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0F0B-487B-444B-B0F7-BC8415A29260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A9BB7-F797-4A67-9C4E-D0AF7C4277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Мастер-класс на тему: «Технология педагогических мастерских как личностно ориентированная модель обучения»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iki.soiro.ru/images/%D0%9E%D0%B1%D0%BB%D0%B0%D0%BA%D0%BE_%D1%82%D0%B5%D0%B3%D0%BE%D0%B2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724525" cy="52959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764704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облако </a:t>
            </a:r>
            <a:r>
              <a:rPr lang="ru-RU" sz="3600" b="1" dirty="0" smtClean="0"/>
              <a:t>слов</a:t>
            </a:r>
            <a:endParaRPr lang="ru-RU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2132856"/>
            <a:ext cx="49685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/>
              <a:t>Рефлексия</a:t>
            </a:r>
          </a:p>
          <a:p>
            <a:pPr algn="ctr"/>
            <a:endParaRPr lang="ru-RU" sz="4400" b="1" dirty="0" smtClean="0"/>
          </a:p>
          <a:p>
            <a:pPr algn="ctr"/>
            <a:r>
              <a:rPr lang="ru-RU" sz="4400" dirty="0" smtClean="0"/>
              <a:t>Вдохновляйте </a:t>
            </a:r>
            <a:r>
              <a:rPr lang="ru-RU" sz="4400" dirty="0"/>
              <a:t>своих учеников!</a:t>
            </a:r>
          </a:p>
          <a:p>
            <a:pPr algn="ctr"/>
            <a:endParaRPr lang="ru-RU" sz="4400" b="1" dirty="0" smtClean="0"/>
          </a:p>
          <a:p>
            <a:pPr algn="ctr"/>
            <a:endParaRPr lang="ru-RU" sz="4400" dirty="0"/>
          </a:p>
        </p:txBody>
      </p:sp>
      <p:sp>
        <p:nvSpPr>
          <p:cNvPr id="17410" name="AutoShape 2" descr="https://img1.postila.ru/storage/3520000/3488898/15a7f2218871145f00e33a407606d15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img1.postila.ru/storage/3520000/3488898/15a7f2218871145f00e33a407606d15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15a7f2218871145f00e33a407606d15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4581525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0583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раскрыть основные идеи, принципы и алгоритм технологии педагогической мастерской как личностно ориентированной модели обучения, средства создания условий для успешного взаимодействия учителя и ученика на учебном  занятии.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://planeta.pupils.ru/upload/mou_planeta/information_system_1462/1/7/9/1/0/item_179103/information_items_179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05064"/>
            <a:ext cx="2656797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8282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бразовательная технология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Педагогическая мастерская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отвечает требованиям федеральных государственных образовательных стандартов и, осуществляя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подход, обеспечивает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готовности к саморазвитию и непрерывному образованию;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активную учебно-познавательную деятельность обучающихся; построение образовательного процесса с учётом индивидуальных возрастных, психологических и физиологических особенностей обучающихся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icture 4" descr="http://planeta.pupils.ru/upload/mou_planeta/information_system_1462/1/7/9/1/0/item_179103/information_items_179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2857969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384380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 и правила ведения мастерской: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Ценностно-смысловое равенство всех участников, включая мастера- руководителя мастерской.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Право каждого на ошибку: самостоятельное преодоление ошибки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путь к истине.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Безоценочная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деятельность, отсутствие критических замечаний в адрес любого участника мастерской Оценка заменятся самооценкой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самокоррекцией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Представление свободы в рамках принятых правил.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Значительный элемент неопределенности, неясности, даже загадочности в заданиях.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Диалоговость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как главный принцип взаимодействия, сотрудничества, сотворчества.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•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Организация и перестройка реального пространства, в котором происходит мастерская, в зависимости от задачи каждого этапа. Содействует появлению чувства свободы.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	Решительное ограничение участия, практической деятельности мастера, руководителя как авторитета на всех этапах мастерской.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Индуктор</a:t>
            </a:r>
            <a:endParaRPr lang="ru-RU" sz="5400" dirty="0"/>
          </a:p>
        </p:txBody>
      </p:sp>
      <p:pic>
        <p:nvPicPr>
          <p:cNvPr id="22530" name="Picture 2" descr="http://planeta.pupils.ru/upload/mou_planeta/information_system_1462/1/7/9/1/0/item_179103/information_items_179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2251" y="2872229"/>
            <a:ext cx="3711749" cy="3985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7" y="404664"/>
            <a:ext cx="7067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/>
              <a:t>Самоконструкция</a:t>
            </a:r>
            <a:endParaRPr lang="ru-RU" sz="4800" dirty="0"/>
          </a:p>
        </p:txBody>
      </p:sp>
      <p:pic>
        <p:nvPicPr>
          <p:cNvPr id="21506" name="Picture 2" descr="http://planeta.pupils.ru/upload/mou_planeta/information_system_1462/1/7/9/1/0/item_179103/information_items_179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3423717" cy="36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1124744"/>
            <a:ext cx="3888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Социализация</a:t>
            </a:r>
            <a:endParaRPr lang="ru-RU" dirty="0"/>
          </a:p>
        </p:txBody>
      </p:sp>
      <p:pic>
        <p:nvPicPr>
          <p:cNvPr id="20482" name="Picture 2" descr="http://planeta.pupils.ru/upload/mou_planeta/information_system_1462/1/7/9/1/0/item_179103/information_items_179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6347" y="3501008"/>
            <a:ext cx="2847653" cy="305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196752"/>
            <a:ext cx="4536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Афиширование</a:t>
            </a:r>
            <a:endParaRPr lang="ru-RU" sz="4400" dirty="0"/>
          </a:p>
        </p:txBody>
      </p:sp>
      <p:pic>
        <p:nvPicPr>
          <p:cNvPr id="19458" name="Picture 2" descr="http://planeta.pupils.ru/upload/mou_planeta/information_system_1462/1/7/9/1/0/item_179103/information_items_179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2703637" cy="2903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2420888"/>
            <a:ext cx="35283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/>
              <a:t>Разрыв</a:t>
            </a:r>
            <a:endParaRPr lang="ru-RU" sz="6000" dirty="0"/>
          </a:p>
        </p:txBody>
      </p:sp>
      <p:pic>
        <p:nvPicPr>
          <p:cNvPr id="18434" name="Picture 2" descr="http://planeta.pupils.ru/upload/mou_planeta/information_system_1462/1/7/9/1/0/item_179103/information_items_179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2490" y="4365104"/>
            <a:ext cx="2321509" cy="2492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112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Мастер-класс на тему: «Технология педагогических мастерских как личностно ориентированная модель обучения»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на тему: «Технология педагогических мастерских как личностно ориентированная модель обучения»</dc:title>
  <dc:creator>Сетлана</dc:creator>
  <cp:lastModifiedBy>Сетлана</cp:lastModifiedBy>
  <cp:revision>4</cp:revision>
  <dcterms:created xsi:type="dcterms:W3CDTF">2018-10-15T17:35:39Z</dcterms:created>
  <dcterms:modified xsi:type="dcterms:W3CDTF">2018-10-16T15:50:41Z</dcterms:modified>
</cp:coreProperties>
</file>