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5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8A1D549-BCA0-4984-AE7B-8ED7913B8B8C}" type="datetimeFigureOut">
              <a:rPr lang="ru-RU" smtClean="0"/>
              <a:t>23.03.2014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273FDF3-8553-4A6B-AA35-1C8B57BB9F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104738"/>
          </a:xfrm>
        </p:spPr>
        <p:txBody>
          <a:bodyPr/>
          <a:lstStyle/>
          <a:p>
            <a:r>
              <a:rPr lang="ru-RU" dirty="0" smtClean="0"/>
              <a:t>Я и моя семья.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Мои увлечения.</a:t>
            </a:r>
            <a:endParaRPr lang="ru-RU" dirty="0"/>
          </a:p>
        </p:txBody>
      </p:sp>
      <p:pic>
        <p:nvPicPr>
          <p:cNvPr id="1026" name="Picture 2" descr="C:\Users\Любчик\Desktop\ПОРТФОЛИО\мои увлечения\1 (19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3551430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/>
          <a:lstStyle/>
          <a:p>
            <a:r>
              <a:rPr lang="ru-RU" dirty="0" smtClean="0"/>
              <a:t>Активный семейный отдых.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074" name="Picture 2" descr="C:\Users\Любчик\Desktop\ПОРТФОЛИО\мои увлечения\1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5202238" cy="390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29200"/>
            <a:ext cx="818388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</a:t>
            </a:r>
            <a:r>
              <a:rPr lang="ru-RU" dirty="0" smtClean="0"/>
              <a:t>оходы</a:t>
            </a:r>
            <a:endParaRPr lang="ru-RU" dirty="0"/>
          </a:p>
        </p:txBody>
      </p:sp>
      <p:pic>
        <p:nvPicPr>
          <p:cNvPr id="4" name="Содержимое 3" descr="1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Любчик\Desktop\ПОРТФОЛИО\мои увлечения\1 (1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096" y="332656"/>
            <a:ext cx="3168029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Любчик\Desktop\ПОРТФОЛИО\мои увлечения\100_1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068960"/>
            <a:ext cx="3756298" cy="281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Любчик\Desktop\ПОРТФОЛИО\мои увлечения\101_05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3496643" cy="262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Любчик\Desktop\ПОРТФОЛИО\мои увлечения\1 (12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412776"/>
            <a:ext cx="3522966" cy="2642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Занятия спортом.</a:t>
            </a:r>
            <a:br>
              <a:rPr lang="ru-RU" sz="2800" dirty="0" smtClean="0"/>
            </a:br>
            <a:r>
              <a:rPr lang="ru-RU" sz="2800" dirty="0" smtClean="0"/>
              <a:t>Зимние виды спорта.</a:t>
            </a:r>
            <a:endParaRPr lang="ru-RU" sz="2800" dirty="0"/>
          </a:p>
        </p:txBody>
      </p:sp>
      <p:pic>
        <p:nvPicPr>
          <p:cNvPr id="4098" name="Picture 2" descr="C:\Users\Любчик\Desktop\ПОРТФОЛИО\мои увлечения\_DSC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312368" cy="2208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Любчик\Desktop\ПОРТФОЛИО\мои увлечения\_DSC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2556284" cy="170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 descr="C:\Users\Любчик\Desktop\ПОРТФОЛИО\мои увлечения\DSC_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952328" cy="196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C:\Users\Любчик\Desktop\ПОРТФОЛИО\мои увлечения\DSC_0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420888"/>
            <a:ext cx="2487328" cy="165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 descr="C:\Users\Любчик\Desktop\ПОРТФОЛИО\мои увлечения\y_84374d5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3" y="4149080"/>
            <a:ext cx="240125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7" name="Picture 11" descr="C:\Users\Любчик\Desktop\ПОРТФОЛИО\мои увлечения\z_a8884cd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852936"/>
            <a:ext cx="2253816" cy="3005088"/>
          </a:xfrm>
          <a:prstGeom prst="rect">
            <a:avLst/>
          </a:prstGeom>
          <a:noFill/>
        </p:spPr>
      </p:pic>
      <p:pic>
        <p:nvPicPr>
          <p:cNvPr id="4108" name="Picture 12" descr="C:\Users\Любчик\Desktop\ПОРТФОЛИО\мои увлечения\DSC_00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060848"/>
            <a:ext cx="2952328" cy="196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9" name="Picture 13" descr="C:\Users\Любчик\Desktop\ПОРТФОЛИО\мои увлечения\KasIds61QZA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260648"/>
            <a:ext cx="1790719" cy="2387625"/>
          </a:xfrm>
          <a:prstGeom prst="rect">
            <a:avLst/>
          </a:prstGeom>
          <a:noFill/>
        </p:spPr>
      </p:pic>
      <p:pic>
        <p:nvPicPr>
          <p:cNvPr id="16" name="Picture 7" descr="C:\Users\Любчик\Desktop\ПОРТФОЛИО\мои увлечения\DSC_00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16632"/>
            <a:ext cx="2919378" cy="1946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77272"/>
            <a:ext cx="8183880" cy="792088"/>
          </a:xfrm>
        </p:spPr>
        <p:txBody>
          <a:bodyPr/>
          <a:lstStyle/>
          <a:p>
            <a:r>
              <a:rPr lang="ru-RU" dirty="0" smtClean="0"/>
              <a:t>Летние виды спорта.</a:t>
            </a:r>
            <a:endParaRPr lang="ru-RU" dirty="0"/>
          </a:p>
        </p:txBody>
      </p:sp>
      <p:pic>
        <p:nvPicPr>
          <p:cNvPr id="5" name="Picture 4" descr="C:\Users\Любчик\Desktop\ПОРТФОЛИО\мои увлечения\0JH3Ct-VhW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996952"/>
            <a:ext cx="3362806" cy="2240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C:\Users\Любчик\Desktop\ПОРТФОЛИО\мои увлечения\100_96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4"/>
            <a:ext cx="2808312" cy="210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Любчик\Desktop\ПОРТФОЛИО\мои увлечения\GJi1AllL4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2784310" cy="2088232"/>
          </a:xfrm>
          <a:prstGeom prst="rect">
            <a:avLst/>
          </a:prstGeom>
          <a:noFill/>
        </p:spPr>
      </p:pic>
      <p:pic>
        <p:nvPicPr>
          <p:cNvPr id="5123" name="Picture 3" descr="C:\Users\Любчик\Desktop\ПОРТФОЛИО\мои увлечения\P1000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60648"/>
            <a:ext cx="2170548" cy="2894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Любчик\Desktop\ПОРТФОЛИО\мои увлечения\VUGPMEZZxv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17032"/>
            <a:ext cx="3199566" cy="2132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 descr="C:\Users\Любчик\Desktop\ПОРТФОЛИО\мои увлечения\2H-qrvO2cmU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077072"/>
            <a:ext cx="2448272" cy="183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C:\Users\Любчик\Desktop\ПОРТФОЛИО\мои увлечения\100_16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1772816"/>
            <a:ext cx="1924640" cy="2565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792088"/>
          </a:xfrm>
        </p:spPr>
        <p:txBody>
          <a:bodyPr/>
          <a:lstStyle/>
          <a:p>
            <a:pPr algn="ctr"/>
            <a:r>
              <a:rPr lang="ru-RU" dirty="0" smtClean="0"/>
              <a:t>Семейный культурный отдых.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юбчик\Desktop\ПОРТФОЛИО\мои увлечения\1 (2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609618" cy="195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Любчик\Desktop\ПОРТФОЛИО\мои увлечения\1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40"/>
            <a:ext cx="3096344" cy="232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Любчик\Desktop\ПОРТФОЛИО\мои увлечения\1 (22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36912"/>
            <a:ext cx="3688810" cy="2766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Users\Любчик\Desktop\ПОРТФОЛИО\мои увлечения\1 (22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3024336" cy="226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Любчик\Desktop\ПОРТФОЛИО\мои увлечения\101_0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772816"/>
            <a:ext cx="2902385" cy="217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Любчик\Desktop\ПОРТФОЛИО\мои увлечения\DSC_01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88640"/>
            <a:ext cx="2988333" cy="199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Любчик\Desktop\ПОРТФОЛИО\мои увлечения\DSC_05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933056"/>
            <a:ext cx="3312368" cy="220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698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Хобби-думаю</a:t>
            </a:r>
            <a:r>
              <a:rPr lang="ru-RU" dirty="0" smtClean="0"/>
              <a:t> могу назвать игру флорбол. Тренирую детей и люблю играть сама.</a:t>
            </a:r>
            <a:endParaRPr lang="ru-RU" dirty="0"/>
          </a:p>
        </p:txBody>
      </p:sp>
      <p:pic>
        <p:nvPicPr>
          <p:cNvPr id="7170" name="Picture 2" descr="C:\Users\Любчик\Desktop\ПОРТФОЛИО\мои увлечения\4FZmEyFDf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888432" cy="259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фото\Флорбол\КУБОК ФЕДЕРАЦИИ\sa_6ySMim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3122927" cy="208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D:\фото\Флорбол\P1050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2544283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D:\фото\физкультУРА\DSC_0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852936"/>
            <a:ext cx="2592288" cy="1997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D:\фото\физкультУРА\_DSC02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852936"/>
            <a:ext cx="2880320" cy="1920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44824"/>
            <a:ext cx="8183880" cy="2160240"/>
          </a:xfrm>
        </p:spPr>
        <p:txBody>
          <a:bodyPr/>
          <a:lstStyle/>
          <a:p>
            <a:pPr algn="ctr"/>
            <a:r>
              <a:rPr lang="ru-RU" dirty="0" smtClean="0"/>
              <a:t>Семья – это мой мир.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</TotalTime>
  <Words>43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Я и моя семья.</vt:lpstr>
      <vt:lpstr>Активный семейный отдых.</vt:lpstr>
      <vt:lpstr>Походы</vt:lpstr>
      <vt:lpstr>Занятия спортом. Зимние виды спорта.</vt:lpstr>
      <vt:lpstr>Летние виды спорта.</vt:lpstr>
      <vt:lpstr>Семейный культурный отдых.</vt:lpstr>
      <vt:lpstr>Хобби-думаю могу назвать игру флорбол. Тренирую детей и люблю играть сама.</vt:lpstr>
      <vt:lpstr>Семья – это мой мир.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моя семья.</dc:title>
  <dc:creator>Любчик</dc:creator>
  <cp:lastModifiedBy>Любчик</cp:lastModifiedBy>
  <cp:revision>7</cp:revision>
  <dcterms:created xsi:type="dcterms:W3CDTF">2014-03-23T16:21:55Z</dcterms:created>
  <dcterms:modified xsi:type="dcterms:W3CDTF">2014-03-23T17:30:12Z</dcterms:modified>
</cp:coreProperties>
</file>