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E3FDE45-AF77-4B5C-9715-49D594BDF05E}" styleName="Светлый стиль 1 - акцент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5DA37D80-6434-44D0-A028-1B22A696006F}" styleName="Светлый стиль 3 - акцент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E8B1032C-EA38-4F05-BA0D-38AFFFC7BED3}" styleName="Светлый стиль 3 - акцент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1" d="100"/>
          <a:sy n="61" d="100"/>
        </p:scale>
        <p:origin x="-1542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A834990-5095-431E-9D1C-BA69ED2ECD02}" type="doc">
      <dgm:prSet loTypeId="urn:microsoft.com/office/officeart/2005/8/layout/process5" loCatId="process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ru-RU"/>
        </a:p>
      </dgm:t>
    </dgm:pt>
    <dgm:pt modelId="{8A5FC749-3ED3-45DA-8CBF-A50EF57E761E}">
      <dgm:prSet phldrT="[Текст]"/>
      <dgm:spPr/>
      <dgm:t>
        <a:bodyPr/>
        <a:lstStyle/>
        <a:p>
          <a:r>
            <a:rPr lang="ru-RU" dirty="0" smtClean="0"/>
            <a:t>Генерация идей</a:t>
          </a:r>
          <a:endParaRPr lang="ru-RU" dirty="0"/>
        </a:p>
      </dgm:t>
    </dgm:pt>
    <dgm:pt modelId="{20B8F19E-20C3-4CA4-972A-CD7BD61FD5D3}" type="parTrans" cxnId="{5AAF7C6A-DF8C-4C97-9090-AAAA13715227}">
      <dgm:prSet/>
      <dgm:spPr/>
      <dgm:t>
        <a:bodyPr/>
        <a:lstStyle/>
        <a:p>
          <a:endParaRPr lang="ru-RU"/>
        </a:p>
      </dgm:t>
    </dgm:pt>
    <dgm:pt modelId="{C0110524-556C-4FB3-AB57-8E2399063351}" type="sibTrans" cxnId="{5AAF7C6A-DF8C-4C97-9090-AAAA13715227}">
      <dgm:prSet/>
      <dgm:spPr>
        <a:solidFill>
          <a:srgbClr val="FF0000"/>
        </a:solidFill>
      </dgm:spPr>
      <dgm:t>
        <a:bodyPr/>
        <a:lstStyle/>
        <a:p>
          <a:endParaRPr lang="ru-RU"/>
        </a:p>
      </dgm:t>
    </dgm:pt>
    <dgm:pt modelId="{8E85E558-09A5-4616-8746-A6A20BB2A5BB}">
      <dgm:prSet phldrT="[Текст]"/>
      <dgm:spPr/>
      <dgm:t>
        <a:bodyPr/>
        <a:lstStyle/>
        <a:p>
          <a:r>
            <a:rPr lang="ru-RU" dirty="0" smtClean="0"/>
            <a:t>Отбор идеи</a:t>
          </a:r>
          <a:endParaRPr lang="ru-RU" dirty="0"/>
        </a:p>
      </dgm:t>
    </dgm:pt>
    <dgm:pt modelId="{4E7D5531-BA70-44FD-80A1-82913EE19240}" type="parTrans" cxnId="{35A60FFA-2F80-4B2A-B578-439FDA06B681}">
      <dgm:prSet/>
      <dgm:spPr/>
      <dgm:t>
        <a:bodyPr/>
        <a:lstStyle/>
        <a:p>
          <a:endParaRPr lang="ru-RU"/>
        </a:p>
      </dgm:t>
    </dgm:pt>
    <dgm:pt modelId="{B3E2F0EC-4035-4AFD-9FE7-A5022CEEE0F0}" type="sibTrans" cxnId="{35A60FFA-2F80-4B2A-B578-439FDA06B681}">
      <dgm:prSet/>
      <dgm:spPr>
        <a:solidFill>
          <a:srgbClr val="FF0000"/>
        </a:solidFill>
      </dgm:spPr>
      <dgm:t>
        <a:bodyPr/>
        <a:lstStyle/>
        <a:p>
          <a:endParaRPr lang="ru-RU"/>
        </a:p>
      </dgm:t>
    </dgm:pt>
    <dgm:pt modelId="{497FC133-D79B-400F-AA38-F6FA3B2E0C20}">
      <dgm:prSet phldrT="[Текст]"/>
      <dgm:spPr/>
      <dgm:t>
        <a:bodyPr/>
        <a:lstStyle/>
        <a:p>
          <a:r>
            <a:rPr lang="ru-RU" dirty="0" smtClean="0"/>
            <a:t>Разработка концепции и её проверка</a:t>
          </a:r>
          <a:endParaRPr lang="ru-RU" dirty="0"/>
        </a:p>
      </dgm:t>
    </dgm:pt>
    <dgm:pt modelId="{2E7A8C94-7847-41BB-9984-78FC2B5F6504}" type="parTrans" cxnId="{18EF5CAB-A2FB-43A4-8D44-600A2FB8D075}">
      <dgm:prSet/>
      <dgm:spPr/>
      <dgm:t>
        <a:bodyPr/>
        <a:lstStyle/>
        <a:p>
          <a:endParaRPr lang="ru-RU"/>
        </a:p>
      </dgm:t>
    </dgm:pt>
    <dgm:pt modelId="{960E840A-11FF-47ED-83BE-6DF6237C9CFA}" type="sibTrans" cxnId="{18EF5CAB-A2FB-43A4-8D44-600A2FB8D075}">
      <dgm:prSet/>
      <dgm:spPr>
        <a:solidFill>
          <a:srgbClr val="FF0000"/>
        </a:solidFill>
      </dgm:spPr>
      <dgm:t>
        <a:bodyPr/>
        <a:lstStyle/>
        <a:p>
          <a:endParaRPr lang="ru-RU"/>
        </a:p>
      </dgm:t>
    </dgm:pt>
    <dgm:pt modelId="{585F0057-70CA-4317-BEBE-04AA09F0F425}">
      <dgm:prSet phldrT="[Текст]"/>
      <dgm:spPr/>
      <dgm:t>
        <a:bodyPr/>
        <a:lstStyle/>
        <a:p>
          <a:r>
            <a:rPr lang="ru-RU" dirty="0" smtClean="0"/>
            <a:t>Маркетинговая стратегия</a:t>
          </a:r>
          <a:endParaRPr lang="ru-RU" dirty="0"/>
        </a:p>
      </dgm:t>
    </dgm:pt>
    <dgm:pt modelId="{BF27E237-095E-45FE-8A50-00FC780956EA}" type="parTrans" cxnId="{03B5FE54-078C-4213-897F-B208829E8E4C}">
      <dgm:prSet/>
      <dgm:spPr/>
      <dgm:t>
        <a:bodyPr/>
        <a:lstStyle/>
        <a:p>
          <a:endParaRPr lang="ru-RU"/>
        </a:p>
      </dgm:t>
    </dgm:pt>
    <dgm:pt modelId="{268D220D-C104-4A81-80E9-B7A537BAA04E}" type="sibTrans" cxnId="{03B5FE54-078C-4213-897F-B208829E8E4C}">
      <dgm:prSet/>
      <dgm:spPr>
        <a:solidFill>
          <a:srgbClr val="FF0000"/>
        </a:solidFill>
      </dgm:spPr>
      <dgm:t>
        <a:bodyPr/>
        <a:lstStyle/>
        <a:p>
          <a:endParaRPr lang="ru-RU"/>
        </a:p>
      </dgm:t>
    </dgm:pt>
    <dgm:pt modelId="{715C6083-77BA-4931-A746-03CC7F912526}">
      <dgm:prSet phldrT="[Текст]"/>
      <dgm:spPr/>
      <dgm:t>
        <a:bodyPr/>
        <a:lstStyle/>
        <a:p>
          <a:r>
            <a:rPr lang="ru-RU" dirty="0" smtClean="0"/>
            <a:t>Экономический анализ</a:t>
          </a:r>
          <a:endParaRPr lang="ru-RU" dirty="0"/>
        </a:p>
      </dgm:t>
    </dgm:pt>
    <dgm:pt modelId="{CD2A274F-485F-4A5D-B146-813274797BB8}" type="parTrans" cxnId="{BF3B1BE3-103F-422E-A3D6-C582A72F0121}">
      <dgm:prSet/>
      <dgm:spPr/>
      <dgm:t>
        <a:bodyPr/>
        <a:lstStyle/>
        <a:p>
          <a:endParaRPr lang="ru-RU"/>
        </a:p>
      </dgm:t>
    </dgm:pt>
    <dgm:pt modelId="{B1C3332F-4E87-4DE9-87B4-943D93F34A01}" type="sibTrans" cxnId="{BF3B1BE3-103F-422E-A3D6-C582A72F0121}">
      <dgm:prSet/>
      <dgm:spPr>
        <a:solidFill>
          <a:srgbClr val="FF0000"/>
        </a:solidFill>
      </dgm:spPr>
      <dgm:t>
        <a:bodyPr/>
        <a:lstStyle/>
        <a:p>
          <a:endParaRPr lang="ru-RU"/>
        </a:p>
      </dgm:t>
    </dgm:pt>
    <dgm:pt modelId="{E835051A-693B-45C3-8E69-9CF7A9A5187F}">
      <dgm:prSet phldrT="[Текст]"/>
      <dgm:spPr/>
      <dgm:t>
        <a:bodyPr/>
        <a:lstStyle/>
        <a:p>
          <a:r>
            <a:rPr lang="ru-RU" dirty="0" smtClean="0"/>
            <a:t>Испытание в рыночных условиях</a:t>
          </a:r>
          <a:endParaRPr lang="ru-RU" dirty="0"/>
        </a:p>
      </dgm:t>
    </dgm:pt>
    <dgm:pt modelId="{4BEBF8E2-6F0A-4457-BD60-73AB586EFDEA}" type="parTrans" cxnId="{59F08B0A-BA72-4D17-AB8E-A72331BD5BA6}">
      <dgm:prSet/>
      <dgm:spPr/>
      <dgm:t>
        <a:bodyPr/>
        <a:lstStyle/>
        <a:p>
          <a:endParaRPr lang="ru-RU"/>
        </a:p>
      </dgm:t>
    </dgm:pt>
    <dgm:pt modelId="{57312BC4-E915-41AF-9F78-BF6D1CBE3181}" type="sibTrans" cxnId="{59F08B0A-BA72-4D17-AB8E-A72331BD5BA6}">
      <dgm:prSet/>
      <dgm:spPr>
        <a:solidFill>
          <a:srgbClr val="FF0000"/>
        </a:solidFill>
      </dgm:spPr>
      <dgm:t>
        <a:bodyPr/>
        <a:lstStyle/>
        <a:p>
          <a:endParaRPr lang="ru-RU"/>
        </a:p>
      </dgm:t>
    </dgm:pt>
    <dgm:pt modelId="{F91480F5-9820-4999-8A08-602AEF8E46BA}">
      <dgm:prSet phldrT="[Текст]"/>
      <dgm:spPr/>
      <dgm:t>
        <a:bodyPr/>
        <a:lstStyle/>
        <a:p>
          <a:r>
            <a:rPr lang="ru-RU" dirty="0" smtClean="0"/>
            <a:t>Разработка товара</a:t>
          </a:r>
          <a:endParaRPr lang="ru-RU" dirty="0"/>
        </a:p>
      </dgm:t>
    </dgm:pt>
    <dgm:pt modelId="{CD1B7AB4-56C1-40B1-B984-DBD9655A11BC}" type="parTrans" cxnId="{3E6C336D-0131-4708-9AF2-20C078E977C1}">
      <dgm:prSet/>
      <dgm:spPr/>
      <dgm:t>
        <a:bodyPr/>
        <a:lstStyle/>
        <a:p>
          <a:endParaRPr lang="ru-RU"/>
        </a:p>
      </dgm:t>
    </dgm:pt>
    <dgm:pt modelId="{F32305D9-3CCA-426A-99A2-FD96207EFCE2}" type="sibTrans" cxnId="{3E6C336D-0131-4708-9AF2-20C078E977C1}">
      <dgm:prSet/>
      <dgm:spPr>
        <a:solidFill>
          <a:srgbClr val="FF0000"/>
        </a:solidFill>
      </dgm:spPr>
      <dgm:t>
        <a:bodyPr/>
        <a:lstStyle/>
        <a:p>
          <a:endParaRPr lang="ru-RU"/>
        </a:p>
      </dgm:t>
    </dgm:pt>
    <dgm:pt modelId="{92D905F2-08EB-47CD-8577-2AE563CE28CB}">
      <dgm:prSet phldrT="[Текст]"/>
      <dgm:spPr/>
      <dgm:t>
        <a:bodyPr/>
        <a:lstStyle/>
        <a:p>
          <a:r>
            <a:rPr lang="ru-RU" dirty="0" smtClean="0"/>
            <a:t>Развертывание производства</a:t>
          </a:r>
          <a:endParaRPr lang="ru-RU" dirty="0"/>
        </a:p>
      </dgm:t>
    </dgm:pt>
    <dgm:pt modelId="{D27E6933-6184-4CE1-957F-220BF6DD8873}" type="parTrans" cxnId="{DC6BD946-364A-4E2B-B8F6-735C07BE4541}">
      <dgm:prSet/>
      <dgm:spPr/>
      <dgm:t>
        <a:bodyPr/>
        <a:lstStyle/>
        <a:p>
          <a:endParaRPr lang="ru-RU"/>
        </a:p>
      </dgm:t>
    </dgm:pt>
    <dgm:pt modelId="{03191160-9D4D-4EDA-BD53-57617754997B}" type="sibTrans" cxnId="{DC6BD946-364A-4E2B-B8F6-735C07BE4541}">
      <dgm:prSet/>
      <dgm:spPr/>
      <dgm:t>
        <a:bodyPr/>
        <a:lstStyle/>
        <a:p>
          <a:endParaRPr lang="ru-RU"/>
        </a:p>
      </dgm:t>
    </dgm:pt>
    <dgm:pt modelId="{7C240F95-469B-4E15-9FEB-25054DE5A721}" type="pres">
      <dgm:prSet presAssocID="{AA834990-5095-431E-9D1C-BA69ED2ECD02}" presName="diagram" presStyleCnt="0">
        <dgm:presLayoutVars>
          <dgm:dir/>
          <dgm:resizeHandles val="exact"/>
        </dgm:presLayoutVars>
      </dgm:prSet>
      <dgm:spPr/>
    </dgm:pt>
    <dgm:pt modelId="{349113B9-782F-47D8-B76C-B4BACC65A146}" type="pres">
      <dgm:prSet presAssocID="{8A5FC749-3ED3-45DA-8CBF-A50EF57E761E}" presName="node" presStyleLbl="node1" presStyleIdx="0" presStyleCnt="8">
        <dgm:presLayoutVars>
          <dgm:bulletEnabled val="1"/>
        </dgm:presLayoutVars>
      </dgm:prSet>
      <dgm:spPr/>
    </dgm:pt>
    <dgm:pt modelId="{0BE35992-0DA8-4C59-A2EC-3AA83263226C}" type="pres">
      <dgm:prSet presAssocID="{C0110524-556C-4FB3-AB57-8E2399063351}" presName="sibTrans" presStyleLbl="sibTrans2D1" presStyleIdx="0" presStyleCnt="7"/>
      <dgm:spPr/>
    </dgm:pt>
    <dgm:pt modelId="{8AB447E0-33C7-43EE-804F-BFB52F1C6373}" type="pres">
      <dgm:prSet presAssocID="{C0110524-556C-4FB3-AB57-8E2399063351}" presName="connectorText" presStyleLbl="sibTrans2D1" presStyleIdx="0" presStyleCnt="7"/>
      <dgm:spPr/>
    </dgm:pt>
    <dgm:pt modelId="{AE21420E-85D5-4338-8980-E9A76E375ABD}" type="pres">
      <dgm:prSet presAssocID="{8E85E558-09A5-4616-8746-A6A20BB2A5BB}" presName="node" presStyleLbl="node1" presStyleIdx="1" presStyleCnt="8">
        <dgm:presLayoutVars>
          <dgm:bulletEnabled val="1"/>
        </dgm:presLayoutVars>
      </dgm:prSet>
      <dgm:spPr/>
    </dgm:pt>
    <dgm:pt modelId="{669989D0-D806-4F3D-92BA-EF3462FBFD8B}" type="pres">
      <dgm:prSet presAssocID="{B3E2F0EC-4035-4AFD-9FE7-A5022CEEE0F0}" presName="sibTrans" presStyleLbl="sibTrans2D1" presStyleIdx="1" presStyleCnt="7"/>
      <dgm:spPr/>
    </dgm:pt>
    <dgm:pt modelId="{E6CEA7D5-5722-4A1E-957A-E968DD6DE4E9}" type="pres">
      <dgm:prSet presAssocID="{B3E2F0EC-4035-4AFD-9FE7-A5022CEEE0F0}" presName="connectorText" presStyleLbl="sibTrans2D1" presStyleIdx="1" presStyleCnt="7"/>
      <dgm:spPr/>
    </dgm:pt>
    <dgm:pt modelId="{662F705B-D7BB-4AEB-85BA-63BCC1575FF1}" type="pres">
      <dgm:prSet presAssocID="{497FC133-D79B-400F-AA38-F6FA3B2E0C20}" presName="node" presStyleLbl="node1" presStyleIdx="2" presStyleCnt="8">
        <dgm:presLayoutVars>
          <dgm:bulletEnabled val="1"/>
        </dgm:presLayoutVars>
      </dgm:prSet>
      <dgm:spPr/>
    </dgm:pt>
    <dgm:pt modelId="{D37D9220-26E3-4FDC-A9C7-195EB195DE63}" type="pres">
      <dgm:prSet presAssocID="{960E840A-11FF-47ED-83BE-6DF6237C9CFA}" presName="sibTrans" presStyleLbl="sibTrans2D1" presStyleIdx="2" presStyleCnt="7"/>
      <dgm:spPr/>
    </dgm:pt>
    <dgm:pt modelId="{F1E8B02B-5127-4132-AA7E-7F3D757B824A}" type="pres">
      <dgm:prSet presAssocID="{960E840A-11FF-47ED-83BE-6DF6237C9CFA}" presName="connectorText" presStyleLbl="sibTrans2D1" presStyleIdx="2" presStyleCnt="7"/>
      <dgm:spPr/>
    </dgm:pt>
    <dgm:pt modelId="{978CB3C9-B3DE-45F5-9D46-B23E8F1848BD}" type="pres">
      <dgm:prSet presAssocID="{585F0057-70CA-4317-BEBE-04AA09F0F425}" presName="node" presStyleLbl="node1" presStyleIdx="3" presStyleCnt="8">
        <dgm:presLayoutVars>
          <dgm:bulletEnabled val="1"/>
        </dgm:presLayoutVars>
      </dgm:prSet>
      <dgm:spPr/>
    </dgm:pt>
    <dgm:pt modelId="{6EDB3DB0-E71E-4D22-AF85-9972E806A5B4}" type="pres">
      <dgm:prSet presAssocID="{268D220D-C104-4A81-80E9-B7A537BAA04E}" presName="sibTrans" presStyleLbl="sibTrans2D1" presStyleIdx="3" presStyleCnt="7"/>
      <dgm:spPr/>
    </dgm:pt>
    <dgm:pt modelId="{C733BB9F-37C2-4F18-983D-F78ED924CE6F}" type="pres">
      <dgm:prSet presAssocID="{268D220D-C104-4A81-80E9-B7A537BAA04E}" presName="connectorText" presStyleLbl="sibTrans2D1" presStyleIdx="3" presStyleCnt="7"/>
      <dgm:spPr/>
    </dgm:pt>
    <dgm:pt modelId="{3904492D-6F37-4354-AE24-E09B8AF36D69}" type="pres">
      <dgm:prSet presAssocID="{715C6083-77BA-4931-A746-03CC7F912526}" presName="node" presStyleLbl="node1" presStyleIdx="4" presStyleCnt="8">
        <dgm:presLayoutVars>
          <dgm:bulletEnabled val="1"/>
        </dgm:presLayoutVars>
      </dgm:prSet>
      <dgm:spPr/>
    </dgm:pt>
    <dgm:pt modelId="{DDF576FB-CEB5-45D2-943F-8C731C07791C}" type="pres">
      <dgm:prSet presAssocID="{B1C3332F-4E87-4DE9-87B4-943D93F34A01}" presName="sibTrans" presStyleLbl="sibTrans2D1" presStyleIdx="4" presStyleCnt="7"/>
      <dgm:spPr/>
    </dgm:pt>
    <dgm:pt modelId="{54BDDF22-13C3-4F91-9F8A-AC17C6F2E9BA}" type="pres">
      <dgm:prSet presAssocID="{B1C3332F-4E87-4DE9-87B4-943D93F34A01}" presName="connectorText" presStyleLbl="sibTrans2D1" presStyleIdx="4" presStyleCnt="7"/>
      <dgm:spPr/>
    </dgm:pt>
    <dgm:pt modelId="{70DE413A-DEA3-4E63-AC20-A77AA0D01867}" type="pres">
      <dgm:prSet presAssocID="{F91480F5-9820-4999-8A08-602AEF8E46BA}" presName="node" presStyleLbl="node1" presStyleIdx="5" presStyleCnt="8">
        <dgm:presLayoutVars>
          <dgm:bulletEnabled val="1"/>
        </dgm:presLayoutVars>
      </dgm:prSet>
      <dgm:spPr/>
    </dgm:pt>
    <dgm:pt modelId="{D5FB8F2C-F0D3-4501-930C-EBD7C6B81EB2}" type="pres">
      <dgm:prSet presAssocID="{F32305D9-3CCA-426A-99A2-FD96207EFCE2}" presName="sibTrans" presStyleLbl="sibTrans2D1" presStyleIdx="5" presStyleCnt="7"/>
      <dgm:spPr/>
    </dgm:pt>
    <dgm:pt modelId="{B25CED1F-1C79-4D6C-82D9-C82670D5E874}" type="pres">
      <dgm:prSet presAssocID="{F32305D9-3CCA-426A-99A2-FD96207EFCE2}" presName="connectorText" presStyleLbl="sibTrans2D1" presStyleIdx="5" presStyleCnt="7"/>
      <dgm:spPr/>
    </dgm:pt>
    <dgm:pt modelId="{37D330D8-FBC7-48B2-AE39-E810212D2298}" type="pres">
      <dgm:prSet presAssocID="{E835051A-693B-45C3-8E69-9CF7A9A5187F}" presName="node" presStyleLbl="node1" presStyleIdx="6" presStyleCnt="8">
        <dgm:presLayoutVars>
          <dgm:bulletEnabled val="1"/>
        </dgm:presLayoutVars>
      </dgm:prSet>
      <dgm:spPr/>
    </dgm:pt>
    <dgm:pt modelId="{9069B924-9A66-43F8-959B-A3BB1850DA04}" type="pres">
      <dgm:prSet presAssocID="{57312BC4-E915-41AF-9F78-BF6D1CBE3181}" presName="sibTrans" presStyleLbl="sibTrans2D1" presStyleIdx="6" presStyleCnt="7"/>
      <dgm:spPr/>
    </dgm:pt>
    <dgm:pt modelId="{EF28BD69-30DE-48AB-8B25-9E44B0966DBE}" type="pres">
      <dgm:prSet presAssocID="{57312BC4-E915-41AF-9F78-BF6D1CBE3181}" presName="connectorText" presStyleLbl="sibTrans2D1" presStyleIdx="6" presStyleCnt="7"/>
      <dgm:spPr/>
    </dgm:pt>
    <dgm:pt modelId="{87CC21EB-A56C-47C0-8CC7-E07DC52AC0F7}" type="pres">
      <dgm:prSet presAssocID="{92D905F2-08EB-47CD-8577-2AE563CE28CB}" presName="node" presStyleLbl="node1" presStyleIdx="7" presStyleCnt="8">
        <dgm:presLayoutVars>
          <dgm:bulletEnabled val="1"/>
        </dgm:presLayoutVars>
      </dgm:prSet>
      <dgm:spPr/>
    </dgm:pt>
  </dgm:ptLst>
  <dgm:cxnLst>
    <dgm:cxn modelId="{6F25334B-77DF-4EF2-BE72-A826E5080413}" type="presOf" srcId="{57312BC4-E915-41AF-9F78-BF6D1CBE3181}" destId="{EF28BD69-30DE-48AB-8B25-9E44B0966DBE}" srcOrd="1" destOrd="0" presId="urn:microsoft.com/office/officeart/2005/8/layout/process5"/>
    <dgm:cxn modelId="{67A6EA54-1F67-49B3-B57A-DCA8FAB2C561}" type="presOf" srcId="{E835051A-693B-45C3-8E69-9CF7A9A5187F}" destId="{37D330D8-FBC7-48B2-AE39-E810212D2298}" srcOrd="0" destOrd="0" presId="urn:microsoft.com/office/officeart/2005/8/layout/process5"/>
    <dgm:cxn modelId="{3E6C336D-0131-4708-9AF2-20C078E977C1}" srcId="{AA834990-5095-431E-9D1C-BA69ED2ECD02}" destId="{F91480F5-9820-4999-8A08-602AEF8E46BA}" srcOrd="5" destOrd="0" parTransId="{CD1B7AB4-56C1-40B1-B984-DBD9655A11BC}" sibTransId="{F32305D9-3CCA-426A-99A2-FD96207EFCE2}"/>
    <dgm:cxn modelId="{08C4CF05-0673-4F1F-BC19-1AA062B12440}" type="presOf" srcId="{960E840A-11FF-47ED-83BE-6DF6237C9CFA}" destId="{F1E8B02B-5127-4132-AA7E-7F3D757B824A}" srcOrd="1" destOrd="0" presId="urn:microsoft.com/office/officeart/2005/8/layout/process5"/>
    <dgm:cxn modelId="{402444A9-F1D4-4C87-87CC-6778604BA988}" type="presOf" srcId="{57312BC4-E915-41AF-9F78-BF6D1CBE3181}" destId="{9069B924-9A66-43F8-959B-A3BB1850DA04}" srcOrd="0" destOrd="0" presId="urn:microsoft.com/office/officeart/2005/8/layout/process5"/>
    <dgm:cxn modelId="{B6693F8B-B192-4E3F-9AB5-65941F212090}" type="presOf" srcId="{715C6083-77BA-4931-A746-03CC7F912526}" destId="{3904492D-6F37-4354-AE24-E09B8AF36D69}" srcOrd="0" destOrd="0" presId="urn:microsoft.com/office/officeart/2005/8/layout/process5"/>
    <dgm:cxn modelId="{59F08B0A-BA72-4D17-AB8E-A72331BD5BA6}" srcId="{AA834990-5095-431E-9D1C-BA69ED2ECD02}" destId="{E835051A-693B-45C3-8E69-9CF7A9A5187F}" srcOrd="6" destOrd="0" parTransId="{4BEBF8E2-6F0A-4457-BD60-73AB586EFDEA}" sibTransId="{57312BC4-E915-41AF-9F78-BF6D1CBE3181}"/>
    <dgm:cxn modelId="{8045DBCC-83E8-490F-84A6-9874BADD1C8C}" type="presOf" srcId="{8E85E558-09A5-4616-8746-A6A20BB2A5BB}" destId="{AE21420E-85D5-4338-8980-E9A76E375ABD}" srcOrd="0" destOrd="0" presId="urn:microsoft.com/office/officeart/2005/8/layout/process5"/>
    <dgm:cxn modelId="{35A60FFA-2F80-4B2A-B578-439FDA06B681}" srcId="{AA834990-5095-431E-9D1C-BA69ED2ECD02}" destId="{8E85E558-09A5-4616-8746-A6A20BB2A5BB}" srcOrd="1" destOrd="0" parTransId="{4E7D5531-BA70-44FD-80A1-82913EE19240}" sibTransId="{B3E2F0EC-4035-4AFD-9FE7-A5022CEEE0F0}"/>
    <dgm:cxn modelId="{4EFEA0A6-D71E-4FB0-942C-5AD4365B7EF0}" type="presOf" srcId="{B3E2F0EC-4035-4AFD-9FE7-A5022CEEE0F0}" destId="{669989D0-D806-4F3D-92BA-EF3462FBFD8B}" srcOrd="0" destOrd="0" presId="urn:microsoft.com/office/officeart/2005/8/layout/process5"/>
    <dgm:cxn modelId="{746AF4BE-673F-46DB-AAE8-D783B0A3FC6F}" type="presOf" srcId="{C0110524-556C-4FB3-AB57-8E2399063351}" destId="{8AB447E0-33C7-43EE-804F-BFB52F1C6373}" srcOrd="1" destOrd="0" presId="urn:microsoft.com/office/officeart/2005/8/layout/process5"/>
    <dgm:cxn modelId="{8A7C87F0-B027-4079-AC47-C65704E8E341}" type="presOf" srcId="{C0110524-556C-4FB3-AB57-8E2399063351}" destId="{0BE35992-0DA8-4C59-A2EC-3AA83263226C}" srcOrd="0" destOrd="0" presId="urn:microsoft.com/office/officeart/2005/8/layout/process5"/>
    <dgm:cxn modelId="{A4061B0D-5C49-4D7F-A05E-75DF9AF63313}" type="presOf" srcId="{92D905F2-08EB-47CD-8577-2AE563CE28CB}" destId="{87CC21EB-A56C-47C0-8CC7-E07DC52AC0F7}" srcOrd="0" destOrd="0" presId="urn:microsoft.com/office/officeart/2005/8/layout/process5"/>
    <dgm:cxn modelId="{40B43177-5885-4819-B5B8-832FA6581936}" type="presOf" srcId="{B1C3332F-4E87-4DE9-87B4-943D93F34A01}" destId="{54BDDF22-13C3-4F91-9F8A-AC17C6F2E9BA}" srcOrd="1" destOrd="0" presId="urn:microsoft.com/office/officeart/2005/8/layout/process5"/>
    <dgm:cxn modelId="{5BB7F1C8-7264-4D64-80EA-F9A36707743E}" type="presOf" srcId="{B3E2F0EC-4035-4AFD-9FE7-A5022CEEE0F0}" destId="{E6CEA7D5-5722-4A1E-957A-E968DD6DE4E9}" srcOrd="1" destOrd="0" presId="urn:microsoft.com/office/officeart/2005/8/layout/process5"/>
    <dgm:cxn modelId="{754C77CD-959D-4336-B538-4D4271F08E22}" type="presOf" srcId="{F91480F5-9820-4999-8A08-602AEF8E46BA}" destId="{70DE413A-DEA3-4E63-AC20-A77AA0D01867}" srcOrd="0" destOrd="0" presId="urn:microsoft.com/office/officeart/2005/8/layout/process5"/>
    <dgm:cxn modelId="{DC6BD946-364A-4E2B-B8F6-735C07BE4541}" srcId="{AA834990-5095-431E-9D1C-BA69ED2ECD02}" destId="{92D905F2-08EB-47CD-8577-2AE563CE28CB}" srcOrd="7" destOrd="0" parTransId="{D27E6933-6184-4CE1-957F-220BF6DD8873}" sibTransId="{03191160-9D4D-4EDA-BD53-57617754997B}"/>
    <dgm:cxn modelId="{03B5FE54-078C-4213-897F-B208829E8E4C}" srcId="{AA834990-5095-431E-9D1C-BA69ED2ECD02}" destId="{585F0057-70CA-4317-BEBE-04AA09F0F425}" srcOrd="3" destOrd="0" parTransId="{BF27E237-095E-45FE-8A50-00FC780956EA}" sibTransId="{268D220D-C104-4A81-80E9-B7A537BAA04E}"/>
    <dgm:cxn modelId="{445119C3-39C0-4C3A-BE70-7493B517CCE0}" type="presOf" srcId="{F32305D9-3CCA-426A-99A2-FD96207EFCE2}" destId="{B25CED1F-1C79-4D6C-82D9-C82670D5E874}" srcOrd="1" destOrd="0" presId="urn:microsoft.com/office/officeart/2005/8/layout/process5"/>
    <dgm:cxn modelId="{B6150201-A350-4FAA-9A42-CFB8F732E849}" type="presOf" srcId="{497FC133-D79B-400F-AA38-F6FA3B2E0C20}" destId="{662F705B-D7BB-4AEB-85BA-63BCC1575FF1}" srcOrd="0" destOrd="0" presId="urn:microsoft.com/office/officeart/2005/8/layout/process5"/>
    <dgm:cxn modelId="{88D83E79-786E-4EC0-8BD6-886F995F8778}" type="presOf" srcId="{960E840A-11FF-47ED-83BE-6DF6237C9CFA}" destId="{D37D9220-26E3-4FDC-A9C7-195EB195DE63}" srcOrd="0" destOrd="0" presId="urn:microsoft.com/office/officeart/2005/8/layout/process5"/>
    <dgm:cxn modelId="{76348411-7B2E-4A96-BD68-25894A52206B}" type="presOf" srcId="{268D220D-C104-4A81-80E9-B7A537BAA04E}" destId="{C733BB9F-37C2-4F18-983D-F78ED924CE6F}" srcOrd="1" destOrd="0" presId="urn:microsoft.com/office/officeart/2005/8/layout/process5"/>
    <dgm:cxn modelId="{125750A4-3A6F-490C-B19B-093C23375743}" type="presOf" srcId="{268D220D-C104-4A81-80E9-B7A537BAA04E}" destId="{6EDB3DB0-E71E-4D22-AF85-9972E806A5B4}" srcOrd="0" destOrd="0" presId="urn:microsoft.com/office/officeart/2005/8/layout/process5"/>
    <dgm:cxn modelId="{CF666ED0-9132-46A1-A6A6-9FA43800A090}" type="presOf" srcId="{AA834990-5095-431E-9D1C-BA69ED2ECD02}" destId="{7C240F95-469B-4E15-9FEB-25054DE5A721}" srcOrd="0" destOrd="0" presId="urn:microsoft.com/office/officeart/2005/8/layout/process5"/>
    <dgm:cxn modelId="{5AAF7C6A-DF8C-4C97-9090-AAAA13715227}" srcId="{AA834990-5095-431E-9D1C-BA69ED2ECD02}" destId="{8A5FC749-3ED3-45DA-8CBF-A50EF57E761E}" srcOrd="0" destOrd="0" parTransId="{20B8F19E-20C3-4CA4-972A-CD7BD61FD5D3}" sibTransId="{C0110524-556C-4FB3-AB57-8E2399063351}"/>
    <dgm:cxn modelId="{B9EA9429-4C76-44EC-B689-3596CB6E1592}" type="presOf" srcId="{585F0057-70CA-4317-BEBE-04AA09F0F425}" destId="{978CB3C9-B3DE-45F5-9D46-B23E8F1848BD}" srcOrd="0" destOrd="0" presId="urn:microsoft.com/office/officeart/2005/8/layout/process5"/>
    <dgm:cxn modelId="{A9ACB348-F815-467E-B208-BB1AD3830409}" type="presOf" srcId="{8A5FC749-3ED3-45DA-8CBF-A50EF57E761E}" destId="{349113B9-782F-47D8-B76C-B4BACC65A146}" srcOrd="0" destOrd="0" presId="urn:microsoft.com/office/officeart/2005/8/layout/process5"/>
    <dgm:cxn modelId="{915A9DBA-8DBC-482B-B2DC-62C861614A56}" type="presOf" srcId="{B1C3332F-4E87-4DE9-87B4-943D93F34A01}" destId="{DDF576FB-CEB5-45D2-943F-8C731C07791C}" srcOrd="0" destOrd="0" presId="urn:microsoft.com/office/officeart/2005/8/layout/process5"/>
    <dgm:cxn modelId="{BF3B1BE3-103F-422E-A3D6-C582A72F0121}" srcId="{AA834990-5095-431E-9D1C-BA69ED2ECD02}" destId="{715C6083-77BA-4931-A746-03CC7F912526}" srcOrd="4" destOrd="0" parTransId="{CD2A274F-485F-4A5D-B146-813274797BB8}" sibTransId="{B1C3332F-4E87-4DE9-87B4-943D93F34A01}"/>
    <dgm:cxn modelId="{18EF5CAB-A2FB-43A4-8D44-600A2FB8D075}" srcId="{AA834990-5095-431E-9D1C-BA69ED2ECD02}" destId="{497FC133-D79B-400F-AA38-F6FA3B2E0C20}" srcOrd="2" destOrd="0" parTransId="{2E7A8C94-7847-41BB-9984-78FC2B5F6504}" sibTransId="{960E840A-11FF-47ED-83BE-6DF6237C9CFA}"/>
    <dgm:cxn modelId="{F2FFCD52-0CAA-4FAD-BB1C-A02222EB4C6A}" type="presOf" srcId="{F32305D9-3CCA-426A-99A2-FD96207EFCE2}" destId="{D5FB8F2C-F0D3-4501-930C-EBD7C6B81EB2}" srcOrd="0" destOrd="0" presId="urn:microsoft.com/office/officeart/2005/8/layout/process5"/>
    <dgm:cxn modelId="{7561C1FF-FDA9-4390-B710-FCDA4757221A}" type="presParOf" srcId="{7C240F95-469B-4E15-9FEB-25054DE5A721}" destId="{349113B9-782F-47D8-B76C-B4BACC65A146}" srcOrd="0" destOrd="0" presId="urn:microsoft.com/office/officeart/2005/8/layout/process5"/>
    <dgm:cxn modelId="{2EB9929C-6C39-4827-A2B8-A9CFED9A9570}" type="presParOf" srcId="{7C240F95-469B-4E15-9FEB-25054DE5A721}" destId="{0BE35992-0DA8-4C59-A2EC-3AA83263226C}" srcOrd="1" destOrd="0" presId="urn:microsoft.com/office/officeart/2005/8/layout/process5"/>
    <dgm:cxn modelId="{73E83CDC-AE26-4E82-A77E-612B4BBD188D}" type="presParOf" srcId="{0BE35992-0DA8-4C59-A2EC-3AA83263226C}" destId="{8AB447E0-33C7-43EE-804F-BFB52F1C6373}" srcOrd="0" destOrd="0" presId="urn:microsoft.com/office/officeart/2005/8/layout/process5"/>
    <dgm:cxn modelId="{B305EDF1-A930-4A40-ACEC-A9105AFF28DE}" type="presParOf" srcId="{7C240F95-469B-4E15-9FEB-25054DE5A721}" destId="{AE21420E-85D5-4338-8980-E9A76E375ABD}" srcOrd="2" destOrd="0" presId="urn:microsoft.com/office/officeart/2005/8/layout/process5"/>
    <dgm:cxn modelId="{0A5EA862-1CE3-49EA-9F83-73349024419C}" type="presParOf" srcId="{7C240F95-469B-4E15-9FEB-25054DE5A721}" destId="{669989D0-D806-4F3D-92BA-EF3462FBFD8B}" srcOrd="3" destOrd="0" presId="urn:microsoft.com/office/officeart/2005/8/layout/process5"/>
    <dgm:cxn modelId="{0A4E013E-3505-4B6F-A1D4-201CED909FE4}" type="presParOf" srcId="{669989D0-D806-4F3D-92BA-EF3462FBFD8B}" destId="{E6CEA7D5-5722-4A1E-957A-E968DD6DE4E9}" srcOrd="0" destOrd="0" presId="urn:microsoft.com/office/officeart/2005/8/layout/process5"/>
    <dgm:cxn modelId="{DDC2E921-57B4-450B-BA8D-655C84B47BBA}" type="presParOf" srcId="{7C240F95-469B-4E15-9FEB-25054DE5A721}" destId="{662F705B-D7BB-4AEB-85BA-63BCC1575FF1}" srcOrd="4" destOrd="0" presId="urn:microsoft.com/office/officeart/2005/8/layout/process5"/>
    <dgm:cxn modelId="{29CC49DC-3B3E-4302-8269-2D7E177928CD}" type="presParOf" srcId="{7C240F95-469B-4E15-9FEB-25054DE5A721}" destId="{D37D9220-26E3-4FDC-A9C7-195EB195DE63}" srcOrd="5" destOrd="0" presId="urn:microsoft.com/office/officeart/2005/8/layout/process5"/>
    <dgm:cxn modelId="{698F09F8-FACB-4D27-A46C-835AB055103A}" type="presParOf" srcId="{D37D9220-26E3-4FDC-A9C7-195EB195DE63}" destId="{F1E8B02B-5127-4132-AA7E-7F3D757B824A}" srcOrd="0" destOrd="0" presId="urn:microsoft.com/office/officeart/2005/8/layout/process5"/>
    <dgm:cxn modelId="{73E418DD-289E-4C6C-BE77-9839F626DD0F}" type="presParOf" srcId="{7C240F95-469B-4E15-9FEB-25054DE5A721}" destId="{978CB3C9-B3DE-45F5-9D46-B23E8F1848BD}" srcOrd="6" destOrd="0" presId="urn:microsoft.com/office/officeart/2005/8/layout/process5"/>
    <dgm:cxn modelId="{0737E444-9F47-47B8-8CC8-745FF338AAE2}" type="presParOf" srcId="{7C240F95-469B-4E15-9FEB-25054DE5A721}" destId="{6EDB3DB0-E71E-4D22-AF85-9972E806A5B4}" srcOrd="7" destOrd="0" presId="urn:microsoft.com/office/officeart/2005/8/layout/process5"/>
    <dgm:cxn modelId="{944A0790-AC5B-4A05-9624-132587CE26D7}" type="presParOf" srcId="{6EDB3DB0-E71E-4D22-AF85-9972E806A5B4}" destId="{C733BB9F-37C2-4F18-983D-F78ED924CE6F}" srcOrd="0" destOrd="0" presId="urn:microsoft.com/office/officeart/2005/8/layout/process5"/>
    <dgm:cxn modelId="{5EE87EA4-D5D9-428D-A519-530355A8E63C}" type="presParOf" srcId="{7C240F95-469B-4E15-9FEB-25054DE5A721}" destId="{3904492D-6F37-4354-AE24-E09B8AF36D69}" srcOrd="8" destOrd="0" presId="urn:microsoft.com/office/officeart/2005/8/layout/process5"/>
    <dgm:cxn modelId="{4A3519FA-F649-4F21-9D66-D625B75FD9B1}" type="presParOf" srcId="{7C240F95-469B-4E15-9FEB-25054DE5A721}" destId="{DDF576FB-CEB5-45D2-943F-8C731C07791C}" srcOrd="9" destOrd="0" presId="urn:microsoft.com/office/officeart/2005/8/layout/process5"/>
    <dgm:cxn modelId="{608C0B0D-95F5-47BC-93D2-1F48AF4AF755}" type="presParOf" srcId="{DDF576FB-CEB5-45D2-943F-8C731C07791C}" destId="{54BDDF22-13C3-4F91-9F8A-AC17C6F2E9BA}" srcOrd="0" destOrd="0" presId="urn:microsoft.com/office/officeart/2005/8/layout/process5"/>
    <dgm:cxn modelId="{1C9B78D3-0B11-4D54-80CA-A6D6E857970C}" type="presParOf" srcId="{7C240F95-469B-4E15-9FEB-25054DE5A721}" destId="{70DE413A-DEA3-4E63-AC20-A77AA0D01867}" srcOrd="10" destOrd="0" presId="urn:microsoft.com/office/officeart/2005/8/layout/process5"/>
    <dgm:cxn modelId="{F94B7397-D652-421B-9AC4-A6FA32A1DFDF}" type="presParOf" srcId="{7C240F95-469B-4E15-9FEB-25054DE5A721}" destId="{D5FB8F2C-F0D3-4501-930C-EBD7C6B81EB2}" srcOrd="11" destOrd="0" presId="urn:microsoft.com/office/officeart/2005/8/layout/process5"/>
    <dgm:cxn modelId="{B2F460B9-D44A-4409-93D1-FDE1A84C055F}" type="presParOf" srcId="{D5FB8F2C-F0D3-4501-930C-EBD7C6B81EB2}" destId="{B25CED1F-1C79-4D6C-82D9-C82670D5E874}" srcOrd="0" destOrd="0" presId="urn:microsoft.com/office/officeart/2005/8/layout/process5"/>
    <dgm:cxn modelId="{8FB6FEA1-BF36-49C3-BC54-6230D915F311}" type="presParOf" srcId="{7C240F95-469B-4E15-9FEB-25054DE5A721}" destId="{37D330D8-FBC7-48B2-AE39-E810212D2298}" srcOrd="12" destOrd="0" presId="urn:microsoft.com/office/officeart/2005/8/layout/process5"/>
    <dgm:cxn modelId="{38EB0688-36F3-468F-8D9D-1B589F857032}" type="presParOf" srcId="{7C240F95-469B-4E15-9FEB-25054DE5A721}" destId="{9069B924-9A66-43F8-959B-A3BB1850DA04}" srcOrd="13" destOrd="0" presId="urn:microsoft.com/office/officeart/2005/8/layout/process5"/>
    <dgm:cxn modelId="{3E68CCD6-7C67-47BE-945A-C975C4AA3E37}" type="presParOf" srcId="{9069B924-9A66-43F8-959B-A3BB1850DA04}" destId="{EF28BD69-30DE-48AB-8B25-9E44B0966DBE}" srcOrd="0" destOrd="0" presId="urn:microsoft.com/office/officeart/2005/8/layout/process5"/>
    <dgm:cxn modelId="{EC9EE740-DF52-488D-A030-53657F2487A6}" type="presParOf" srcId="{7C240F95-469B-4E15-9FEB-25054DE5A721}" destId="{87CC21EB-A56C-47C0-8CC7-E07DC52AC0F7}" srcOrd="14" destOrd="0" presId="urn:microsoft.com/office/officeart/2005/8/layout/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7F01A90-A0B6-4A1D-AD25-21B7B7F9402A}" type="doc">
      <dgm:prSet loTypeId="urn:microsoft.com/office/officeart/2005/8/layout/StepDownProcess" loCatId="process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ru-RU"/>
        </a:p>
      </dgm:t>
    </dgm:pt>
    <dgm:pt modelId="{993EB591-BF22-4805-9102-C5CCC1453B73}">
      <dgm:prSet phldrT="[Текст]"/>
      <dgm:spPr/>
      <dgm:t>
        <a:bodyPr/>
        <a:lstStyle/>
        <a:p>
          <a:r>
            <a:rPr lang="ru-RU" dirty="0" smtClean="0"/>
            <a:t>Миссия </a:t>
          </a:r>
          <a:endParaRPr lang="ru-RU" dirty="0"/>
        </a:p>
      </dgm:t>
    </dgm:pt>
    <dgm:pt modelId="{5717346E-1C2D-42C7-9750-12264D77E724}" type="parTrans" cxnId="{38850ECF-B516-4B34-9464-798154246176}">
      <dgm:prSet/>
      <dgm:spPr/>
      <dgm:t>
        <a:bodyPr/>
        <a:lstStyle/>
        <a:p>
          <a:endParaRPr lang="ru-RU"/>
        </a:p>
      </dgm:t>
    </dgm:pt>
    <dgm:pt modelId="{A1F9AB3F-3FC4-41D3-AAE7-4567BC089160}" type="sibTrans" cxnId="{38850ECF-B516-4B34-9464-798154246176}">
      <dgm:prSet/>
      <dgm:spPr/>
      <dgm:t>
        <a:bodyPr/>
        <a:lstStyle/>
        <a:p>
          <a:endParaRPr lang="ru-RU"/>
        </a:p>
      </dgm:t>
    </dgm:pt>
    <dgm:pt modelId="{90165ECA-D2A2-4294-B492-8A722562137E}">
      <dgm:prSet phldrT="[Текст]"/>
      <dgm:spPr/>
      <dgm:t>
        <a:bodyPr/>
        <a:lstStyle/>
        <a:p>
          <a:r>
            <a:rPr lang="ru-RU" dirty="0" smtClean="0"/>
            <a:t>Цель</a:t>
          </a:r>
          <a:endParaRPr lang="ru-RU" dirty="0"/>
        </a:p>
      </dgm:t>
    </dgm:pt>
    <dgm:pt modelId="{1B7B6360-01C5-43ED-A02C-CD7B5DE7D807}" type="parTrans" cxnId="{235169FD-5D0C-4C2F-A323-499395DB9871}">
      <dgm:prSet/>
      <dgm:spPr/>
      <dgm:t>
        <a:bodyPr/>
        <a:lstStyle/>
        <a:p>
          <a:endParaRPr lang="ru-RU"/>
        </a:p>
      </dgm:t>
    </dgm:pt>
    <dgm:pt modelId="{C956F749-4CB4-47D0-A650-C217DF4EC2C2}" type="sibTrans" cxnId="{235169FD-5D0C-4C2F-A323-499395DB9871}">
      <dgm:prSet/>
      <dgm:spPr/>
      <dgm:t>
        <a:bodyPr/>
        <a:lstStyle/>
        <a:p>
          <a:endParaRPr lang="ru-RU"/>
        </a:p>
      </dgm:t>
    </dgm:pt>
    <dgm:pt modelId="{7880C2E1-7229-46F4-8990-53A802F8605B}">
      <dgm:prSet phldrT="[Текст]"/>
      <dgm:spPr/>
      <dgm:t>
        <a:bodyPr/>
        <a:lstStyle/>
        <a:p>
          <a:r>
            <a:rPr lang="ru-RU" dirty="0" smtClean="0"/>
            <a:t>Задачи</a:t>
          </a:r>
          <a:endParaRPr lang="ru-RU" dirty="0"/>
        </a:p>
      </dgm:t>
    </dgm:pt>
    <dgm:pt modelId="{894380CE-A7B8-42CB-A7AB-64151EE5147A}" type="parTrans" cxnId="{C789D674-AFE3-4295-B7D9-38F8FAFC0991}">
      <dgm:prSet/>
      <dgm:spPr/>
      <dgm:t>
        <a:bodyPr/>
        <a:lstStyle/>
        <a:p>
          <a:endParaRPr lang="ru-RU"/>
        </a:p>
      </dgm:t>
    </dgm:pt>
    <dgm:pt modelId="{36F2436B-FCD6-49F3-8353-617875395674}" type="sibTrans" cxnId="{C789D674-AFE3-4295-B7D9-38F8FAFC0991}">
      <dgm:prSet/>
      <dgm:spPr/>
      <dgm:t>
        <a:bodyPr/>
        <a:lstStyle/>
        <a:p>
          <a:endParaRPr lang="ru-RU"/>
        </a:p>
      </dgm:t>
    </dgm:pt>
    <dgm:pt modelId="{91ACADBF-102D-4BDF-894A-F083B0AF05D8}" type="pres">
      <dgm:prSet presAssocID="{77F01A90-A0B6-4A1D-AD25-21B7B7F9402A}" presName="rootnode" presStyleCnt="0">
        <dgm:presLayoutVars>
          <dgm:chMax/>
          <dgm:chPref/>
          <dgm:dir/>
          <dgm:animLvl val="lvl"/>
        </dgm:presLayoutVars>
      </dgm:prSet>
      <dgm:spPr/>
    </dgm:pt>
    <dgm:pt modelId="{5E735504-A6AE-477F-87D0-D1D274EA1C0E}" type="pres">
      <dgm:prSet presAssocID="{993EB591-BF22-4805-9102-C5CCC1453B73}" presName="composite" presStyleCnt="0"/>
      <dgm:spPr/>
    </dgm:pt>
    <dgm:pt modelId="{4FDE1694-921B-4342-9B53-A63CE23932B0}" type="pres">
      <dgm:prSet presAssocID="{993EB591-BF22-4805-9102-C5CCC1453B73}" presName="bentUpArrow1" presStyleLbl="alignImgPlace1" presStyleIdx="0" presStyleCnt="2"/>
      <dgm:spPr>
        <a:solidFill>
          <a:srgbClr val="FF0000"/>
        </a:solidFill>
      </dgm:spPr>
    </dgm:pt>
    <dgm:pt modelId="{5FECEAD3-A3F3-47DE-9F41-E3A683D8054D}" type="pres">
      <dgm:prSet presAssocID="{993EB591-BF22-4805-9102-C5CCC1453B73}" presName="ParentText" presStyleLbl="node1" presStyleIdx="0" presStyleCnt="3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17CF8D6-DEEE-4FA2-B4A3-547E2C213DFF}" type="pres">
      <dgm:prSet presAssocID="{993EB591-BF22-4805-9102-C5CCC1453B73}" presName="ChildText" presStyleLbl="revTx" presStyleIdx="0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C77D1D6-C127-445C-B735-FD17FD73352A}" type="pres">
      <dgm:prSet presAssocID="{A1F9AB3F-3FC4-41D3-AAE7-4567BC089160}" presName="sibTrans" presStyleCnt="0"/>
      <dgm:spPr/>
    </dgm:pt>
    <dgm:pt modelId="{72D9DD0F-B4FE-4B88-B6E7-A45D309EEDC6}" type="pres">
      <dgm:prSet presAssocID="{90165ECA-D2A2-4294-B492-8A722562137E}" presName="composite" presStyleCnt="0"/>
      <dgm:spPr/>
    </dgm:pt>
    <dgm:pt modelId="{F6E17099-6458-490A-9C74-0B9EBC331E9F}" type="pres">
      <dgm:prSet presAssocID="{90165ECA-D2A2-4294-B492-8A722562137E}" presName="bentUpArrow1" presStyleLbl="alignImgPlace1" presStyleIdx="1" presStyleCnt="2"/>
      <dgm:spPr>
        <a:solidFill>
          <a:srgbClr val="FF0000"/>
        </a:solidFill>
      </dgm:spPr>
    </dgm:pt>
    <dgm:pt modelId="{AC858580-2844-4236-B921-43AC895F3046}" type="pres">
      <dgm:prSet presAssocID="{90165ECA-D2A2-4294-B492-8A722562137E}" presName="ParentText" presStyleLbl="node1" presStyleIdx="1" presStyleCnt="3">
        <dgm:presLayoutVars>
          <dgm:chMax val="1"/>
          <dgm:chPref val="1"/>
          <dgm:bulletEnabled val="1"/>
        </dgm:presLayoutVars>
      </dgm:prSet>
      <dgm:spPr/>
    </dgm:pt>
    <dgm:pt modelId="{3608DA21-6288-41DE-BEC0-46AB03951578}" type="pres">
      <dgm:prSet presAssocID="{90165ECA-D2A2-4294-B492-8A722562137E}" presName="ChildText" presStyleLbl="revTx" presStyleIdx="1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0BD7494-2471-4151-9606-54F84143F69B}" type="pres">
      <dgm:prSet presAssocID="{C956F749-4CB4-47D0-A650-C217DF4EC2C2}" presName="sibTrans" presStyleCnt="0"/>
      <dgm:spPr/>
    </dgm:pt>
    <dgm:pt modelId="{641E4BE7-39E3-4ADC-987A-E1D6802C6FD1}" type="pres">
      <dgm:prSet presAssocID="{7880C2E1-7229-46F4-8990-53A802F8605B}" presName="composite" presStyleCnt="0"/>
      <dgm:spPr/>
    </dgm:pt>
    <dgm:pt modelId="{EDA4A773-C882-405F-BA40-6C01BC0EC7A0}" type="pres">
      <dgm:prSet presAssocID="{7880C2E1-7229-46F4-8990-53A802F8605B}" presName="ParentText" presStyleLbl="node1" presStyleIdx="2" presStyleCnt="3">
        <dgm:presLayoutVars>
          <dgm:chMax val="1"/>
          <dgm:chPref val="1"/>
          <dgm:bulletEnabled val="1"/>
        </dgm:presLayoutVars>
      </dgm:prSet>
      <dgm:spPr/>
    </dgm:pt>
  </dgm:ptLst>
  <dgm:cxnLst>
    <dgm:cxn modelId="{C789D674-AFE3-4295-B7D9-38F8FAFC0991}" srcId="{77F01A90-A0B6-4A1D-AD25-21B7B7F9402A}" destId="{7880C2E1-7229-46F4-8990-53A802F8605B}" srcOrd="2" destOrd="0" parTransId="{894380CE-A7B8-42CB-A7AB-64151EE5147A}" sibTransId="{36F2436B-FCD6-49F3-8353-617875395674}"/>
    <dgm:cxn modelId="{A9C76D59-F423-4698-B420-FE7F79B064F7}" type="presOf" srcId="{90165ECA-D2A2-4294-B492-8A722562137E}" destId="{AC858580-2844-4236-B921-43AC895F3046}" srcOrd="0" destOrd="0" presId="urn:microsoft.com/office/officeart/2005/8/layout/StepDownProcess"/>
    <dgm:cxn modelId="{ED2AFFDB-B3E4-45C2-A256-64F6FBAAACC4}" type="presOf" srcId="{77F01A90-A0B6-4A1D-AD25-21B7B7F9402A}" destId="{91ACADBF-102D-4BDF-894A-F083B0AF05D8}" srcOrd="0" destOrd="0" presId="urn:microsoft.com/office/officeart/2005/8/layout/StepDownProcess"/>
    <dgm:cxn modelId="{1A9C44E6-434D-426C-9543-4291277FEE37}" type="presOf" srcId="{993EB591-BF22-4805-9102-C5CCC1453B73}" destId="{5FECEAD3-A3F3-47DE-9F41-E3A683D8054D}" srcOrd="0" destOrd="0" presId="urn:microsoft.com/office/officeart/2005/8/layout/StepDownProcess"/>
    <dgm:cxn modelId="{235169FD-5D0C-4C2F-A323-499395DB9871}" srcId="{77F01A90-A0B6-4A1D-AD25-21B7B7F9402A}" destId="{90165ECA-D2A2-4294-B492-8A722562137E}" srcOrd="1" destOrd="0" parTransId="{1B7B6360-01C5-43ED-A02C-CD7B5DE7D807}" sibTransId="{C956F749-4CB4-47D0-A650-C217DF4EC2C2}"/>
    <dgm:cxn modelId="{38850ECF-B516-4B34-9464-798154246176}" srcId="{77F01A90-A0B6-4A1D-AD25-21B7B7F9402A}" destId="{993EB591-BF22-4805-9102-C5CCC1453B73}" srcOrd="0" destOrd="0" parTransId="{5717346E-1C2D-42C7-9750-12264D77E724}" sibTransId="{A1F9AB3F-3FC4-41D3-AAE7-4567BC089160}"/>
    <dgm:cxn modelId="{24F7A54B-37D8-46D0-80DF-0BABF211CD57}" type="presOf" srcId="{7880C2E1-7229-46F4-8990-53A802F8605B}" destId="{EDA4A773-C882-405F-BA40-6C01BC0EC7A0}" srcOrd="0" destOrd="0" presId="urn:microsoft.com/office/officeart/2005/8/layout/StepDownProcess"/>
    <dgm:cxn modelId="{C792FEBD-A119-4D48-B6C1-66AD86EA9A86}" type="presParOf" srcId="{91ACADBF-102D-4BDF-894A-F083B0AF05D8}" destId="{5E735504-A6AE-477F-87D0-D1D274EA1C0E}" srcOrd="0" destOrd="0" presId="urn:microsoft.com/office/officeart/2005/8/layout/StepDownProcess"/>
    <dgm:cxn modelId="{5D9AC23D-75C7-44B0-9E27-D96DE313F259}" type="presParOf" srcId="{5E735504-A6AE-477F-87D0-D1D274EA1C0E}" destId="{4FDE1694-921B-4342-9B53-A63CE23932B0}" srcOrd="0" destOrd="0" presId="urn:microsoft.com/office/officeart/2005/8/layout/StepDownProcess"/>
    <dgm:cxn modelId="{AAB3B22B-1F10-4EB9-B09B-BB81AF445923}" type="presParOf" srcId="{5E735504-A6AE-477F-87D0-D1D274EA1C0E}" destId="{5FECEAD3-A3F3-47DE-9F41-E3A683D8054D}" srcOrd="1" destOrd="0" presId="urn:microsoft.com/office/officeart/2005/8/layout/StepDownProcess"/>
    <dgm:cxn modelId="{0DE6A6E9-E024-4440-A3B7-57C72921577F}" type="presParOf" srcId="{5E735504-A6AE-477F-87D0-D1D274EA1C0E}" destId="{B17CF8D6-DEEE-4FA2-B4A3-547E2C213DFF}" srcOrd="2" destOrd="0" presId="urn:microsoft.com/office/officeart/2005/8/layout/StepDownProcess"/>
    <dgm:cxn modelId="{37BEFDDA-28EF-49B1-A1D4-11AF963840BC}" type="presParOf" srcId="{91ACADBF-102D-4BDF-894A-F083B0AF05D8}" destId="{AC77D1D6-C127-445C-B735-FD17FD73352A}" srcOrd="1" destOrd="0" presId="urn:microsoft.com/office/officeart/2005/8/layout/StepDownProcess"/>
    <dgm:cxn modelId="{D58AEACD-31AE-4F38-9095-5AA2E8C1C4D0}" type="presParOf" srcId="{91ACADBF-102D-4BDF-894A-F083B0AF05D8}" destId="{72D9DD0F-B4FE-4B88-B6E7-A45D309EEDC6}" srcOrd="2" destOrd="0" presId="urn:microsoft.com/office/officeart/2005/8/layout/StepDownProcess"/>
    <dgm:cxn modelId="{A9685099-D53B-49BC-8EE9-01ACCD20175B}" type="presParOf" srcId="{72D9DD0F-B4FE-4B88-B6E7-A45D309EEDC6}" destId="{F6E17099-6458-490A-9C74-0B9EBC331E9F}" srcOrd="0" destOrd="0" presId="urn:microsoft.com/office/officeart/2005/8/layout/StepDownProcess"/>
    <dgm:cxn modelId="{0AE50CCC-479E-486F-9FFE-EF33F712DFB1}" type="presParOf" srcId="{72D9DD0F-B4FE-4B88-B6E7-A45D309EEDC6}" destId="{AC858580-2844-4236-B921-43AC895F3046}" srcOrd="1" destOrd="0" presId="urn:microsoft.com/office/officeart/2005/8/layout/StepDownProcess"/>
    <dgm:cxn modelId="{B7B6F17E-E3CB-464C-9B33-7E49BD62A2FD}" type="presParOf" srcId="{72D9DD0F-B4FE-4B88-B6E7-A45D309EEDC6}" destId="{3608DA21-6288-41DE-BEC0-46AB03951578}" srcOrd="2" destOrd="0" presId="urn:microsoft.com/office/officeart/2005/8/layout/StepDownProcess"/>
    <dgm:cxn modelId="{FB856DA3-3E51-4F1E-AB7C-03DD874B08BC}" type="presParOf" srcId="{91ACADBF-102D-4BDF-894A-F083B0AF05D8}" destId="{A0BD7494-2471-4151-9606-54F84143F69B}" srcOrd="3" destOrd="0" presId="urn:microsoft.com/office/officeart/2005/8/layout/StepDownProcess"/>
    <dgm:cxn modelId="{BF76E61C-B9A9-4097-964C-8BF41C84D717}" type="presParOf" srcId="{91ACADBF-102D-4BDF-894A-F083B0AF05D8}" destId="{641E4BE7-39E3-4ADC-987A-E1D6802C6FD1}" srcOrd="4" destOrd="0" presId="urn:microsoft.com/office/officeart/2005/8/layout/StepDownProcess"/>
    <dgm:cxn modelId="{E3646301-E64B-416E-8356-90CC58D5EDB5}" type="presParOf" srcId="{641E4BE7-39E3-4ADC-987A-E1D6802C6FD1}" destId="{EDA4A773-C882-405F-BA40-6C01BC0EC7A0}" srcOrd="0" destOrd="0" presId="urn:microsoft.com/office/officeart/2005/8/layout/StepDown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49113B9-782F-47D8-B76C-B4BACC65A146}">
      <dsp:nvSpPr>
        <dsp:cNvPr id="0" name=""/>
        <dsp:cNvSpPr/>
      </dsp:nvSpPr>
      <dsp:spPr>
        <a:xfrm>
          <a:off x="7278" y="196369"/>
          <a:ext cx="2175358" cy="1305215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kern="1200" dirty="0" smtClean="0"/>
            <a:t>Генерация идей</a:t>
          </a:r>
          <a:endParaRPr lang="ru-RU" sz="2200" kern="1200" dirty="0"/>
        </a:p>
      </dsp:txBody>
      <dsp:txXfrm>
        <a:off x="45506" y="234597"/>
        <a:ext cx="2098902" cy="1228759"/>
      </dsp:txXfrm>
    </dsp:sp>
    <dsp:sp modelId="{0BE35992-0DA8-4C59-A2EC-3AA83263226C}">
      <dsp:nvSpPr>
        <dsp:cNvPr id="0" name=""/>
        <dsp:cNvSpPr/>
      </dsp:nvSpPr>
      <dsp:spPr>
        <a:xfrm>
          <a:off x="2374068" y="579232"/>
          <a:ext cx="461176" cy="539488"/>
        </a:xfrm>
        <a:prstGeom prst="rightArrow">
          <a:avLst>
            <a:gd name="adj1" fmla="val 60000"/>
            <a:gd name="adj2" fmla="val 50000"/>
          </a:avLst>
        </a:prstGeom>
        <a:solidFill>
          <a:srgbClr val="FF0000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800" kern="1200"/>
        </a:p>
      </dsp:txBody>
      <dsp:txXfrm>
        <a:off x="2374068" y="687130"/>
        <a:ext cx="322823" cy="323692"/>
      </dsp:txXfrm>
    </dsp:sp>
    <dsp:sp modelId="{AE21420E-85D5-4338-8980-E9A76E375ABD}">
      <dsp:nvSpPr>
        <dsp:cNvPr id="0" name=""/>
        <dsp:cNvSpPr/>
      </dsp:nvSpPr>
      <dsp:spPr>
        <a:xfrm>
          <a:off x="3052780" y="196369"/>
          <a:ext cx="2175358" cy="1305215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kern="1200" dirty="0" smtClean="0"/>
            <a:t>Отбор идеи</a:t>
          </a:r>
          <a:endParaRPr lang="ru-RU" sz="2200" kern="1200" dirty="0"/>
        </a:p>
      </dsp:txBody>
      <dsp:txXfrm>
        <a:off x="3091008" y="234597"/>
        <a:ext cx="2098902" cy="1228759"/>
      </dsp:txXfrm>
    </dsp:sp>
    <dsp:sp modelId="{669989D0-D806-4F3D-92BA-EF3462FBFD8B}">
      <dsp:nvSpPr>
        <dsp:cNvPr id="0" name=""/>
        <dsp:cNvSpPr/>
      </dsp:nvSpPr>
      <dsp:spPr>
        <a:xfrm>
          <a:off x="5419571" y="579232"/>
          <a:ext cx="461176" cy="539488"/>
        </a:xfrm>
        <a:prstGeom prst="rightArrow">
          <a:avLst>
            <a:gd name="adj1" fmla="val 60000"/>
            <a:gd name="adj2" fmla="val 50000"/>
          </a:avLst>
        </a:prstGeom>
        <a:solidFill>
          <a:srgbClr val="FF0000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800" kern="1200"/>
        </a:p>
      </dsp:txBody>
      <dsp:txXfrm>
        <a:off x="5419571" y="687130"/>
        <a:ext cx="322823" cy="323692"/>
      </dsp:txXfrm>
    </dsp:sp>
    <dsp:sp modelId="{662F705B-D7BB-4AEB-85BA-63BCC1575FF1}">
      <dsp:nvSpPr>
        <dsp:cNvPr id="0" name=""/>
        <dsp:cNvSpPr/>
      </dsp:nvSpPr>
      <dsp:spPr>
        <a:xfrm>
          <a:off x="6098282" y="196369"/>
          <a:ext cx="2175358" cy="1305215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kern="1200" dirty="0" smtClean="0"/>
            <a:t>Разработка концепции и её проверка</a:t>
          </a:r>
          <a:endParaRPr lang="ru-RU" sz="2200" kern="1200" dirty="0"/>
        </a:p>
      </dsp:txBody>
      <dsp:txXfrm>
        <a:off x="6136510" y="234597"/>
        <a:ext cx="2098902" cy="1228759"/>
      </dsp:txXfrm>
    </dsp:sp>
    <dsp:sp modelId="{D37D9220-26E3-4FDC-A9C7-195EB195DE63}">
      <dsp:nvSpPr>
        <dsp:cNvPr id="0" name=""/>
        <dsp:cNvSpPr/>
      </dsp:nvSpPr>
      <dsp:spPr>
        <a:xfrm rot="5400000">
          <a:off x="6955374" y="1653859"/>
          <a:ext cx="461176" cy="539488"/>
        </a:xfrm>
        <a:prstGeom prst="rightArrow">
          <a:avLst>
            <a:gd name="adj1" fmla="val 60000"/>
            <a:gd name="adj2" fmla="val 50000"/>
          </a:avLst>
        </a:prstGeom>
        <a:solidFill>
          <a:srgbClr val="FF0000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800" kern="1200"/>
        </a:p>
      </dsp:txBody>
      <dsp:txXfrm rot="-5400000">
        <a:off x="7024117" y="1693015"/>
        <a:ext cx="323692" cy="322823"/>
      </dsp:txXfrm>
    </dsp:sp>
    <dsp:sp modelId="{978CB3C9-B3DE-45F5-9D46-B23E8F1848BD}">
      <dsp:nvSpPr>
        <dsp:cNvPr id="0" name=""/>
        <dsp:cNvSpPr/>
      </dsp:nvSpPr>
      <dsp:spPr>
        <a:xfrm>
          <a:off x="6098282" y="2371728"/>
          <a:ext cx="2175358" cy="1305215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kern="1200" dirty="0" smtClean="0"/>
            <a:t>Маркетинговая стратегия</a:t>
          </a:r>
          <a:endParaRPr lang="ru-RU" sz="2200" kern="1200" dirty="0"/>
        </a:p>
      </dsp:txBody>
      <dsp:txXfrm>
        <a:off x="6136510" y="2409956"/>
        <a:ext cx="2098902" cy="1228759"/>
      </dsp:txXfrm>
    </dsp:sp>
    <dsp:sp modelId="{6EDB3DB0-E71E-4D22-AF85-9972E806A5B4}">
      <dsp:nvSpPr>
        <dsp:cNvPr id="0" name=""/>
        <dsp:cNvSpPr/>
      </dsp:nvSpPr>
      <dsp:spPr>
        <a:xfrm rot="10800000">
          <a:off x="5445675" y="2754591"/>
          <a:ext cx="461176" cy="539488"/>
        </a:xfrm>
        <a:prstGeom prst="rightArrow">
          <a:avLst>
            <a:gd name="adj1" fmla="val 60000"/>
            <a:gd name="adj2" fmla="val 50000"/>
          </a:avLst>
        </a:prstGeom>
        <a:solidFill>
          <a:srgbClr val="FF0000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800" kern="1200"/>
        </a:p>
      </dsp:txBody>
      <dsp:txXfrm rot="10800000">
        <a:off x="5584028" y="2862489"/>
        <a:ext cx="322823" cy="323692"/>
      </dsp:txXfrm>
    </dsp:sp>
    <dsp:sp modelId="{3904492D-6F37-4354-AE24-E09B8AF36D69}">
      <dsp:nvSpPr>
        <dsp:cNvPr id="0" name=""/>
        <dsp:cNvSpPr/>
      </dsp:nvSpPr>
      <dsp:spPr>
        <a:xfrm>
          <a:off x="3052780" y="2371728"/>
          <a:ext cx="2175358" cy="1305215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kern="1200" dirty="0" smtClean="0"/>
            <a:t>Экономический анализ</a:t>
          </a:r>
          <a:endParaRPr lang="ru-RU" sz="2200" kern="1200" dirty="0"/>
        </a:p>
      </dsp:txBody>
      <dsp:txXfrm>
        <a:off x="3091008" y="2409956"/>
        <a:ext cx="2098902" cy="1228759"/>
      </dsp:txXfrm>
    </dsp:sp>
    <dsp:sp modelId="{DDF576FB-CEB5-45D2-943F-8C731C07791C}">
      <dsp:nvSpPr>
        <dsp:cNvPr id="0" name=""/>
        <dsp:cNvSpPr/>
      </dsp:nvSpPr>
      <dsp:spPr>
        <a:xfrm rot="10800000">
          <a:off x="2400172" y="2754591"/>
          <a:ext cx="461176" cy="539488"/>
        </a:xfrm>
        <a:prstGeom prst="rightArrow">
          <a:avLst>
            <a:gd name="adj1" fmla="val 60000"/>
            <a:gd name="adj2" fmla="val 50000"/>
          </a:avLst>
        </a:prstGeom>
        <a:solidFill>
          <a:srgbClr val="FF0000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800" kern="1200"/>
        </a:p>
      </dsp:txBody>
      <dsp:txXfrm rot="10800000">
        <a:off x="2538525" y="2862489"/>
        <a:ext cx="322823" cy="323692"/>
      </dsp:txXfrm>
    </dsp:sp>
    <dsp:sp modelId="{70DE413A-DEA3-4E63-AC20-A77AA0D01867}">
      <dsp:nvSpPr>
        <dsp:cNvPr id="0" name=""/>
        <dsp:cNvSpPr/>
      </dsp:nvSpPr>
      <dsp:spPr>
        <a:xfrm>
          <a:off x="7278" y="2371728"/>
          <a:ext cx="2175358" cy="1305215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kern="1200" dirty="0" smtClean="0"/>
            <a:t>Разработка товара</a:t>
          </a:r>
          <a:endParaRPr lang="ru-RU" sz="2200" kern="1200" dirty="0"/>
        </a:p>
      </dsp:txBody>
      <dsp:txXfrm>
        <a:off x="45506" y="2409956"/>
        <a:ext cx="2098902" cy="1228759"/>
      </dsp:txXfrm>
    </dsp:sp>
    <dsp:sp modelId="{D5FB8F2C-F0D3-4501-930C-EBD7C6B81EB2}">
      <dsp:nvSpPr>
        <dsp:cNvPr id="0" name=""/>
        <dsp:cNvSpPr/>
      </dsp:nvSpPr>
      <dsp:spPr>
        <a:xfrm rot="5400000">
          <a:off x="864369" y="3829218"/>
          <a:ext cx="461176" cy="539488"/>
        </a:xfrm>
        <a:prstGeom prst="rightArrow">
          <a:avLst>
            <a:gd name="adj1" fmla="val 60000"/>
            <a:gd name="adj2" fmla="val 50000"/>
          </a:avLst>
        </a:prstGeom>
        <a:solidFill>
          <a:srgbClr val="FF0000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800" kern="1200"/>
        </a:p>
      </dsp:txBody>
      <dsp:txXfrm rot="-5400000">
        <a:off x="933112" y="3868374"/>
        <a:ext cx="323692" cy="322823"/>
      </dsp:txXfrm>
    </dsp:sp>
    <dsp:sp modelId="{37D330D8-FBC7-48B2-AE39-E810212D2298}">
      <dsp:nvSpPr>
        <dsp:cNvPr id="0" name=""/>
        <dsp:cNvSpPr/>
      </dsp:nvSpPr>
      <dsp:spPr>
        <a:xfrm>
          <a:off x="7278" y="4547087"/>
          <a:ext cx="2175358" cy="1305215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kern="1200" dirty="0" smtClean="0"/>
            <a:t>Испытание в рыночных условиях</a:t>
          </a:r>
          <a:endParaRPr lang="ru-RU" sz="2200" kern="1200" dirty="0"/>
        </a:p>
      </dsp:txBody>
      <dsp:txXfrm>
        <a:off x="45506" y="4585315"/>
        <a:ext cx="2098902" cy="1228759"/>
      </dsp:txXfrm>
    </dsp:sp>
    <dsp:sp modelId="{9069B924-9A66-43F8-959B-A3BB1850DA04}">
      <dsp:nvSpPr>
        <dsp:cNvPr id="0" name=""/>
        <dsp:cNvSpPr/>
      </dsp:nvSpPr>
      <dsp:spPr>
        <a:xfrm>
          <a:off x="2374068" y="4929950"/>
          <a:ext cx="461176" cy="539488"/>
        </a:xfrm>
        <a:prstGeom prst="rightArrow">
          <a:avLst>
            <a:gd name="adj1" fmla="val 60000"/>
            <a:gd name="adj2" fmla="val 50000"/>
          </a:avLst>
        </a:prstGeom>
        <a:solidFill>
          <a:srgbClr val="FF0000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800" kern="1200"/>
        </a:p>
      </dsp:txBody>
      <dsp:txXfrm>
        <a:off x="2374068" y="5037848"/>
        <a:ext cx="322823" cy="323692"/>
      </dsp:txXfrm>
    </dsp:sp>
    <dsp:sp modelId="{87CC21EB-A56C-47C0-8CC7-E07DC52AC0F7}">
      <dsp:nvSpPr>
        <dsp:cNvPr id="0" name=""/>
        <dsp:cNvSpPr/>
      </dsp:nvSpPr>
      <dsp:spPr>
        <a:xfrm>
          <a:off x="3052780" y="4547087"/>
          <a:ext cx="2175358" cy="1305215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kern="1200" dirty="0" smtClean="0"/>
            <a:t>Развертывание производства</a:t>
          </a:r>
          <a:endParaRPr lang="ru-RU" sz="2200" kern="1200" dirty="0"/>
        </a:p>
      </dsp:txBody>
      <dsp:txXfrm>
        <a:off x="3091008" y="4585315"/>
        <a:ext cx="2098902" cy="122875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FDE1694-921B-4342-9B53-A63CE23932B0}">
      <dsp:nvSpPr>
        <dsp:cNvPr id="0" name=""/>
        <dsp:cNvSpPr/>
      </dsp:nvSpPr>
      <dsp:spPr>
        <a:xfrm rot="5400000">
          <a:off x="976623" y="1187375"/>
          <a:ext cx="1050131" cy="1195537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solidFill>
          <a:srgbClr val="FF0000"/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FECEAD3-A3F3-47DE-9F41-E3A683D8054D}">
      <dsp:nvSpPr>
        <dsp:cNvPr id="0" name=""/>
        <dsp:cNvSpPr/>
      </dsp:nvSpPr>
      <dsp:spPr>
        <a:xfrm>
          <a:off x="698402" y="23283"/>
          <a:ext cx="1767802" cy="1237404"/>
        </a:xfrm>
        <a:prstGeom prst="roundRect">
          <a:avLst>
            <a:gd name="adj" fmla="val 1667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lvl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300" kern="1200" dirty="0" smtClean="0"/>
            <a:t>Миссия </a:t>
          </a:r>
          <a:endParaRPr lang="ru-RU" sz="3300" kern="1200" dirty="0"/>
        </a:p>
      </dsp:txBody>
      <dsp:txXfrm>
        <a:off x="758818" y="83699"/>
        <a:ext cx="1646970" cy="1116572"/>
      </dsp:txXfrm>
    </dsp:sp>
    <dsp:sp modelId="{B17CF8D6-DEEE-4FA2-B4A3-547E2C213DFF}">
      <dsp:nvSpPr>
        <dsp:cNvPr id="0" name=""/>
        <dsp:cNvSpPr/>
      </dsp:nvSpPr>
      <dsp:spPr>
        <a:xfrm>
          <a:off x="2466205" y="141298"/>
          <a:ext cx="1285731" cy="100012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6E17099-6458-490A-9C74-0B9EBC331E9F}">
      <dsp:nvSpPr>
        <dsp:cNvPr id="0" name=""/>
        <dsp:cNvSpPr/>
      </dsp:nvSpPr>
      <dsp:spPr>
        <a:xfrm rot="5400000">
          <a:off x="2442319" y="2577389"/>
          <a:ext cx="1050131" cy="1195537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solidFill>
          <a:srgbClr val="FF0000"/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C858580-2844-4236-B921-43AC895F3046}">
      <dsp:nvSpPr>
        <dsp:cNvPr id="0" name=""/>
        <dsp:cNvSpPr/>
      </dsp:nvSpPr>
      <dsp:spPr>
        <a:xfrm>
          <a:off x="2164098" y="1413297"/>
          <a:ext cx="1767802" cy="1237404"/>
        </a:xfrm>
        <a:prstGeom prst="roundRect">
          <a:avLst>
            <a:gd name="adj" fmla="val 1667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lvl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300" kern="1200" dirty="0" smtClean="0"/>
            <a:t>Цель</a:t>
          </a:r>
          <a:endParaRPr lang="ru-RU" sz="3300" kern="1200" dirty="0"/>
        </a:p>
      </dsp:txBody>
      <dsp:txXfrm>
        <a:off x="2224514" y="1473713"/>
        <a:ext cx="1646970" cy="1116572"/>
      </dsp:txXfrm>
    </dsp:sp>
    <dsp:sp modelId="{3608DA21-6288-41DE-BEC0-46AB03951578}">
      <dsp:nvSpPr>
        <dsp:cNvPr id="0" name=""/>
        <dsp:cNvSpPr/>
      </dsp:nvSpPr>
      <dsp:spPr>
        <a:xfrm>
          <a:off x="3931901" y="1531312"/>
          <a:ext cx="1285731" cy="100012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DA4A773-C882-405F-BA40-6C01BC0EC7A0}">
      <dsp:nvSpPr>
        <dsp:cNvPr id="0" name=""/>
        <dsp:cNvSpPr/>
      </dsp:nvSpPr>
      <dsp:spPr>
        <a:xfrm>
          <a:off x="3629794" y="2803311"/>
          <a:ext cx="1767802" cy="1237404"/>
        </a:xfrm>
        <a:prstGeom prst="roundRect">
          <a:avLst>
            <a:gd name="adj" fmla="val 1667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lvl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300" kern="1200" dirty="0" smtClean="0"/>
            <a:t>Задачи</a:t>
          </a:r>
          <a:endParaRPr lang="ru-RU" sz="3300" kern="1200" dirty="0"/>
        </a:p>
      </dsp:txBody>
      <dsp:txXfrm>
        <a:off x="3690210" y="2863727"/>
        <a:ext cx="1646970" cy="111657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5">
  <dgm:title val=""/>
  <dgm:desc val=""/>
  <dgm:catLst>
    <dgm:cat type="process" pri="1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revDir"/>
          <dgm:param type="bkpt" val="endCnv"/>
        </dgm:alg>
      </dgm:if>
      <dgm:else name="Name2">
        <dgm:alg type="snake">
          <dgm:param type="grDir" val="tR"/>
          <dgm:param type="flowDir" val="row"/>
          <dgm:param type="contDir" val="rev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4"/>
      <dgm:constr type="sp" refType="w" refFor="ch" refForName="sibTrans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StepDownProcess">
  <dgm:title val=""/>
  <dgm:desc val=""/>
  <dgm:catLst>
    <dgm:cat type="process" pri="16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grDir" val="tL"/>
          <dgm:param type="flowDir" val="row"/>
          <dgm:param type="off" val="off"/>
          <dgm:param type="bkpt" val="fixed"/>
          <dgm:param type="bkPtFixedVal" val="1"/>
        </dgm:alg>
      </dgm:if>
      <dgm:else name="Name2">
        <dgm:alg type="snake">
          <dgm:param type="grDir" val="tR"/>
          <dgm:param type="flowDir" val="row"/>
          <dgm:param type="off" val="off"/>
          <dgm:param type="bkpt" val="fixed"/>
          <dgm:param type="bkPtFixedVal" val="1"/>
        </dgm:alg>
      </dgm:else>
    </dgm:choose>
    <dgm:shape xmlns:r="http://schemas.openxmlformats.org/officeDocument/2006/relationships" r:blip="">
      <dgm:adjLst/>
    </dgm:shape>
    <dgm:choose name="Name3">
      <dgm:if name="Name4" func="var" arg="dir" op="equ" val="norm">
        <dgm:constrLst>
          <dgm:constr type="alignOff" forName="rootnode" val="0.48"/>
          <dgm:constr type="primFontSz" for="des" forName="ParentText" val="65"/>
          <dgm:constr type="primFontSz" for="des" forName="ChildText" refType="primFontSz" refFor="des" refForName="ParentText" op="lte"/>
          <dgm:constr type="w" for="ch" forName="composite" refType="w"/>
          <dgm:constr type="h" for="ch" forName="composite" refType="h"/>
          <dgm:constr type="sp" refType="h" refFor="ch" refForName="composite" op="equ" fact="-0.38"/>
        </dgm:constrLst>
      </dgm:if>
      <dgm:else name="Name5">
        <dgm:constrLst>
          <dgm:constr type="alignOff" forName="rootnode" val="0.48"/>
          <dgm:constr type="primFontSz" for="des" forName="ParentText" val="65"/>
          <dgm:constr type="primFontSz" for="des" forName="ChildText" refType="primFontSz" refFor="des" refForName="ParentText" op="lte"/>
          <dgm:constr type="w" for="ch" forName="composite" refType="w"/>
          <dgm:constr type="h" for="ch" forName="composite" refType="h"/>
          <dgm:constr type="sp" refType="h" refFor="ch" refForName="composite" op="equ" fact="-0.38"/>
        </dgm:constrLst>
      </dgm:else>
    </dgm:choose>
    <dgm:forEach name="nodesForEach" axis="ch" ptType="node">
      <dgm:layoutNode name="composite">
        <dgm:alg type="composite">
          <dgm:param type="ar" val="1.2439"/>
        </dgm:alg>
        <dgm:shape xmlns:r="http://schemas.openxmlformats.org/officeDocument/2006/relationships" r:blip="">
          <dgm:adjLst/>
        </dgm:shape>
        <dgm:choose name="Name6">
          <dgm:if name="Name7" func="var" arg="dir" op="equ" val="norm">
            <dgm:constrLst>
              <dgm:constr type="l" for="ch" forName="bentUpArrow1" refType="w" fact="0.07"/>
              <dgm:constr type="t" for="ch" forName="bentUpArrow1" refType="h" fact="0.524"/>
              <dgm:constr type="w" for="ch" forName="bentUpArrow1" refType="w" fact="0.3844"/>
              <dgm:constr type="h" for="ch" forName="bentUpArrow1" refType="h" fact="0.42"/>
              <dgm:constr type="l" for="ch" forName="ParentText" refType="w" fact="0"/>
              <dgm:constr type="t" for="ch" forName="ParentText" refType="h" fact="0"/>
              <dgm:constr type="w" for="ch" forName="ParentText" refType="w" fact="0.5684"/>
              <dgm:constr type="h" for="ch" forName="ParentText" refType="h" fact="0.4949"/>
              <dgm:constr type="l" for="ch" forName="ChildText" refType="w" refFor="ch" refForName="ParentText"/>
              <dgm:constr type="t" for="ch" forName="ChildText" refType="h" fact="0.05"/>
              <dgm:constr type="w" for="ch" forName="ChildText" refType="w" fact="0.4134"/>
              <dgm:constr type="h" for="ch" forName="ChildText" refType="h" fact="0.4"/>
              <dgm:constr type="l" for="ch" forName="FinalChildText" refType="w" refFor="ch" refForName="ParentText"/>
              <dgm:constr type="t" for="ch" forName="FinalChildText" refType="h" fact="0.05"/>
              <dgm:constr type="w" for="ch" forName="FinalChildText" refType="w" fact="0.4134"/>
              <dgm:constr type="h" for="ch" forName="FinalChildText" refType="h" fact="0.4"/>
            </dgm:constrLst>
          </dgm:if>
          <dgm:else name="Name8">
            <dgm:constrLst>
              <dgm:constr type="r" for="ch" forName="bentUpArrow1" refType="w" fact="0.97"/>
              <dgm:constr type="t" for="ch" forName="bentUpArrow1" refType="h" fact="0.524"/>
              <dgm:constr type="w" for="ch" forName="bentUpArrow1" refType="w" fact="0.3844"/>
              <dgm:constr type="h" for="ch" forName="bentUpArrow1" refType="h" fact="0.42"/>
              <dgm:constr type="l" for="ch" forName="ParentText" refType="w" fact="0.4316"/>
              <dgm:constr type="t" for="ch" forName="ParentText" refType="h" fact="0"/>
              <dgm:constr type="w" for="ch" forName="ParentText" refType="w" fact="0.5684"/>
              <dgm:constr type="h" for="ch" forName="ParentText" refType="h" fact="0.4949"/>
              <dgm:constr type="l" for="ch" forName="ChildText" refType="w" fact="0"/>
              <dgm:constr type="t" for="ch" forName="ChildText" refType="h" fact="0.05"/>
              <dgm:constr type="w" for="ch" forName="ChildText" refType="w" fact="0.4134"/>
              <dgm:constr type="h" for="ch" forName="ChildText" refType="h" fact="0.4"/>
              <dgm:constr type="l" for="ch" forName="FinalChildText" refType="w" fact="0"/>
              <dgm:constr type="t" for="ch" forName="FinalChildText" refType="h" fact="0.05"/>
              <dgm:constr type="w" for="ch" forName="FinalChildText" refType="w" fact="0.4134"/>
              <dgm:constr type="h" for="ch" forName="FinalChildText" refType="h" fact="0.4"/>
            </dgm:constrLst>
          </dgm:else>
        </dgm:choose>
        <dgm:choose name="Name9">
          <dgm:if name="Name10" axis="followSib" ptType="node" func="cnt" op="gte" val="1">
            <dgm:layoutNode name="bentUpArrow1" styleLbl="alignImgPlace1">
              <dgm:alg type="sp"/>
              <dgm:choose name="Name11">
                <dgm:if name="Name12" func="var" arg="dir" op="equ" val="norm">
                  <dgm:shape xmlns:r="http://schemas.openxmlformats.org/officeDocument/2006/relationships" rot="90" type="bentUpArrow" r:blip="">
                    <dgm:adjLst>
                      <dgm:adj idx="1" val="0.3284"/>
                      <dgm:adj idx="2" val="0.25"/>
                      <dgm:adj idx="3" val="0.3578"/>
                    </dgm:adjLst>
                  </dgm:shape>
                </dgm:if>
                <dgm:else name="Name13">
                  <dgm:shape xmlns:r="http://schemas.openxmlformats.org/officeDocument/2006/relationships" rot="180" type="bentArrow" r:blip="">
                    <dgm:adjLst>
                      <dgm:adj idx="1" val="0.3284"/>
                      <dgm:adj idx="2" val="0.25"/>
                      <dgm:adj idx="3" val="0.3578"/>
                      <dgm:adj idx="4" val="0"/>
                    </dgm:adjLst>
                  </dgm:shape>
                </dgm:else>
              </dgm:choose>
              <dgm:presOf/>
            </dgm:layoutNode>
          </dgm:if>
          <dgm:else name="Name14"/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667"/>
            </dgm:adjLst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choose name="Name15">
          <dgm:if name="Name16" axis="followSib" ptType="node" func="cnt" op="equ" val="0">
            <dgm:choose name="Name17">
              <dgm:if name="Name18" axis="ch" ptType="node" func="cnt" op="gte" val="1">
                <dgm:layoutNode name="FinalChildText" styleLbl="revTx">
                  <dgm:varLst>
                    <dgm:chMax val="0"/>
                    <dgm:chPref val="0"/>
                    <dgm:bulletEnabled val="1"/>
                  </dgm:varLst>
                  <dgm:alg type="tx">
                    <dgm:param type="stBulletLvl" val="1"/>
                    <dgm:param type="txAnchorVertCh" val="mid"/>
                    <dgm:param type="parTxLTRAlign" val="l"/>
                  </dgm:alg>
                  <dgm:shape xmlns:r="http://schemas.openxmlformats.org/officeDocument/2006/relationships" type="rect" r:blip="">
                    <dgm:adjLst/>
                  </dgm:shape>
                  <dgm:presOf axis="des" ptType="node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9"/>
            </dgm:choose>
          </dgm:if>
          <dgm:else name="Name20">
            <dgm:layoutNode name="ChildText" styleLbl="revTx">
              <dgm:varLst>
                <dgm:chMax val="0"/>
                <dgm:chPref val="0"/>
                <dgm:bulletEnabled val="1"/>
              </dgm:varLst>
              <dgm:alg type="tx">
                <dgm:param type="stBulletLvl" val="1"/>
                <dgm:param type="txAnchorVertCh" val="mid"/>
                <dgm:param type="parTxLTRAlign" val="l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else>
        </dgm:choos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8531D8-A8E0-4061-ADD7-771E7D05A008}" type="datetimeFigureOut">
              <a:rPr lang="ru-RU" smtClean="0"/>
              <a:t>23.09.2019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C3D4FF-3B0F-4E62-A0F9-21C1A1600B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070122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8531D8-A8E0-4061-ADD7-771E7D05A008}" type="datetimeFigureOut">
              <a:rPr lang="ru-RU" smtClean="0"/>
              <a:t>23.09.2019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C3D4FF-3B0F-4E62-A0F9-21C1A1600B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848378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8531D8-A8E0-4061-ADD7-771E7D05A008}" type="datetimeFigureOut">
              <a:rPr lang="ru-RU" smtClean="0"/>
              <a:t>23.09.2019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C3D4FF-3B0F-4E62-A0F9-21C1A1600B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593847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8531D8-A8E0-4061-ADD7-771E7D05A008}" type="datetimeFigureOut">
              <a:rPr lang="ru-RU" smtClean="0"/>
              <a:t>23.09.2019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C3D4FF-3B0F-4E62-A0F9-21C1A1600B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78250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8531D8-A8E0-4061-ADD7-771E7D05A008}" type="datetimeFigureOut">
              <a:rPr lang="ru-RU" smtClean="0"/>
              <a:t>23.09.2019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C3D4FF-3B0F-4E62-A0F9-21C1A1600B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321978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8531D8-A8E0-4061-ADD7-771E7D05A008}" type="datetimeFigureOut">
              <a:rPr lang="ru-RU" smtClean="0"/>
              <a:t>23.09.2019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C3D4FF-3B0F-4E62-A0F9-21C1A1600B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974686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8531D8-A8E0-4061-ADD7-771E7D05A008}" type="datetimeFigureOut">
              <a:rPr lang="ru-RU" smtClean="0"/>
              <a:t>23.09.2019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C3D4FF-3B0F-4E62-A0F9-21C1A1600B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355402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8531D8-A8E0-4061-ADD7-771E7D05A008}" type="datetimeFigureOut">
              <a:rPr lang="ru-RU" smtClean="0"/>
              <a:t>23.09.2019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C3D4FF-3B0F-4E62-A0F9-21C1A1600B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901071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8531D8-A8E0-4061-ADD7-771E7D05A008}" type="datetimeFigureOut">
              <a:rPr lang="ru-RU" smtClean="0"/>
              <a:t>23.09.2019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C3D4FF-3B0F-4E62-A0F9-21C1A1600B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761930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8531D8-A8E0-4061-ADD7-771E7D05A008}" type="datetimeFigureOut">
              <a:rPr lang="ru-RU" smtClean="0"/>
              <a:t>23.09.2019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C3D4FF-3B0F-4E62-A0F9-21C1A1600B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862008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8531D8-A8E0-4061-ADD7-771E7D05A008}" type="datetimeFigureOut">
              <a:rPr lang="ru-RU" smtClean="0"/>
              <a:t>23.09.2019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C3D4FF-3B0F-4E62-A0F9-21C1A1600B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17605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8531D8-A8E0-4061-ADD7-771E7D05A008}" type="datetimeFigureOut">
              <a:rPr lang="ru-RU" smtClean="0"/>
              <a:t>23.09.2019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C3D4FF-3B0F-4E62-A0F9-21C1A1600B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045607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9552" y="476672"/>
            <a:ext cx="8062664" cy="3195786"/>
          </a:xfrm>
        </p:spPr>
        <p:txBody>
          <a:bodyPr>
            <a:normAutofit/>
          </a:bodyPr>
          <a:lstStyle/>
          <a:p>
            <a:r>
              <a:rPr lang="ru-RU" dirty="0"/>
              <a:t>Стратегии разработки новых товаров. Стратегическая программа инновационного развития предприятия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267744" y="4725144"/>
            <a:ext cx="6400800" cy="1752600"/>
          </a:xfrm>
        </p:spPr>
        <p:txBody>
          <a:bodyPr/>
          <a:lstStyle/>
          <a:p>
            <a:pPr algn="r"/>
            <a:r>
              <a:rPr lang="ru-RU" dirty="0" smtClean="0"/>
              <a:t>Выполнил: </a:t>
            </a:r>
            <a:r>
              <a:rPr lang="ru-RU" dirty="0" err="1" smtClean="0"/>
              <a:t>ст.гр</a:t>
            </a:r>
            <a:r>
              <a:rPr lang="ru-RU" dirty="0" smtClean="0"/>
              <a:t>. ММ(б)-61</a:t>
            </a:r>
          </a:p>
          <a:p>
            <a:pPr algn="r"/>
            <a:r>
              <a:rPr lang="ru-RU" dirty="0" smtClean="0"/>
              <a:t>Чебан Я.К.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438559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123728" y="2777152"/>
            <a:ext cx="5324022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6000" dirty="0" smtClean="0">
                <a:solidFill>
                  <a:srgbClr val="FF0000"/>
                </a:solidFill>
              </a:rPr>
              <a:t>НОВЫЙ ТОВАР?</a:t>
            </a:r>
            <a:endParaRPr lang="ru-RU" sz="6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70620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dirty="0" smtClean="0"/>
              <a:t>Основные причины </a:t>
            </a:r>
            <a:r>
              <a:rPr lang="ru-RU" sz="3200" dirty="0" smtClean="0">
                <a:solidFill>
                  <a:srgbClr val="FF0000"/>
                </a:solidFill>
              </a:rPr>
              <a:t>неудачных</a:t>
            </a:r>
            <a:r>
              <a:rPr lang="ru-RU" sz="3200" dirty="0" smtClean="0"/>
              <a:t> проектов:</a:t>
            </a:r>
            <a:endParaRPr lang="ru-RU" sz="3200" dirty="0"/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971600" y="1600200"/>
            <a:ext cx="7344816" cy="4525963"/>
          </a:xfrm>
        </p:spPr>
        <p:txBody>
          <a:bodyPr>
            <a:normAutofit fontScale="85000" lnSpcReduction="20000"/>
          </a:bodyPr>
          <a:lstStyle/>
          <a:p>
            <a:pPr lvl="0"/>
            <a:r>
              <a:rPr lang="ru-RU" dirty="0"/>
              <a:t>недостаточная степень изучения (исследования рынка);</a:t>
            </a:r>
          </a:p>
          <a:p>
            <a:pPr lvl="0"/>
            <a:r>
              <a:rPr lang="ru-RU" dirty="0"/>
              <a:t>переоценка объема рынка;</a:t>
            </a:r>
          </a:p>
          <a:p>
            <a:pPr lvl="0"/>
            <a:r>
              <a:rPr lang="ru-RU" dirty="0"/>
              <a:t>неудачные результаты НИОКР;</a:t>
            </a:r>
          </a:p>
          <a:p>
            <a:pPr lvl="0"/>
            <a:r>
              <a:rPr lang="ru-RU" dirty="0"/>
              <a:t>неудачное определение цены;</a:t>
            </a:r>
          </a:p>
          <a:p>
            <a:pPr lvl="0"/>
            <a:r>
              <a:rPr lang="ru-RU" dirty="0"/>
              <a:t>недостаточная реклама;</a:t>
            </a:r>
          </a:p>
          <a:p>
            <a:pPr lvl="0"/>
            <a:r>
              <a:rPr lang="ru-RU" dirty="0"/>
              <a:t>неправильное позиционирование новинки на рынке;</a:t>
            </a:r>
          </a:p>
          <a:p>
            <a:pPr lvl="0"/>
            <a:r>
              <a:rPr lang="ru-RU" dirty="0"/>
              <a:t>неправильная оценка затрат на осуществление проекта;</a:t>
            </a:r>
          </a:p>
          <a:p>
            <a:pPr lvl="0"/>
            <a:r>
              <a:rPr lang="ru-RU" dirty="0"/>
              <a:t>недостаточная оценка степени конкуренции.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205501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380115846"/>
              </p:ext>
            </p:extLst>
          </p:nvPr>
        </p:nvGraphicFramePr>
        <p:xfrm>
          <a:off x="395536" y="476672"/>
          <a:ext cx="8280920" cy="60486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9859535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27584" y="2608116"/>
            <a:ext cx="7632848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dirty="0">
                <a:solidFill>
                  <a:srgbClr val="FF0000"/>
                </a:solidFill>
              </a:rPr>
              <a:t>Инновационная</a:t>
            </a:r>
            <a:r>
              <a:rPr lang="ru-RU" sz="4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стратегия развития предприятия </a:t>
            </a:r>
          </a:p>
        </p:txBody>
      </p:sp>
    </p:spTree>
    <p:extLst>
      <p:ext uri="{BB962C8B-B14F-4D97-AF65-F5344CB8AC3E}">
        <p14:creationId xmlns:p14="http://schemas.microsoft.com/office/powerpoint/2010/main" val="11485029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Схема 1"/>
          <p:cNvGraphicFramePr/>
          <p:nvPr>
            <p:extLst>
              <p:ext uri="{D42A27DB-BD31-4B8C-83A1-F6EECF244321}">
                <p14:modId xmlns:p14="http://schemas.microsoft.com/office/powerpoint/2010/main" val="2620304769"/>
              </p:ext>
            </p:extLst>
          </p:nvPr>
        </p:nvGraphicFramePr>
        <p:xfrm>
          <a:off x="1524000" y="13970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3975791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345959" y="591959"/>
            <a:ext cx="242726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dirty="0" smtClean="0"/>
              <a:t>Программа</a:t>
            </a:r>
            <a:endParaRPr lang="ru-RU" sz="3600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78501291"/>
              </p:ext>
            </p:extLst>
          </p:nvPr>
        </p:nvGraphicFramePr>
        <p:xfrm>
          <a:off x="635155" y="2204864"/>
          <a:ext cx="7848875" cy="2448272"/>
        </p:xfrm>
        <a:graphic>
          <a:graphicData uri="http://schemas.openxmlformats.org/drawingml/2006/table">
            <a:tbl>
              <a:tblPr firstRow="1" bandRow="1">
                <a:tableStyleId>{5DA37D80-6434-44D0-A028-1B22A696006F}</a:tableStyleId>
              </a:tblPr>
              <a:tblGrid>
                <a:gridCol w="576064"/>
                <a:gridCol w="1656184"/>
                <a:gridCol w="1512168"/>
                <a:gridCol w="1800200"/>
                <a:gridCol w="2304259"/>
              </a:tblGrid>
              <a:tr h="1134126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№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Мероприятия/действия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Исполнитель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Ответственный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Срок</a:t>
                      </a:r>
                      <a:endParaRPr lang="ru-RU" dirty="0"/>
                    </a:p>
                  </a:txBody>
                  <a:tcPr/>
                </a:tc>
              </a:tr>
              <a:tr h="657073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657073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831298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345959" y="591959"/>
            <a:ext cx="179555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dirty="0" smtClean="0"/>
              <a:t>Ресурсы</a:t>
            </a:r>
            <a:endParaRPr lang="ru-RU" sz="3600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5805975"/>
              </p:ext>
            </p:extLst>
          </p:nvPr>
        </p:nvGraphicFramePr>
        <p:xfrm>
          <a:off x="539554" y="1916832"/>
          <a:ext cx="8136900" cy="3472161"/>
        </p:xfrm>
        <a:graphic>
          <a:graphicData uri="http://schemas.openxmlformats.org/drawingml/2006/table">
            <a:tbl>
              <a:tblPr firstRow="1" bandRow="1">
                <a:tableStyleId>{5DA37D80-6434-44D0-A028-1B22A696006F}</a:tableStyleId>
              </a:tblPr>
              <a:tblGrid>
                <a:gridCol w="1356150"/>
                <a:gridCol w="1356150"/>
                <a:gridCol w="1356150"/>
                <a:gridCol w="1356150"/>
                <a:gridCol w="1356150"/>
                <a:gridCol w="1356150"/>
              </a:tblGrid>
              <a:tr h="1157387">
                <a:tc gridSpan="2"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Финансовые</a:t>
                      </a:r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Человеческие</a:t>
                      </a:r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Материальные</a:t>
                      </a:r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157387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Наименование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Количество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Специалист/ отдел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Количество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Наименование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Количество</a:t>
                      </a:r>
                      <a:endParaRPr lang="ru-RU" dirty="0"/>
                    </a:p>
                  </a:txBody>
                  <a:tcPr/>
                </a:tc>
              </a:tr>
              <a:tr h="1157387">
                <a:tc>
                  <a:txBody>
                    <a:bodyPr/>
                    <a:lstStyle/>
                    <a:p>
                      <a:pPr algn="ctr"/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557060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345959" y="591959"/>
            <a:ext cx="178952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dirty="0" smtClean="0"/>
              <a:t>Затраты</a:t>
            </a:r>
            <a:endParaRPr lang="ru-RU" sz="3600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0238646"/>
              </p:ext>
            </p:extLst>
          </p:nvPr>
        </p:nvGraphicFramePr>
        <p:xfrm>
          <a:off x="683568" y="2348880"/>
          <a:ext cx="7920879" cy="2448273"/>
        </p:xfrm>
        <a:graphic>
          <a:graphicData uri="http://schemas.openxmlformats.org/drawingml/2006/table">
            <a:tbl>
              <a:tblPr firstRow="1" bandRow="1">
                <a:tableStyleId>{5DA37D80-6434-44D0-A028-1B22A696006F}</a:tableStyleId>
              </a:tblPr>
              <a:tblGrid>
                <a:gridCol w="592132"/>
                <a:gridCol w="4688454"/>
                <a:gridCol w="2640293"/>
              </a:tblGrid>
              <a:tr h="816091">
                <a:tc>
                  <a:txBody>
                    <a:bodyPr/>
                    <a:lstStyle/>
                    <a:p>
                      <a:r>
                        <a:rPr lang="ru-RU" dirty="0" smtClean="0"/>
                        <a:t>№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Наименование затрат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err="1" smtClean="0"/>
                        <a:t>Колличество</a:t>
                      </a:r>
                      <a:r>
                        <a:rPr lang="ru-RU" dirty="0" smtClean="0"/>
                        <a:t>/сумма</a:t>
                      </a:r>
                      <a:endParaRPr lang="ru-RU" dirty="0"/>
                    </a:p>
                  </a:txBody>
                  <a:tcPr/>
                </a:tc>
              </a:tr>
              <a:tr h="816091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816091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514563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119</Words>
  <Application>Microsoft Office PowerPoint</Application>
  <PresentationFormat>Экран (4:3)</PresentationFormat>
  <Paragraphs>45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Тема Office</vt:lpstr>
      <vt:lpstr>Стратегии разработки новых товаров. Стратегическая программа инновационного развития предприятия</vt:lpstr>
      <vt:lpstr>Презентация PowerPoint</vt:lpstr>
      <vt:lpstr>Основные причины неудачных проектов: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Стратегии разработки новых товаров. Стратегическая программа инновационного развития предприятия</dc:title>
  <dc:creator>Елена Чебан</dc:creator>
  <cp:lastModifiedBy>Елена Чебан</cp:lastModifiedBy>
  <cp:revision>2</cp:revision>
  <dcterms:created xsi:type="dcterms:W3CDTF">2019-09-22T15:58:47Z</dcterms:created>
  <dcterms:modified xsi:type="dcterms:W3CDTF">2019-09-22T16:17:08Z</dcterms:modified>
</cp:coreProperties>
</file>