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16.11.2018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16.11.2018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16.11.2018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16.11.2018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Стыковые ошибки: лексические и логические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Романова В.Н., Назарова В.Н.</a:t>
            </a:r>
          </a:p>
          <a:p>
            <a:r>
              <a:rPr lang="ru-RU" dirty="0" smtClean="0"/>
              <a:t>Учителя русского языка и литературы МБОУ СОШ№21 г.Сергиев Посад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Из работ учащихся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Таланты некоторым даны с рожденья и </a:t>
            </a:r>
            <a:r>
              <a:rPr lang="ru-RU" u="sng" dirty="0" smtClean="0"/>
              <a:t>если</a:t>
            </a:r>
            <a:r>
              <a:rPr lang="ru-RU" dirty="0" smtClean="0"/>
              <a:t> </a:t>
            </a:r>
            <a:r>
              <a:rPr lang="ru-RU" b="1" dirty="0" smtClean="0">
                <a:solidFill>
                  <a:srgbClr val="FF0000"/>
                </a:solidFill>
              </a:rPr>
              <a:t>они</a:t>
            </a:r>
            <a:r>
              <a:rPr lang="ru-RU" dirty="0" smtClean="0"/>
              <a:t> </a:t>
            </a:r>
            <a:r>
              <a:rPr lang="ru-RU" b="1" dirty="0" smtClean="0">
                <a:solidFill>
                  <a:srgbClr val="FF0000"/>
                </a:solidFill>
              </a:rPr>
              <a:t>их</a:t>
            </a:r>
            <a:r>
              <a:rPr lang="ru-RU" dirty="0" smtClean="0"/>
              <a:t> </a:t>
            </a:r>
            <a:r>
              <a:rPr lang="ru-RU" u="sng" dirty="0" smtClean="0"/>
              <a:t>развивают</a:t>
            </a:r>
            <a:r>
              <a:rPr lang="ru-RU" dirty="0" smtClean="0"/>
              <a:t>, </a:t>
            </a:r>
            <a:r>
              <a:rPr lang="ru-RU" u="sng" dirty="0" smtClean="0"/>
              <a:t>то</a:t>
            </a:r>
            <a:r>
              <a:rPr lang="ru-RU" dirty="0" smtClean="0"/>
              <a:t> соответственно выбирают профессию, которая </a:t>
            </a:r>
            <a:r>
              <a:rPr lang="ru-RU" u="sng" dirty="0" smtClean="0"/>
              <a:t>помогает развиться.</a:t>
            </a:r>
            <a:endParaRPr lang="ru-RU" u="sng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4149080"/>
            <a:ext cx="8712968" cy="165618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Речевые ошибки (тавтология, неверное употребление местоимений) сочетаются с логической (если развивать талант, то можно выбрать профессию, которая поможет развиться)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Этот интерес может перерасти в профессионализм, и мы выбираем работу по этому делу.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4149080"/>
            <a:ext cx="8712968" cy="165618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Речевая ошибка – лексический повтор</a:t>
            </a:r>
          </a:p>
          <a:p>
            <a:pPr algn="ctr"/>
            <a:r>
              <a:rPr lang="ru-RU" sz="2400" dirty="0" smtClean="0"/>
              <a:t>Логическая ошибка –этот интерес «превращается» в это дело. Интерес – это процесс, а профессионализм – это свойство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Вот, например, в детстве было увлечение копаться в машине, раз</a:t>
            </a:r>
            <a:r>
              <a:rPr lang="ru-RU" dirty="0" smtClean="0">
                <a:solidFill>
                  <a:srgbClr val="FF0000"/>
                </a:solidFill>
              </a:rPr>
              <a:t>бир</a:t>
            </a:r>
            <a:r>
              <a:rPr lang="ru-RU" dirty="0" smtClean="0"/>
              <a:t>ать, </a:t>
            </a:r>
            <a:r>
              <a:rPr lang="ru-RU" i="1" dirty="0" err="1" smtClean="0"/>
              <a:t>пересо</a:t>
            </a:r>
            <a:r>
              <a:rPr lang="ru-RU" dirty="0" err="1" smtClean="0">
                <a:solidFill>
                  <a:srgbClr val="FF0000"/>
                </a:solidFill>
              </a:rPr>
              <a:t>бир</a:t>
            </a:r>
            <a:r>
              <a:rPr lang="ru-RU" dirty="0" err="1" smtClean="0"/>
              <a:t>ать</a:t>
            </a:r>
            <a:r>
              <a:rPr lang="ru-RU" dirty="0" smtClean="0"/>
              <a:t> её. В </a:t>
            </a:r>
            <a:r>
              <a:rPr lang="ru-RU" dirty="0" smtClean="0">
                <a:solidFill>
                  <a:srgbClr val="FF0000"/>
                </a:solidFill>
              </a:rPr>
              <a:t>буд</a:t>
            </a:r>
            <a:r>
              <a:rPr lang="ru-RU" dirty="0" smtClean="0"/>
              <a:t>ущем можно </a:t>
            </a:r>
            <a:r>
              <a:rPr lang="ru-RU" dirty="0" smtClean="0">
                <a:solidFill>
                  <a:srgbClr val="FF0000"/>
                </a:solidFill>
              </a:rPr>
              <a:t>буд</a:t>
            </a:r>
            <a:r>
              <a:rPr lang="ru-RU" dirty="0" smtClean="0"/>
              <a:t>ет стать </a:t>
            </a:r>
            <a:r>
              <a:rPr lang="ru-RU" dirty="0" err="1" smtClean="0"/>
              <a:t>автослесарем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4149080"/>
            <a:ext cx="8712968" cy="165618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Непонятно, у кого было увлечение!</a:t>
            </a:r>
          </a:p>
          <a:p>
            <a:pPr algn="ctr"/>
            <a:r>
              <a:rPr lang="ru-RU" sz="2400" dirty="0" smtClean="0"/>
              <a:t>Совсем не следует делать такого вывода: можно стать </a:t>
            </a:r>
            <a:r>
              <a:rPr lang="ru-RU" sz="2400" dirty="0" err="1" smtClean="0"/>
              <a:t>автослесарем</a:t>
            </a:r>
            <a:r>
              <a:rPr lang="ru-RU" sz="2400" dirty="0" smtClean="0"/>
              <a:t> и тому, кто в детстве не копался в машине</a:t>
            </a:r>
          </a:p>
          <a:p>
            <a:pPr algn="ctr"/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Многие люди </a:t>
            </a:r>
            <a:r>
              <a:rPr lang="ru-RU" b="1" dirty="0" smtClean="0"/>
              <a:t>чем-то увлекаются</a:t>
            </a:r>
            <a:r>
              <a:rPr lang="ru-RU" dirty="0" smtClean="0"/>
              <a:t>, а потом с </a:t>
            </a:r>
            <a:r>
              <a:rPr lang="ru-RU" b="1" dirty="0" smtClean="0">
                <a:solidFill>
                  <a:srgbClr val="FF0000"/>
                </a:solidFill>
              </a:rPr>
              <a:t>этим</a:t>
            </a:r>
            <a:r>
              <a:rPr lang="ru-RU" dirty="0" smtClean="0"/>
              <a:t> связывают </a:t>
            </a:r>
            <a:r>
              <a:rPr lang="ru-RU" b="1" dirty="0" smtClean="0"/>
              <a:t>всю свою </a:t>
            </a:r>
            <a:r>
              <a:rPr lang="ru-RU" dirty="0" smtClean="0"/>
              <a:t>жизнь.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4149080"/>
            <a:ext cx="8712968" cy="165618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С чем – с ЭТИМ? С чем-то, чем увлекаются?</a:t>
            </a:r>
          </a:p>
          <a:p>
            <a:pPr algn="ctr"/>
            <a:r>
              <a:rPr lang="ru-RU" sz="2400" dirty="0" smtClean="0"/>
              <a:t>Нарушение логики + употребление местоимений (речевая ошибка)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Как правило, учащиеся допускают ошибки при употреблении местоимений </a:t>
            </a:r>
            <a:r>
              <a:rPr lang="ru-RU" smtClean="0"/>
              <a:t>(указательных)</a:t>
            </a:r>
          </a:p>
          <a:p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Методические приёмы работы над ошибками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Взаимопроверка</a:t>
            </a:r>
          </a:p>
          <a:p>
            <a:r>
              <a:rPr lang="ru-RU" dirty="0" smtClean="0"/>
              <a:t>Составление «карточек соседу» по итогам написанной и проверенной работы (с целью исправить ошибки в своей работе и предотвратить появление подобных в работах других учащихся</a:t>
            </a:r>
          </a:p>
          <a:p>
            <a:r>
              <a:rPr lang="ru-RU" dirty="0" smtClean="0"/>
              <a:t>Упражнения «Вставь слово» («Исправь ошибку») 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45</TotalTime>
  <Words>254</Words>
  <Application>Microsoft Office PowerPoint</Application>
  <PresentationFormat>Экран (4:3)</PresentationFormat>
  <Paragraphs>20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Городская</vt:lpstr>
      <vt:lpstr>Стыковые ошибки: лексические и логические</vt:lpstr>
      <vt:lpstr>Из работ учащихся</vt:lpstr>
      <vt:lpstr>Слайд 3</vt:lpstr>
      <vt:lpstr>Слайд 4</vt:lpstr>
      <vt:lpstr>Слайд 5</vt:lpstr>
      <vt:lpstr>Слайд 6</vt:lpstr>
      <vt:lpstr>Методические приёмы работы над ошибками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Стыковые ошибки: лексические и логические</dc:title>
  <dc:creator>Serg</dc:creator>
  <cp:lastModifiedBy>Serg</cp:lastModifiedBy>
  <cp:revision>6</cp:revision>
  <dcterms:created xsi:type="dcterms:W3CDTF">2018-11-12T21:31:58Z</dcterms:created>
  <dcterms:modified xsi:type="dcterms:W3CDTF">2018-11-16T20:38:13Z</dcterms:modified>
</cp:coreProperties>
</file>