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24"/>
  </p:notesMasterIdLst>
  <p:sldIdLst>
    <p:sldId id="313" r:id="rId2"/>
    <p:sldId id="312" r:id="rId3"/>
    <p:sldId id="281" r:id="rId4"/>
    <p:sldId id="258" r:id="rId5"/>
    <p:sldId id="259" r:id="rId6"/>
    <p:sldId id="260" r:id="rId7"/>
    <p:sldId id="268" r:id="rId8"/>
    <p:sldId id="269" r:id="rId9"/>
    <p:sldId id="270" r:id="rId10"/>
    <p:sldId id="261" r:id="rId11"/>
    <p:sldId id="271" r:id="rId12"/>
    <p:sldId id="262" r:id="rId13"/>
    <p:sldId id="272" r:id="rId14"/>
    <p:sldId id="273" r:id="rId15"/>
    <p:sldId id="274" r:id="rId16"/>
    <p:sldId id="263" r:id="rId17"/>
    <p:sldId id="275" r:id="rId18"/>
    <p:sldId id="276" r:id="rId19"/>
    <p:sldId id="266" r:id="rId20"/>
    <p:sldId id="278" r:id="rId21"/>
    <p:sldId id="279" r:id="rId22"/>
    <p:sldId id="280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1D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823" autoAdjust="0"/>
    <p:restoredTop sz="94682" autoAdjust="0"/>
  </p:normalViewPr>
  <p:slideViewPr>
    <p:cSldViewPr>
      <p:cViewPr varScale="1">
        <p:scale>
          <a:sx n="80" d="100"/>
          <a:sy n="80" d="100"/>
        </p:scale>
        <p:origin x="792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731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BEBE45-AD35-46C6-947F-B955BD70DDCE}" type="datetimeFigureOut">
              <a:rPr lang="ru-RU" smtClean="0"/>
              <a:t>25.11.2015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8117DE-BCC6-4E3C-B43D-35F162EF188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9166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25.11.2015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615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25.11.2015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63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25.11.2015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82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25.11.2015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27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 latinLnBrk="0">
              <a:defRPr lang="ru-RU"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latinLnBrk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25.11.2015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77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25.11.2015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74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ru-RU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25.11.2015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903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25.11.2015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760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25.11.2015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84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 latinLnBrk="0">
              <a:defRPr lang="ru-RU" sz="3200"/>
            </a:lvl1pPr>
            <a:lvl2pPr latinLnBrk="0">
              <a:defRPr lang="ru-RU" sz="2800"/>
            </a:lvl2pPr>
            <a:lvl3pPr latinLnBrk="0">
              <a:defRPr lang="ru-RU" sz="2400"/>
            </a:lvl3pPr>
            <a:lvl4pPr latinLnBrk="0">
              <a:defRPr lang="ru-RU" sz="2000"/>
            </a:lvl4pPr>
            <a:lvl5pPr latinLnBrk="0">
              <a:defRPr lang="ru-RU" sz="2000"/>
            </a:lvl5pPr>
            <a:lvl6pPr latinLnBrk="0">
              <a:defRPr lang="ru-RU" sz="2000"/>
            </a:lvl6pPr>
            <a:lvl7pPr latinLnBrk="0">
              <a:defRPr lang="ru-RU" sz="2000"/>
            </a:lvl7pPr>
            <a:lvl8pPr latinLnBrk="0">
              <a:defRPr lang="ru-RU" sz="2000"/>
            </a:lvl8pPr>
            <a:lvl9pPr latinLnBrk="0">
              <a:defRPr lang="ru-RU"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25.11.2015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51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latinLnBrk="0">
              <a:buNone/>
              <a:defRPr lang="ru-RU" sz="32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25.11.2015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7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25.11.2015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521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85254" y="2209800"/>
            <a:ext cx="7193957" cy="200362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R="97790" algn="ctr">
              <a:lnSpc>
                <a:spcPct val="115000"/>
              </a:lnSpc>
              <a:spcAft>
                <a:spcPts val="0"/>
              </a:spcAft>
              <a:tabLst>
                <a:tab pos="450215" algn="l"/>
                <a:tab pos="1527175" algn="l"/>
              </a:tabLst>
            </a:pPr>
            <a:r>
              <a:rPr lang="ru-RU" sz="5400" b="1" dirty="0" smtClean="0">
                <a:ln w="11430"/>
                <a:solidFill>
                  <a:srgbClr val="3A1D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Calibri"/>
                <a:cs typeface="Times New Roman"/>
              </a:rPr>
              <a:t>Устранение пороков</a:t>
            </a:r>
          </a:p>
          <a:p>
            <a:pPr marR="97790" algn="ctr">
              <a:lnSpc>
                <a:spcPct val="115000"/>
              </a:lnSpc>
              <a:spcAft>
                <a:spcPts val="0"/>
              </a:spcAft>
              <a:tabLst>
                <a:tab pos="450215" algn="l"/>
                <a:tab pos="1527175" algn="l"/>
              </a:tabLst>
            </a:pPr>
            <a:r>
              <a:rPr lang="ru-RU" sz="5400" b="1" dirty="0" smtClean="0">
                <a:ln w="11430"/>
                <a:solidFill>
                  <a:srgbClr val="3A1D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Calibri"/>
                <a:cs typeface="Times New Roman"/>
              </a:rPr>
              <a:t> древесины</a:t>
            </a:r>
            <a:endParaRPr lang="ru-RU" sz="5400" b="1" dirty="0">
              <a:ln w="11430"/>
              <a:solidFill>
                <a:srgbClr val="3A1D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7483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2480" y="5949280"/>
            <a:ext cx="8900001" cy="76944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400" b="1" dirty="0" smtClean="0">
                <a:ln w="11430"/>
                <a:solidFill>
                  <a:srgbClr val="3A1D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  <a:t>Разметить углубление под </a:t>
            </a:r>
            <a:r>
              <a:rPr lang="ru-RU" sz="4400" b="1" dirty="0" smtClean="0">
                <a:ln w="11430"/>
                <a:solidFill>
                  <a:srgbClr val="3A1D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  <a:t>задел</a:t>
            </a:r>
            <a:r>
              <a:rPr lang="ru-RU" sz="4400" b="1" dirty="0" smtClean="0">
                <a:ln w="11430"/>
                <a:solidFill>
                  <a:srgbClr val="3A1D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  <a:t>ку </a:t>
            </a:r>
            <a:endParaRPr lang="ru-RU" sz="4400" b="1" dirty="0">
              <a:ln w="11430"/>
              <a:solidFill>
                <a:srgbClr val="3A1D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2998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242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5657671"/>
            <a:ext cx="9036496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solidFill>
                  <a:srgbClr val="3A1D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  <a:t>Сделать  углубление </a:t>
            </a:r>
          </a:p>
          <a:p>
            <a:r>
              <a:rPr lang="ru-RU" sz="3600" b="1" dirty="0" smtClean="0">
                <a:ln w="11430"/>
                <a:solidFill>
                  <a:srgbClr val="3A1D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  <a:t>(высверлить или выдолбить) под заделку </a:t>
            </a:r>
            <a:endParaRPr lang="ru-RU" sz="3600" b="1" dirty="0">
              <a:ln w="11430"/>
              <a:solidFill>
                <a:srgbClr val="3A1D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1095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366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5987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9303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684584" y="5301208"/>
            <a:ext cx="9144000" cy="76944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solidFill>
                  <a:srgbClr val="3A1D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  <a:t>Установить  заделку  на    клею.    </a:t>
            </a:r>
            <a:endParaRPr lang="ru-RU" sz="4400" b="1" dirty="0">
              <a:ln w="11430"/>
              <a:solidFill>
                <a:srgbClr val="3A1D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59979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092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088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949280"/>
            <a:ext cx="6553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ln w="11430"/>
                <a:solidFill>
                  <a:srgbClr val="3A1D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  <a:t>Застрогать    поверхность </a:t>
            </a:r>
            <a:endParaRPr lang="ru-RU" sz="4400" b="1" dirty="0">
              <a:ln w="11430"/>
              <a:solidFill>
                <a:srgbClr val="3A1D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147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81000"/>
            <a:ext cx="9144000" cy="550920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tabLst>
                <a:tab pos="2593975" algn="l"/>
              </a:tabLst>
            </a:pPr>
            <a:r>
              <a:rPr lang="ru-RU" sz="4400" b="1" dirty="0" smtClean="0">
                <a:ln w="11430"/>
                <a:solidFill>
                  <a:srgbClr val="3A1D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Times New Roman"/>
              </a:rPr>
              <a:t>Отдельные </a:t>
            </a:r>
            <a:r>
              <a:rPr lang="ru-RU" sz="4400" b="1" dirty="0">
                <a:ln w="11430"/>
                <a:solidFill>
                  <a:srgbClr val="3A1D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Times New Roman"/>
              </a:rPr>
              <a:t>детали изделий могут иметь на поверхности различные пороки и дефекты. Все подобные детали будут пригодны к эксплуатации, если устранить </a:t>
            </a:r>
            <a:r>
              <a:rPr lang="ru-RU" sz="4400" b="1" dirty="0" smtClean="0">
                <a:ln w="11430"/>
                <a:solidFill>
                  <a:srgbClr val="3A1D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Times New Roman"/>
              </a:rPr>
              <a:t>их. </a:t>
            </a:r>
            <a:r>
              <a:rPr lang="ru-RU" sz="4400" b="1" dirty="0">
                <a:ln w="11430"/>
                <a:solidFill>
                  <a:srgbClr val="3A1D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Times New Roman"/>
              </a:rPr>
              <a:t>Чаще всего приходится </a:t>
            </a:r>
            <a:r>
              <a:rPr lang="ru-RU" sz="4400" b="1" dirty="0" smtClean="0">
                <a:ln w="11430"/>
                <a:solidFill>
                  <a:srgbClr val="3A1D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Times New Roman"/>
              </a:rPr>
              <a:t>заделывать </a:t>
            </a:r>
            <a:r>
              <a:rPr lang="ru-RU" sz="4400" b="1" dirty="0">
                <a:ln w="11430"/>
                <a:solidFill>
                  <a:srgbClr val="3A1D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Times New Roman"/>
              </a:rPr>
              <a:t>сучки, трещины.</a:t>
            </a:r>
            <a:r>
              <a:rPr lang="uk-UA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ea typeface="Times New Roman"/>
              </a:rPr>
              <a:t> 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724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263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90500" y="-46687"/>
            <a:ext cx="9525000" cy="200362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R="97790" lvl="0" algn="ctr">
              <a:lnSpc>
                <a:spcPct val="115000"/>
              </a:lnSpc>
              <a:spcBef>
                <a:spcPts val="25"/>
              </a:spcBef>
              <a:spcAft>
                <a:spcPts val="0"/>
              </a:spcAft>
              <a:tabLst>
                <a:tab pos="252730" algn="l"/>
                <a:tab pos="450215" algn="l"/>
              </a:tabLst>
            </a:pPr>
            <a:r>
              <a:rPr lang="ru-RU" sz="5400" b="1" dirty="0" smtClean="0">
                <a:ln w="11430"/>
                <a:solidFill>
                  <a:srgbClr val="3A1D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  <a:t>Укажите ошибки при выполнении работы</a:t>
            </a:r>
            <a:endParaRPr lang="ru-RU" sz="5400" b="1" dirty="0">
              <a:ln w="11430"/>
              <a:solidFill>
                <a:srgbClr val="3A1D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882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9200" y="6172200"/>
            <a:ext cx="6700745" cy="610488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Работу выполнял Мороз Вадик.</a:t>
            </a:r>
            <a:endParaRPr lang="ru-RU" sz="3200" b="1" dirty="0">
              <a:ln w="50800"/>
              <a:solidFill>
                <a:schemeClr val="bg1">
                  <a:shade val="50000"/>
                </a:schemeClr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8499" y="2228052"/>
            <a:ext cx="2610010" cy="92333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sz="54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Arial" pitchFamily="34" charset="0"/>
                <a:cs typeface="Arial" pitchFamily="34" charset="0"/>
              </a:rPr>
              <a:t>Желаю</a:t>
            </a:r>
            <a:endParaRPr lang="ru-RU" sz="5400" b="1" dirty="0">
              <a:ln w="50800"/>
              <a:solidFill>
                <a:schemeClr val="bg1">
                  <a:shade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58823" y="2179834"/>
            <a:ext cx="3178755" cy="96674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54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успехов!</a:t>
            </a:r>
            <a:endParaRPr lang="ru-RU" sz="5400" b="1" dirty="0">
              <a:ln w="50800"/>
              <a:solidFill>
                <a:schemeClr val="bg1">
                  <a:shade val="50000"/>
                </a:schemeClr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70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1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1371600"/>
            <a:ext cx="8458200" cy="295927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5400" b="1" dirty="0" smtClean="0">
                <a:ln w="11430"/>
                <a:solidFill>
                  <a:srgbClr val="3A1D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Calibri"/>
                <a:cs typeface="Arial" pitchFamily="34" charset="0"/>
              </a:rPr>
              <a:t>Последовательность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5400" b="1" dirty="0" smtClean="0">
                <a:ln w="11430"/>
                <a:solidFill>
                  <a:srgbClr val="3A1D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Calibri"/>
                <a:cs typeface="Arial" pitchFamily="34" charset="0"/>
              </a:rPr>
              <a:t>выполнения  заделки сучков.</a:t>
            </a:r>
            <a:endParaRPr lang="ru-RU" sz="5400" b="1" dirty="0">
              <a:ln w="11430"/>
              <a:solidFill>
                <a:srgbClr val="3A1D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019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5661248"/>
            <a:ext cx="7699480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/>
              </a:rPr>
              <a:t>Определить форму заделки</a:t>
            </a:r>
            <a:endParaRPr lang="ru-RU" sz="4800" b="1" dirty="0">
              <a:ln w="11430"/>
              <a:solidFill>
                <a:srgbClr val="6633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6867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5517232"/>
            <a:ext cx="5858335" cy="92333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dirty="0" smtClean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  <a:t>Разметить заделку</a:t>
            </a:r>
            <a:endParaRPr lang="ru-RU" sz="5400" b="1" dirty="0">
              <a:ln w="11430"/>
              <a:solidFill>
                <a:srgbClr val="6633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6932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661248"/>
            <a:ext cx="6006388" cy="99187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R="97790" lvl="0">
              <a:lnSpc>
                <a:spcPct val="115000"/>
              </a:lnSpc>
              <a:spcBef>
                <a:spcPts val="25"/>
              </a:spcBef>
              <a:spcAft>
                <a:spcPts val="0"/>
              </a:spcAft>
              <a:tabLst>
                <a:tab pos="252730" algn="l"/>
                <a:tab pos="450215" algn="l"/>
              </a:tabLst>
            </a:pPr>
            <a:r>
              <a:rPr lang="ru-RU" sz="5400" b="1" dirty="0" smtClean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  <a:t>Выпилить заделку.</a:t>
            </a:r>
            <a:endParaRPr lang="ru-RU" sz="5400" b="1" dirty="0">
              <a:ln w="11430"/>
              <a:solidFill>
                <a:srgbClr val="6633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92825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5276" y="5966089"/>
            <a:ext cx="9232079" cy="89191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R="97790" lvl="0">
              <a:lnSpc>
                <a:spcPct val="115000"/>
              </a:lnSpc>
              <a:spcBef>
                <a:spcPts val="25"/>
              </a:spcBef>
              <a:spcAft>
                <a:spcPts val="0"/>
              </a:spcAft>
              <a:tabLst>
                <a:tab pos="252730" algn="l"/>
                <a:tab pos="450215" algn="l"/>
              </a:tabLst>
            </a:pPr>
            <a:r>
              <a:rPr lang="ru-RU" sz="4800" b="1" dirty="0" smtClean="0">
                <a:ln w="11430"/>
                <a:solidFill>
                  <a:srgbClr val="3A1D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  <a:t>Снять стамеской слой древесины</a:t>
            </a:r>
            <a:endParaRPr lang="ru-RU" sz="4800" b="1" dirty="0">
              <a:ln w="11430"/>
              <a:solidFill>
                <a:srgbClr val="3A1D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6420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3700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664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Закладення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Закладення</Template>
  <TotalTime>55</TotalTime>
  <Words>86</Words>
  <Application>Microsoft Office PowerPoint</Application>
  <PresentationFormat>Экран (4:3)</PresentationFormat>
  <Paragraphs>18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Comic Sans MS</vt:lpstr>
      <vt:lpstr>Times New Roman</vt:lpstr>
      <vt:lpstr>Закладення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Александр</cp:lastModifiedBy>
  <cp:revision>9</cp:revision>
  <dcterms:created xsi:type="dcterms:W3CDTF">2015-11-25T15:59:20Z</dcterms:created>
  <dcterms:modified xsi:type="dcterms:W3CDTF">2015-11-25T17:08:28Z</dcterms:modified>
</cp:coreProperties>
</file>