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313" r:id="rId2"/>
    <p:sldId id="312" r:id="rId3"/>
    <p:sldId id="281" r:id="rId4"/>
    <p:sldId id="258" r:id="rId5"/>
    <p:sldId id="259" r:id="rId6"/>
    <p:sldId id="260" r:id="rId7"/>
    <p:sldId id="268" r:id="rId8"/>
    <p:sldId id="269" r:id="rId9"/>
    <p:sldId id="270" r:id="rId10"/>
    <p:sldId id="261" r:id="rId11"/>
    <p:sldId id="271" r:id="rId12"/>
    <p:sldId id="262" r:id="rId13"/>
    <p:sldId id="272" r:id="rId14"/>
    <p:sldId id="273" r:id="rId15"/>
    <p:sldId id="274" r:id="rId16"/>
    <p:sldId id="263" r:id="rId17"/>
    <p:sldId id="275" r:id="rId18"/>
    <p:sldId id="276" r:id="rId19"/>
    <p:sldId id="26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D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3" autoAdjust="0"/>
    <p:restoredTop sz="94682" autoAdjust="0"/>
  </p:normalViewPr>
  <p:slideViewPr>
    <p:cSldViewPr>
      <p:cViewPr varScale="1">
        <p:scale>
          <a:sx n="80" d="100"/>
          <a:sy n="80" d="100"/>
        </p:scale>
        <p:origin x="79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EBE45-AD35-46C6-947F-B955BD70DDCE}" type="datetimeFigureOut">
              <a:rPr lang="ru-RU" smtClean="0"/>
              <a:t>25.11.2015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17DE-BCC6-4E3C-B43D-35F162EF18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6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5254" y="2209800"/>
            <a:ext cx="7193957" cy="200362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97790"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1527175" algn="l"/>
              </a:tabLst>
            </a:pPr>
            <a:r>
              <a:rPr lang="ru-RU" sz="5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Устранение пороков</a:t>
            </a:r>
          </a:p>
          <a:p>
            <a:pPr marR="97790"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1527175" algn="l"/>
              </a:tabLst>
            </a:pPr>
            <a:r>
              <a:rPr lang="ru-RU" sz="5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 древесины</a:t>
            </a:r>
            <a:endParaRPr lang="ru-RU" sz="54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48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480" y="5949280"/>
            <a:ext cx="890000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Разметить углубление под </a:t>
            </a:r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задел</a:t>
            </a:r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ку </a:t>
            </a:r>
            <a:endParaRPr lang="ru-RU" sz="44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9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657671"/>
            <a:ext cx="90364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Сделать  углубление </a:t>
            </a:r>
          </a:p>
          <a:p>
            <a:r>
              <a:rPr lang="ru-RU" sz="36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(высверлить или выдолбить) под заделку </a:t>
            </a:r>
            <a:endParaRPr lang="ru-RU" sz="36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9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3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5301208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Установить  заделку  на    клею.    </a:t>
            </a:r>
            <a:endParaRPr lang="ru-RU" sz="44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9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9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0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94928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Застрогать    поверхность </a:t>
            </a:r>
            <a:endParaRPr lang="ru-RU" sz="44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4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2593975" algn="l"/>
              </a:tabLst>
            </a:pPr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Отдельные </a:t>
            </a:r>
            <a:r>
              <a:rPr lang="ru-RU" sz="4400" b="1" dirty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детали изделий могут иметь на поверхности различные пороки и дефекты. Все подобные детали будут пригодны к эксплуатации, если устранить </a:t>
            </a:r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их. </a:t>
            </a:r>
            <a:r>
              <a:rPr lang="ru-RU" sz="4400" b="1" dirty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Чаще всего приходится </a:t>
            </a:r>
            <a:r>
              <a:rPr lang="ru-RU" sz="4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заделывать </a:t>
            </a:r>
            <a:r>
              <a:rPr lang="ru-RU" sz="4400" b="1" dirty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сучки, трещины.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500" y="-46687"/>
            <a:ext cx="9525000" cy="20036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97790" lvl="0" algn="ctr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tabLst>
                <a:tab pos="252730" algn="l"/>
                <a:tab pos="450215" algn="l"/>
              </a:tabLst>
            </a:pPr>
            <a:r>
              <a:rPr lang="ru-RU" sz="5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Укажите ошибки при выполнении работы</a:t>
            </a:r>
            <a:endParaRPr lang="ru-RU" sz="54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6172200"/>
            <a:ext cx="6700745" cy="6104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Работу выполнял Мороз Вадик.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499" y="2228052"/>
            <a:ext cx="261001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Желаю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8823" y="2179834"/>
            <a:ext cx="3178755" cy="9667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успехов!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371600"/>
            <a:ext cx="8458200" cy="29592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Последовательность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выполнения  заделки сучков.</a:t>
            </a:r>
            <a:endParaRPr lang="ru-RU" sz="54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661248"/>
            <a:ext cx="769948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/>
              </a:rPr>
              <a:t>Определить форму заделки</a:t>
            </a:r>
            <a:endParaRPr lang="ru-RU" sz="48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6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517232"/>
            <a:ext cx="585833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Разметить заделку</a:t>
            </a:r>
            <a:endParaRPr lang="ru-RU" sz="5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661248"/>
            <a:ext cx="6006388" cy="9918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97790" lvl="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tabLst>
                <a:tab pos="252730" algn="l"/>
                <a:tab pos="450215" algn="l"/>
              </a:tabLst>
            </a:pPr>
            <a:r>
              <a:rPr lang="ru-RU" sz="5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Выпилить заделку.</a:t>
            </a:r>
            <a:endParaRPr lang="ru-RU" sz="5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28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76" y="5966089"/>
            <a:ext cx="9232079" cy="89191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97790" lvl="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tabLst>
                <a:tab pos="252730" algn="l"/>
                <a:tab pos="450215" algn="l"/>
              </a:tabLst>
            </a:pP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Снять стамеской слой древесины</a:t>
            </a:r>
            <a:endParaRPr lang="ru-RU" sz="48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2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7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кладенн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Закладення</Template>
  <TotalTime>55</TotalTime>
  <Words>86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Закладення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9</cp:revision>
  <dcterms:created xsi:type="dcterms:W3CDTF">2015-11-25T15:59:20Z</dcterms:created>
  <dcterms:modified xsi:type="dcterms:W3CDTF">2015-11-25T17:08:28Z</dcterms:modified>
</cp:coreProperties>
</file>