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hes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6048672" cy="147002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«Социализация детей с ОВЗ и инвалидов через внеурочную деятельность по общей физической подготовке. Знакомство с шахматами»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2571616"/>
            <a:ext cx="7854696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Выполнила: Азарова М. В. </a:t>
            </a:r>
            <a:r>
              <a:rPr lang="ru-RU" sz="2800" dirty="0"/>
              <a:t>у</a:t>
            </a:r>
            <a:r>
              <a:rPr lang="ru-RU" sz="2800" dirty="0" smtClean="0">
                <a:solidFill>
                  <a:schemeClr val="tx1"/>
                </a:solidFill>
              </a:rPr>
              <a:t>читель физической культуры высшей категории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47916"/>
            <a:ext cx="5112568" cy="341008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3415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8"/>
          <a:stretch/>
        </p:blipFill>
        <p:spPr bwMode="auto">
          <a:xfrm>
            <a:off x="0" y="0"/>
            <a:ext cx="913647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3647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5875"/>
            <a:ext cx="91757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360"/>
            <a:ext cx="5239062" cy="3270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531723"/>
            <a:ext cx="4572000" cy="43164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128" y="860736"/>
            <a:ext cx="31683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занятии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5267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программы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389120"/>
          </a:xfrm>
        </p:spPr>
        <p:txBody>
          <a:bodyPr/>
          <a:lstStyle/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Привлечение </a:t>
            </a:r>
            <a:r>
              <a:rPr lang="ru-RU" sz="2800" dirty="0">
                <a:solidFill>
                  <a:schemeClr val="tx1"/>
                </a:solidFill>
              </a:rPr>
              <a:t>детей с ограниченными возможностями здоровья к регулярным занятиям - восстановление утраченного контакта с окружающим миром, создание необходимых условий для воссоединения с обществом, участия в общественно полезном труде и реабилитации своего здоровья.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50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20805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/>
              <a:t>Организационный этап включает в себя следующие пункты</a:t>
            </a:r>
            <a:r>
              <a:rPr lang="ru-RU" sz="4000" b="1" i="1" dirty="0" smtClean="0"/>
              <a:t>: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4392487" cy="26642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Разъяснительные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Методические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к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уроку.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63805"/>
            <a:ext cx="3888432" cy="50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7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85584" cy="6621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Проведение уроков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 b="7269"/>
          <a:stretch/>
        </p:blipFill>
        <p:spPr>
          <a:xfrm>
            <a:off x="251520" y="2441907"/>
            <a:ext cx="4129050" cy="4104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 b="7070"/>
          <a:stretch/>
        </p:blipFill>
        <p:spPr>
          <a:xfrm>
            <a:off x="4774036" y="2174336"/>
            <a:ext cx="4060424" cy="43720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196752"/>
            <a:ext cx="70567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Материалы урока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7249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       Онлайн платформа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0876" y="908720"/>
            <a:ext cx="889248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u="sng" dirty="0" smtClean="0">
                <a:hlinkClick r:id="rId2"/>
              </a:rPr>
              <a:t>https</a:t>
            </a:r>
            <a:r>
              <a:rPr lang="ru-RU" sz="5400" u="sng" dirty="0">
                <a:hlinkClick r:id="rId2"/>
              </a:rPr>
              <a:t>://</a:t>
            </a:r>
            <a:r>
              <a:rPr lang="ru-RU" sz="5400" u="sng" dirty="0" smtClean="0">
                <a:hlinkClick r:id="rId2"/>
              </a:rPr>
              <a:t>www.chess.ru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117725" cy="4761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2802129" cy="46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92604"/>
              </p:ext>
            </p:extLst>
          </p:nvPr>
        </p:nvGraphicFramePr>
        <p:xfrm>
          <a:off x="107504" y="1205786"/>
          <a:ext cx="5576526" cy="56104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88294"/>
                <a:gridCol w="208823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Преимущества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Недостатки</a:t>
                      </a:r>
                      <a:endParaRPr lang="ru-RU" sz="1800" dirty="0"/>
                    </a:p>
                  </a:txBody>
                  <a:tcPr/>
                </a:tc>
              </a:tr>
              <a:tr h="7110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проста и понятна в использовании для детей любого школьного возраста</a:t>
                      </a:r>
                      <a:endParaRPr lang="ru-RU" sz="18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ru-RU" sz="1800" dirty="0" smtClean="0"/>
                        <a:t>преподавателю невозможно наблюдать за ходом игры, можно лишь узнать результат после, так как в неё играют только по сети</a:t>
                      </a:r>
                      <a:endParaRPr lang="ru-RU" sz="1800" dirty="0"/>
                    </a:p>
                  </a:txBody>
                  <a:tcPr/>
                </a:tc>
              </a:tr>
              <a:tr h="5149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уроки по игре в шахматы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6371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играют с ПК, также</a:t>
                      </a:r>
                      <a:r>
                        <a:rPr lang="ru-RU" sz="1800" baseline="0" dirty="0" smtClean="0"/>
                        <a:t> можно</a:t>
                      </a:r>
                      <a:r>
                        <a:rPr lang="ru-RU" sz="1800" dirty="0" smtClean="0"/>
                        <a:t> скачать удобное приложение для телефона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играют как со случайным игроком, так и с друзьями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81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есть чат в игре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66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каждый день предлагаются новые головоломки и задания, их расценивают как тренировки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15192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можно поменять поле или внешний вид фигур.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5374"/>
          <a:stretch/>
        </p:blipFill>
        <p:spPr>
          <a:xfrm>
            <a:off x="5868144" y="1196752"/>
            <a:ext cx="3105680" cy="5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2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        Результаты работы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628800"/>
            <a:ext cx="8784976" cy="504056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/>
              <a:t>О</a:t>
            </a:r>
            <a:r>
              <a:rPr lang="ru-RU" sz="3200" b="1" dirty="0" smtClean="0"/>
              <a:t>бщение </a:t>
            </a:r>
            <a:r>
              <a:rPr lang="ru-RU" sz="3200" b="1" dirty="0"/>
              <a:t>друг с другом</a:t>
            </a:r>
          </a:p>
          <a:p>
            <a:pPr lvl="0"/>
            <a:r>
              <a:rPr lang="ru-RU" sz="3200" b="1" dirty="0"/>
              <a:t>Р</a:t>
            </a:r>
            <a:r>
              <a:rPr lang="ru-RU" sz="3200" b="1" dirty="0" smtClean="0"/>
              <a:t>азвитие </a:t>
            </a:r>
            <a:r>
              <a:rPr lang="ru-RU" sz="3200" b="1" dirty="0"/>
              <a:t>навыков сотрудничества, самостоятельности и инициативы</a:t>
            </a:r>
          </a:p>
          <a:p>
            <a:pPr lvl="0"/>
            <a:r>
              <a:rPr lang="ru-RU" sz="3200" b="1" dirty="0"/>
              <a:t>В</a:t>
            </a:r>
            <a:r>
              <a:rPr lang="ru-RU" sz="3200" b="1" dirty="0" smtClean="0"/>
              <a:t>озможность </a:t>
            </a:r>
            <a:r>
              <a:rPr lang="ru-RU" sz="3200" b="1" dirty="0"/>
              <a:t>самовыражения</a:t>
            </a:r>
          </a:p>
          <a:p>
            <a:pPr lvl="0"/>
            <a:r>
              <a:rPr lang="ru-RU" sz="3200" b="1" dirty="0"/>
              <a:t>Ф</a:t>
            </a:r>
            <a:r>
              <a:rPr lang="ru-RU" sz="3200" b="1" dirty="0" smtClean="0"/>
              <a:t>ормирование </a:t>
            </a:r>
            <a:r>
              <a:rPr lang="ru-RU" sz="3200" b="1" dirty="0"/>
              <a:t>навыков работы в команде, сотрудничества с учителем и учеником </a:t>
            </a:r>
          </a:p>
          <a:p>
            <a:pPr lvl="0"/>
            <a:r>
              <a:rPr lang="ru-RU" sz="3200" b="1" dirty="0"/>
              <a:t>Р</a:t>
            </a:r>
            <a:r>
              <a:rPr lang="ru-RU" sz="3200" b="1" dirty="0" smtClean="0"/>
              <a:t>абота </a:t>
            </a:r>
            <a:r>
              <a:rPr lang="ru-RU" sz="3200" b="1" dirty="0"/>
              <a:t>с техническим оборудованием, интернет сайтами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37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701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Спасибо за внимание!!!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012160" cy="40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9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227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«Социализация детей с ОВЗ и инвалидов через внеурочную деятельность по общей физической подготовке. Знакомство с шахматами»</vt:lpstr>
      <vt:lpstr>Презентация PowerPoint</vt:lpstr>
      <vt:lpstr>Цели и задачи программы:</vt:lpstr>
      <vt:lpstr>Организационный этап включает в себя следующие пункты:</vt:lpstr>
      <vt:lpstr>         Проведение уроков</vt:lpstr>
      <vt:lpstr>       Онлайн платформа</vt:lpstr>
      <vt:lpstr>Презентация PowerPoint</vt:lpstr>
      <vt:lpstr>        Результаты работы</vt:lpstr>
      <vt:lpstr>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«Социализация детей с ОВЗ и инвалидов через внеурочную деятельность по общей физической подготовке. Знакомство с шахматами»</dc:title>
  <dc:creator>Admin</dc:creator>
  <cp:lastModifiedBy>1</cp:lastModifiedBy>
  <cp:revision>17</cp:revision>
  <dcterms:created xsi:type="dcterms:W3CDTF">2021-12-21T07:51:31Z</dcterms:created>
  <dcterms:modified xsi:type="dcterms:W3CDTF">2021-12-22T05:57:53Z</dcterms:modified>
</cp:coreProperties>
</file>