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257" r:id="rId3"/>
    <p:sldId id="275" r:id="rId4"/>
    <p:sldId id="272" r:id="rId5"/>
    <p:sldId id="259" r:id="rId6"/>
    <p:sldId id="267" r:id="rId7"/>
    <p:sldId id="258" r:id="rId8"/>
    <p:sldId id="261" r:id="rId9"/>
    <p:sldId id="260" r:id="rId10"/>
    <p:sldId id="268" r:id="rId11"/>
    <p:sldId id="263" r:id="rId12"/>
    <p:sldId id="264" r:id="rId13"/>
    <p:sldId id="269" r:id="rId14"/>
    <p:sldId id="274" r:id="rId15"/>
    <p:sldId id="273" r:id="rId16"/>
    <p:sldId id="276" r:id="rId17"/>
    <p:sldId id="277" r:id="rId18"/>
    <p:sldId id="278" r:id="rId19"/>
    <p:sldId id="279" r:id="rId20"/>
    <p:sldId id="262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92" autoAdjust="0"/>
  </p:normalViewPr>
  <p:slideViewPr>
    <p:cSldViewPr>
      <p:cViewPr>
        <p:scale>
          <a:sx n="75" d="100"/>
          <a:sy n="75" d="100"/>
        </p:scale>
        <p:origin x="-1656" y="-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D4C0C-39E0-4815-88E0-6572D8D820C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FA7FE2-3BA4-40B6-BB9E-3AC294A20157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baseline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Привле-катель-ность</a:t>
          </a:r>
          <a:endParaRPr lang="ru-RU" sz="1600" baseline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F17680D-D08E-4002-A1AC-D0BD756FED5E}" type="sibTrans" cxnId="{1C5B9426-8ACE-4A08-BE14-EA35B0E79F0D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EFA1C984-FA66-43E6-9524-9453905281D6}" type="parTrans" cxnId="{1C5B9426-8ACE-4A08-BE14-EA35B0E79F0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4865E04E-66D4-4F79-A860-DF48E84523BD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Запоми-нае-мость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DBE423F5-DD77-400D-97FF-1E7F91AD508B}" type="sibTrans" cxnId="{27D50522-37C1-4E2C-88BD-E6087187253C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B3D4D4F5-E4EF-480E-AAE9-B94DAAB31C59}" type="parTrans" cxnId="{27D50522-37C1-4E2C-88BD-E6087187253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AD7215E5-1F28-4297-BF8F-58A52A4C829D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Возмож-ность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пере-смотра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7B127734-4E78-4A41-AD9C-BD75CB5837C1}" type="sibTrans" cxnId="{0EE99F29-45F3-4592-8EDE-A7599B1753E3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571BA51E-81D3-46D1-B0B3-85901C7FC9F2}" type="parTrans" cxnId="{0EE99F29-45F3-4592-8EDE-A7599B1753E3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28B58768-210E-4E95-A3D2-B64F74D40C8D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Творчес-кий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характер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DC03F3E3-DAE6-4AAB-9C88-732380BDAF7B}" type="sibTrans" cxnId="{CF7AB816-566F-4090-B9CC-066535CD83A8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EE81BA04-BC81-447B-8901-62C354F9E689}" type="parTrans" cxnId="{CF7AB816-566F-4090-B9CC-066535CD83A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47A948EA-7AD8-4A89-997F-F538EC06DC5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Своевре-менность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1FDFDC48-F28E-4CF4-8D53-8AA9674ACD79}" type="sibTrans" cxnId="{C4E5770C-77A1-4817-8580-3AD9D0CDE468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12364AD5-9731-47B9-8B53-88D52979AEC5}" type="parTrans" cxnId="{C4E5770C-77A1-4817-8580-3AD9D0CDE46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A372259C-4591-476E-B741-409D59D5815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baseline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Нагляд-ность</a:t>
          </a:r>
          <a:endParaRPr lang="ru-RU" sz="1600" baseline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F7439EA-946E-45EE-BC46-CEF511F413CA}" type="sibTrans" cxnId="{6458FB16-349F-4C7B-8F83-516FC9A6186D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BB4976DB-C9BF-4EE8-B1C2-04E0BF8E96A4}" type="parTrans" cxnId="{6458FB16-349F-4C7B-8F83-516FC9A6186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55A401F7-D88D-4A77-8FCC-2F47B21DCED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Плюсы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433CFBC4-9F2E-4558-B794-89C017E58410}" type="sibTrans" cxnId="{C2233656-5603-42F4-ADB1-BA526D9F4E94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1587F553-3B5B-45A4-B427-E62362B3E311}" type="parTrans" cxnId="{C2233656-5603-42F4-ADB1-BA526D9F4E94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103D5964-CB12-49EF-B709-D07A13F8FDA9}" type="pres">
      <dgm:prSet presAssocID="{939D4C0C-39E0-4815-88E0-6572D8D820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DE5D1D-E310-423B-8B12-42688A6AC9EC}" type="pres">
      <dgm:prSet presAssocID="{55A401F7-D88D-4A77-8FCC-2F47B21DCED1}" presName="centerShape" presStyleLbl="node0" presStyleIdx="0" presStyleCnt="1" custScaleX="119126" custScaleY="113758"/>
      <dgm:spPr/>
      <dgm:t>
        <a:bodyPr/>
        <a:lstStyle/>
        <a:p>
          <a:endParaRPr lang="ru-RU"/>
        </a:p>
      </dgm:t>
    </dgm:pt>
    <dgm:pt modelId="{AD9CB20A-A8D5-477D-8FFD-BFEDC9DA6B60}" type="pres">
      <dgm:prSet presAssocID="{BB4976DB-C9BF-4EE8-B1C2-04E0BF8E96A4}" presName="parTrans" presStyleLbl="sibTrans2D1" presStyleIdx="0" presStyleCnt="6"/>
      <dgm:spPr/>
      <dgm:t>
        <a:bodyPr/>
        <a:lstStyle/>
        <a:p>
          <a:endParaRPr lang="ru-RU"/>
        </a:p>
      </dgm:t>
    </dgm:pt>
    <dgm:pt modelId="{732FE4E5-62C1-4141-B016-F733A0C1DDD1}" type="pres">
      <dgm:prSet presAssocID="{BB4976DB-C9BF-4EE8-B1C2-04E0BF8E96A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A0F0A46A-6523-425C-BC18-C5160AA63CD9}" type="pres">
      <dgm:prSet presAssocID="{A372259C-4591-476E-B741-409D59D58151}" presName="node" presStyleLbl="node1" presStyleIdx="0" presStyleCnt="6" custRadScaleRad="109432" custRadScaleInc="68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F8ACD-F912-4FD2-BC27-3004E4083309}" type="pres">
      <dgm:prSet presAssocID="{12364AD5-9731-47B9-8B53-88D52979AEC5}" presName="parTrans" presStyleLbl="sibTrans2D1" presStyleIdx="1" presStyleCnt="6"/>
      <dgm:spPr/>
      <dgm:t>
        <a:bodyPr/>
        <a:lstStyle/>
        <a:p>
          <a:endParaRPr lang="ru-RU"/>
        </a:p>
      </dgm:t>
    </dgm:pt>
    <dgm:pt modelId="{BFCE00A0-F885-4C5C-86F7-0DE16C7D5639}" type="pres">
      <dgm:prSet presAssocID="{12364AD5-9731-47B9-8B53-88D52979AEC5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5A326D9B-7D96-4A11-9798-73AE5F0F0421}" type="pres">
      <dgm:prSet presAssocID="{47A948EA-7AD8-4A89-997F-F538EC06DC53}" presName="node" presStyleLbl="node1" presStyleIdx="1" presStyleCnt="6" custScaleX="119769" custScaleY="120562" custRadScaleRad="110275" custRadScaleInc="20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74D90-13B3-4F79-8361-C29D3F2FC001}" type="pres">
      <dgm:prSet presAssocID="{EE81BA04-BC81-447B-8901-62C354F9E689}" presName="parTrans" presStyleLbl="sibTrans2D1" presStyleIdx="2" presStyleCnt="6" custLinFactNeighborX="5136" custLinFactNeighborY="4262"/>
      <dgm:spPr/>
      <dgm:t>
        <a:bodyPr/>
        <a:lstStyle/>
        <a:p>
          <a:endParaRPr lang="ru-RU"/>
        </a:p>
      </dgm:t>
    </dgm:pt>
    <dgm:pt modelId="{B3C8DB76-3A8F-44BD-862B-BE35B29EEB32}" type="pres">
      <dgm:prSet presAssocID="{EE81BA04-BC81-447B-8901-62C354F9E689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BAC56234-E83B-4FC3-BF8C-A6C986C2B52A}" type="pres">
      <dgm:prSet presAssocID="{28B58768-210E-4E95-A3D2-B64F74D40C8D}" presName="node" presStyleLbl="node1" presStyleIdx="2" presStyleCnt="6" custScaleX="116792" custScaleY="111503" custRadScaleRad="113098" custRadScaleInc="22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82941-8360-4AD8-94D0-1AEE3B63D118}" type="pres">
      <dgm:prSet presAssocID="{571BA51E-81D3-46D1-B0B3-85901C7FC9F2}" presName="parTrans" presStyleLbl="sibTrans2D1" presStyleIdx="3" presStyleCnt="6"/>
      <dgm:spPr/>
      <dgm:t>
        <a:bodyPr/>
        <a:lstStyle/>
        <a:p>
          <a:endParaRPr lang="ru-RU"/>
        </a:p>
      </dgm:t>
    </dgm:pt>
    <dgm:pt modelId="{84704CE9-0687-4C9B-B625-438E7191C6B5}" type="pres">
      <dgm:prSet presAssocID="{571BA51E-81D3-46D1-B0B3-85901C7FC9F2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B38F48F-FA83-4E21-9DD5-14497130139B}" type="pres">
      <dgm:prSet presAssocID="{AD7215E5-1F28-4297-BF8F-58A52A4C829D}" presName="node" presStyleLbl="node1" presStyleIdx="3" presStyleCnt="6" custScaleX="120923" custScaleY="113420" custRadScaleRad="103137" custRadScaleInc="43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4CA26-0DC2-487F-A59B-4EE8D78A62F8}" type="pres">
      <dgm:prSet presAssocID="{B3D4D4F5-E4EF-480E-AAE9-B94DAAB31C59}" presName="parTrans" presStyleLbl="sibTrans2D1" presStyleIdx="4" presStyleCnt="6"/>
      <dgm:spPr/>
      <dgm:t>
        <a:bodyPr/>
        <a:lstStyle/>
        <a:p>
          <a:endParaRPr lang="ru-RU"/>
        </a:p>
      </dgm:t>
    </dgm:pt>
    <dgm:pt modelId="{31789970-C869-4699-9498-55097E39401A}" type="pres">
      <dgm:prSet presAssocID="{B3D4D4F5-E4EF-480E-AAE9-B94DAAB31C59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1EEF47DA-A2E7-404B-876A-CF45710E12E1}" type="pres">
      <dgm:prSet presAssocID="{4865E04E-66D4-4F79-A860-DF48E84523BD}" presName="node" presStyleLbl="node1" presStyleIdx="4" presStyleCnt="6" custScaleX="110674" custScaleY="111503" custRadScaleRad="138602" custRadScaleInc="9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6CE08-9670-42F8-9D59-34D5DD05174E}" type="pres">
      <dgm:prSet presAssocID="{EFA1C984-FA66-43E6-9524-9453905281D6}" presName="parTrans" presStyleLbl="sibTrans2D1" presStyleIdx="5" presStyleCnt="6"/>
      <dgm:spPr/>
      <dgm:t>
        <a:bodyPr/>
        <a:lstStyle/>
        <a:p>
          <a:endParaRPr lang="ru-RU"/>
        </a:p>
      </dgm:t>
    </dgm:pt>
    <dgm:pt modelId="{AB92319E-59C4-4A59-9405-9BF631F6E2FF}" type="pres">
      <dgm:prSet presAssocID="{EFA1C984-FA66-43E6-9524-9453905281D6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63DC4DE2-7968-4FD0-8E66-F4B9B37397FE}" type="pres">
      <dgm:prSet presAssocID="{CDFA7FE2-3BA4-40B6-BB9E-3AC294A20157}" presName="node" presStyleLbl="node1" presStyleIdx="5" presStyleCnt="6" custScaleX="123014" custScaleY="124396" custRadScaleRad="134492" custRadScaleInc="5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C4A0D-CFC8-42E4-AF10-78AC30F7EA9C}" type="presOf" srcId="{AD7215E5-1F28-4297-BF8F-58A52A4C829D}" destId="{CB38F48F-FA83-4E21-9DD5-14497130139B}" srcOrd="0" destOrd="0" presId="urn:microsoft.com/office/officeart/2005/8/layout/radial5"/>
    <dgm:cxn modelId="{DF393FEC-763E-4A35-BA28-FDD44EE1EBCE}" type="presOf" srcId="{28B58768-210E-4E95-A3D2-B64F74D40C8D}" destId="{BAC56234-E83B-4FC3-BF8C-A6C986C2B52A}" srcOrd="0" destOrd="0" presId="urn:microsoft.com/office/officeart/2005/8/layout/radial5"/>
    <dgm:cxn modelId="{C2233656-5603-42F4-ADB1-BA526D9F4E94}" srcId="{939D4C0C-39E0-4815-88E0-6572D8D820C5}" destId="{55A401F7-D88D-4A77-8FCC-2F47B21DCED1}" srcOrd="0" destOrd="0" parTransId="{1587F553-3B5B-45A4-B427-E62362B3E311}" sibTransId="{433CFBC4-9F2E-4558-B794-89C017E58410}"/>
    <dgm:cxn modelId="{3D67E718-8D19-4AFC-ACA2-11F89DE6183C}" type="presOf" srcId="{47A948EA-7AD8-4A89-997F-F538EC06DC53}" destId="{5A326D9B-7D96-4A11-9798-73AE5F0F0421}" srcOrd="0" destOrd="0" presId="urn:microsoft.com/office/officeart/2005/8/layout/radial5"/>
    <dgm:cxn modelId="{95CF9B37-9436-40D3-9F39-BA853EE295B3}" type="presOf" srcId="{55A401F7-D88D-4A77-8FCC-2F47B21DCED1}" destId="{63DE5D1D-E310-423B-8B12-42688A6AC9EC}" srcOrd="0" destOrd="0" presId="urn:microsoft.com/office/officeart/2005/8/layout/radial5"/>
    <dgm:cxn modelId="{C3EB2231-F2CF-4BC9-ACA5-F359C8B76063}" type="presOf" srcId="{4865E04E-66D4-4F79-A860-DF48E84523BD}" destId="{1EEF47DA-A2E7-404B-876A-CF45710E12E1}" srcOrd="0" destOrd="0" presId="urn:microsoft.com/office/officeart/2005/8/layout/radial5"/>
    <dgm:cxn modelId="{9739811F-6603-4867-9840-6ED61225EA7E}" type="presOf" srcId="{EFA1C984-FA66-43E6-9524-9453905281D6}" destId="{AB92319E-59C4-4A59-9405-9BF631F6E2FF}" srcOrd="1" destOrd="0" presId="urn:microsoft.com/office/officeart/2005/8/layout/radial5"/>
    <dgm:cxn modelId="{D18EB587-780F-4F57-9409-A4F948C8C848}" type="presOf" srcId="{EFA1C984-FA66-43E6-9524-9453905281D6}" destId="{8CF6CE08-9670-42F8-9D59-34D5DD05174E}" srcOrd="0" destOrd="0" presId="urn:microsoft.com/office/officeart/2005/8/layout/radial5"/>
    <dgm:cxn modelId="{7A183D98-881D-4337-902D-A1B8FD5BE4B8}" type="presOf" srcId="{B3D4D4F5-E4EF-480E-AAE9-B94DAAB31C59}" destId="{31789970-C869-4699-9498-55097E39401A}" srcOrd="1" destOrd="0" presId="urn:microsoft.com/office/officeart/2005/8/layout/radial5"/>
    <dgm:cxn modelId="{C4E5770C-77A1-4817-8580-3AD9D0CDE468}" srcId="{55A401F7-D88D-4A77-8FCC-2F47B21DCED1}" destId="{47A948EA-7AD8-4A89-997F-F538EC06DC53}" srcOrd="1" destOrd="0" parTransId="{12364AD5-9731-47B9-8B53-88D52979AEC5}" sibTransId="{1FDFDC48-F28E-4CF4-8D53-8AA9674ACD79}"/>
    <dgm:cxn modelId="{1C5B9426-8ACE-4A08-BE14-EA35B0E79F0D}" srcId="{55A401F7-D88D-4A77-8FCC-2F47B21DCED1}" destId="{CDFA7FE2-3BA4-40B6-BB9E-3AC294A20157}" srcOrd="5" destOrd="0" parTransId="{EFA1C984-FA66-43E6-9524-9453905281D6}" sibTransId="{4F17680D-D08E-4002-A1AC-D0BD756FED5E}"/>
    <dgm:cxn modelId="{6458FB16-349F-4C7B-8F83-516FC9A6186D}" srcId="{55A401F7-D88D-4A77-8FCC-2F47B21DCED1}" destId="{A372259C-4591-476E-B741-409D59D58151}" srcOrd="0" destOrd="0" parTransId="{BB4976DB-C9BF-4EE8-B1C2-04E0BF8E96A4}" sibTransId="{DF7439EA-946E-45EE-BC46-CEF511F413CA}"/>
    <dgm:cxn modelId="{27D50522-37C1-4E2C-88BD-E6087187253C}" srcId="{55A401F7-D88D-4A77-8FCC-2F47B21DCED1}" destId="{4865E04E-66D4-4F79-A860-DF48E84523BD}" srcOrd="4" destOrd="0" parTransId="{B3D4D4F5-E4EF-480E-AAE9-B94DAAB31C59}" sibTransId="{DBE423F5-DD77-400D-97FF-1E7F91AD508B}"/>
    <dgm:cxn modelId="{48C72B40-72A5-4D9B-84B5-44441EA34D60}" type="presOf" srcId="{CDFA7FE2-3BA4-40B6-BB9E-3AC294A20157}" destId="{63DC4DE2-7968-4FD0-8E66-F4B9B37397FE}" srcOrd="0" destOrd="0" presId="urn:microsoft.com/office/officeart/2005/8/layout/radial5"/>
    <dgm:cxn modelId="{7A03DC85-8BA5-4C82-8C8C-20A785B3C762}" type="presOf" srcId="{EE81BA04-BC81-447B-8901-62C354F9E689}" destId="{B3C8DB76-3A8F-44BD-862B-BE35B29EEB32}" srcOrd="1" destOrd="0" presId="urn:microsoft.com/office/officeart/2005/8/layout/radial5"/>
    <dgm:cxn modelId="{60A8FE5A-99B9-4B60-A385-7AA942198995}" type="presOf" srcId="{939D4C0C-39E0-4815-88E0-6572D8D820C5}" destId="{103D5964-CB12-49EF-B709-D07A13F8FDA9}" srcOrd="0" destOrd="0" presId="urn:microsoft.com/office/officeart/2005/8/layout/radial5"/>
    <dgm:cxn modelId="{08F9A17C-02C0-4DAD-8701-7B5BE5CD7341}" type="presOf" srcId="{EE81BA04-BC81-447B-8901-62C354F9E689}" destId="{CCC74D90-13B3-4F79-8361-C29D3F2FC001}" srcOrd="0" destOrd="0" presId="urn:microsoft.com/office/officeart/2005/8/layout/radial5"/>
    <dgm:cxn modelId="{0EE99F29-45F3-4592-8EDE-A7599B1753E3}" srcId="{55A401F7-D88D-4A77-8FCC-2F47B21DCED1}" destId="{AD7215E5-1F28-4297-BF8F-58A52A4C829D}" srcOrd="3" destOrd="0" parTransId="{571BA51E-81D3-46D1-B0B3-85901C7FC9F2}" sibTransId="{7B127734-4E78-4A41-AD9C-BD75CB5837C1}"/>
    <dgm:cxn modelId="{C7AA14BD-4417-4852-AC9B-F58B540DFF01}" type="presOf" srcId="{B3D4D4F5-E4EF-480E-AAE9-B94DAAB31C59}" destId="{AAB4CA26-0DC2-487F-A59B-4EE8D78A62F8}" srcOrd="0" destOrd="0" presId="urn:microsoft.com/office/officeart/2005/8/layout/radial5"/>
    <dgm:cxn modelId="{FB634E41-7C53-46C9-A430-8C7616347842}" type="presOf" srcId="{12364AD5-9731-47B9-8B53-88D52979AEC5}" destId="{BFCE00A0-F885-4C5C-86F7-0DE16C7D5639}" srcOrd="1" destOrd="0" presId="urn:microsoft.com/office/officeart/2005/8/layout/radial5"/>
    <dgm:cxn modelId="{271467EC-E676-40D3-8626-8640F59932AD}" type="presOf" srcId="{BB4976DB-C9BF-4EE8-B1C2-04E0BF8E96A4}" destId="{732FE4E5-62C1-4141-B016-F733A0C1DDD1}" srcOrd="1" destOrd="0" presId="urn:microsoft.com/office/officeart/2005/8/layout/radial5"/>
    <dgm:cxn modelId="{CF7AB816-566F-4090-B9CC-066535CD83A8}" srcId="{55A401F7-D88D-4A77-8FCC-2F47B21DCED1}" destId="{28B58768-210E-4E95-A3D2-B64F74D40C8D}" srcOrd="2" destOrd="0" parTransId="{EE81BA04-BC81-447B-8901-62C354F9E689}" sibTransId="{DC03F3E3-DAE6-4AAB-9C88-732380BDAF7B}"/>
    <dgm:cxn modelId="{76ED5030-1592-4D85-ADF8-BD7A980F5B7C}" type="presOf" srcId="{BB4976DB-C9BF-4EE8-B1C2-04E0BF8E96A4}" destId="{AD9CB20A-A8D5-477D-8FFD-BFEDC9DA6B60}" srcOrd="0" destOrd="0" presId="urn:microsoft.com/office/officeart/2005/8/layout/radial5"/>
    <dgm:cxn modelId="{29506C1E-9ADE-470A-87C7-54ECBC0743AA}" type="presOf" srcId="{571BA51E-81D3-46D1-B0B3-85901C7FC9F2}" destId="{84704CE9-0687-4C9B-B625-438E7191C6B5}" srcOrd="1" destOrd="0" presId="urn:microsoft.com/office/officeart/2005/8/layout/radial5"/>
    <dgm:cxn modelId="{0D63EFEB-3787-443E-873A-CC6BE918106B}" type="presOf" srcId="{12364AD5-9731-47B9-8B53-88D52979AEC5}" destId="{9D8F8ACD-F912-4FD2-BC27-3004E4083309}" srcOrd="0" destOrd="0" presId="urn:microsoft.com/office/officeart/2005/8/layout/radial5"/>
    <dgm:cxn modelId="{A6569060-88EE-46D3-AFF8-6E8C8ED555E4}" type="presOf" srcId="{A372259C-4591-476E-B741-409D59D58151}" destId="{A0F0A46A-6523-425C-BC18-C5160AA63CD9}" srcOrd="0" destOrd="0" presId="urn:microsoft.com/office/officeart/2005/8/layout/radial5"/>
    <dgm:cxn modelId="{88A7BD3C-996A-4F62-BD68-5F52C265502D}" type="presOf" srcId="{571BA51E-81D3-46D1-B0B3-85901C7FC9F2}" destId="{82182941-8360-4AD8-94D0-1AEE3B63D118}" srcOrd="0" destOrd="0" presId="urn:microsoft.com/office/officeart/2005/8/layout/radial5"/>
    <dgm:cxn modelId="{AFCB4416-2AF3-4A1A-94A6-3F64533199AA}" type="presParOf" srcId="{103D5964-CB12-49EF-B709-D07A13F8FDA9}" destId="{63DE5D1D-E310-423B-8B12-42688A6AC9EC}" srcOrd="0" destOrd="0" presId="urn:microsoft.com/office/officeart/2005/8/layout/radial5"/>
    <dgm:cxn modelId="{E2C598BB-EC09-4B4D-ABDE-4A3C1763FE55}" type="presParOf" srcId="{103D5964-CB12-49EF-B709-D07A13F8FDA9}" destId="{AD9CB20A-A8D5-477D-8FFD-BFEDC9DA6B60}" srcOrd="1" destOrd="0" presId="urn:microsoft.com/office/officeart/2005/8/layout/radial5"/>
    <dgm:cxn modelId="{5CA07283-F406-4D6D-983D-73CB454E4709}" type="presParOf" srcId="{AD9CB20A-A8D5-477D-8FFD-BFEDC9DA6B60}" destId="{732FE4E5-62C1-4141-B016-F733A0C1DDD1}" srcOrd="0" destOrd="0" presId="urn:microsoft.com/office/officeart/2005/8/layout/radial5"/>
    <dgm:cxn modelId="{8D79804F-4B69-4F61-BEAF-B8251391C76B}" type="presParOf" srcId="{103D5964-CB12-49EF-B709-D07A13F8FDA9}" destId="{A0F0A46A-6523-425C-BC18-C5160AA63CD9}" srcOrd="2" destOrd="0" presId="urn:microsoft.com/office/officeart/2005/8/layout/radial5"/>
    <dgm:cxn modelId="{14B579CD-52BB-4547-B779-8CC25C3E0B3C}" type="presParOf" srcId="{103D5964-CB12-49EF-B709-D07A13F8FDA9}" destId="{9D8F8ACD-F912-4FD2-BC27-3004E4083309}" srcOrd="3" destOrd="0" presId="urn:microsoft.com/office/officeart/2005/8/layout/radial5"/>
    <dgm:cxn modelId="{A328967D-4222-475E-981F-C6A9B01EB1C5}" type="presParOf" srcId="{9D8F8ACD-F912-4FD2-BC27-3004E4083309}" destId="{BFCE00A0-F885-4C5C-86F7-0DE16C7D5639}" srcOrd="0" destOrd="0" presId="urn:microsoft.com/office/officeart/2005/8/layout/radial5"/>
    <dgm:cxn modelId="{E13E58F1-C3EA-4378-A38C-2BCC2C16A885}" type="presParOf" srcId="{103D5964-CB12-49EF-B709-D07A13F8FDA9}" destId="{5A326D9B-7D96-4A11-9798-73AE5F0F0421}" srcOrd="4" destOrd="0" presId="urn:microsoft.com/office/officeart/2005/8/layout/radial5"/>
    <dgm:cxn modelId="{3158ED82-287F-49D1-988A-1672E2FEFEB0}" type="presParOf" srcId="{103D5964-CB12-49EF-B709-D07A13F8FDA9}" destId="{CCC74D90-13B3-4F79-8361-C29D3F2FC001}" srcOrd="5" destOrd="0" presId="urn:microsoft.com/office/officeart/2005/8/layout/radial5"/>
    <dgm:cxn modelId="{B09ECC6D-4D49-43C0-BF9F-65A97ED69280}" type="presParOf" srcId="{CCC74D90-13B3-4F79-8361-C29D3F2FC001}" destId="{B3C8DB76-3A8F-44BD-862B-BE35B29EEB32}" srcOrd="0" destOrd="0" presId="urn:microsoft.com/office/officeart/2005/8/layout/radial5"/>
    <dgm:cxn modelId="{17984D6E-76AB-441A-8C97-3FC7C5B1516F}" type="presParOf" srcId="{103D5964-CB12-49EF-B709-D07A13F8FDA9}" destId="{BAC56234-E83B-4FC3-BF8C-A6C986C2B52A}" srcOrd="6" destOrd="0" presId="urn:microsoft.com/office/officeart/2005/8/layout/radial5"/>
    <dgm:cxn modelId="{44BAEFD3-A708-496B-B0F4-25E8D7867F58}" type="presParOf" srcId="{103D5964-CB12-49EF-B709-D07A13F8FDA9}" destId="{82182941-8360-4AD8-94D0-1AEE3B63D118}" srcOrd="7" destOrd="0" presId="urn:microsoft.com/office/officeart/2005/8/layout/radial5"/>
    <dgm:cxn modelId="{9EAA4250-F930-4470-BC00-581A304D1647}" type="presParOf" srcId="{82182941-8360-4AD8-94D0-1AEE3B63D118}" destId="{84704CE9-0687-4C9B-B625-438E7191C6B5}" srcOrd="0" destOrd="0" presId="urn:microsoft.com/office/officeart/2005/8/layout/radial5"/>
    <dgm:cxn modelId="{C60751A8-F495-4342-8391-CF1F9B1A8B2C}" type="presParOf" srcId="{103D5964-CB12-49EF-B709-D07A13F8FDA9}" destId="{CB38F48F-FA83-4E21-9DD5-14497130139B}" srcOrd="8" destOrd="0" presId="urn:microsoft.com/office/officeart/2005/8/layout/radial5"/>
    <dgm:cxn modelId="{AF3F3D9A-6BD1-4918-81BA-403E445A5E41}" type="presParOf" srcId="{103D5964-CB12-49EF-B709-D07A13F8FDA9}" destId="{AAB4CA26-0DC2-487F-A59B-4EE8D78A62F8}" srcOrd="9" destOrd="0" presId="urn:microsoft.com/office/officeart/2005/8/layout/radial5"/>
    <dgm:cxn modelId="{DCFDAFD6-6041-4E5A-81E0-0D894138A72C}" type="presParOf" srcId="{AAB4CA26-0DC2-487F-A59B-4EE8D78A62F8}" destId="{31789970-C869-4699-9498-55097E39401A}" srcOrd="0" destOrd="0" presId="urn:microsoft.com/office/officeart/2005/8/layout/radial5"/>
    <dgm:cxn modelId="{23E4A7AC-F09B-4EB7-9E7E-7B6AE4AB5091}" type="presParOf" srcId="{103D5964-CB12-49EF-B709-D07A13F8FDA9}" destId="{1EEF47DA-A2E7-404B-876A-CF45710E12E1}" srcOrd="10" destOrd="0" presId="urn:microsoft.com/office/officeart/2005/8/layout/radial5"/>
    <dgm:cxn modelId="{2ECA9DD0-EA73-428E-94C3-4602B3F30DFA}" type="presParOf" srcId="{103D5964-CB12-49EF-B709-D07A13F8FDA9}" destId="{8CF6CE08-9670-42F8-9D59-34D5DD05174E}" srcOrd="11" destOrd="0" presId="urn:microsoft.com/office/officeart/2005/8/layout/radial5"/>
    <dgm:cxn modelId="{F25AA7D7-08F0-44E7-8BB1-1B1333A69E19}" type="presParOf" srcId="{8CF6CE08-9670-42F8-9D59-34D5DD05174E}" destId="{AB92319E-59C4-4A59-9405-9BF631F6E2FF}" srcOrd="0" destOrd="0" presId="urn:microsoft.com/office/officeart/2005/8/layout/radial5"/>
    <dgm:cxn modelId="{D4A98A80-951C-4ACE-8EC4-767983E99DEA}" type="presParOf" srcId="{103D5964-CB12-49EF-B709-D07A13F8FDA9}" destId="{63DC4DE2-7968-4FD0-8E66-F4B9B37397F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9D4C0C-39E0-4815-88E0-6572D8D820C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A401F7-D88D-4A77-8FCC-2F47B21DCED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Преиму-щества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433CFBC4-9F2E-4558-B794-89C017E58410}" type="sibTrans" cxnId="{C2233656-5603-42F4-ADB1-BA526D9F4E94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1587F553-3B5B-45A4-B427-E62362B3E311}" type="parTrans" cxnId="{C2233656-5603-42F4-ADB1-BA526D9F4E94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8904D68C-209A-43ED-A129-7F1B45B0AB7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Пишем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166BFA78-131A-49EE-8E29-FA10F72B9951}" type="parTrans" cxnId="{46E71C50-6D79-43D8-9C16-9740CE32D4C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74FAB10-5A11-40A5-9C7D-58244DA42C39}" type="sibTrans" cxnId="{46E71C50-6D79-43D8-9C16-9740CE32D4C4}">
      <dgm:prSet/>
      <dgm:spPr/>
      <dgm:t>
        <a:bodyPr/>
        <a:lstStyle/>
        <a:p>
          <a:endParaRPr lang="ru-RU"/>
        </a:p>
      </dgm:t>
    </dgm:pt>
    <dgm:pt modelId="{0776AD60-35BB-4D3E-AD92-651B4C6668C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Видно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6F45C42E-D36A-403E-8D84-F7C1E018009C}" type="parTrans" cxnId="{DEA32BEF-1E25-462E-9012-6855B540A78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D60BA62-03FD-4E16-82D9-1DDA1700CAEA}" type="sibTrans" cxnId="{DEA32BEF-1E25-462E-9012-6855B540A78A}">
      <dgm:prSet/>
      <dgm:spPr/>
      <dgm:t>
        <a:bodyPr/>
        <a:lstStyle/>
        <a:p>
          <a:endParaRPr lang="ru-RU"/>
        </a:p>
      </dgm:t>
    </dgm:pt>
    <dgm:pt modelId="{ECFFD564-6919-4A5D-9D45-7B612DBAD5A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Разви-ваем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948BAF71-50A1-4627-A08C-63288DA48BA8}" type="parTrans" cxnId="{C44112BF-A74D-4697-93F4-4556D9C1EB7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96EC80D-8AE8-47A5-BD64-B99BEEFF9360}" type="sibTrans" cxnId="{C44112BF-A74D-4697-93F4-4556D9C1EB7A}">
      <dgm:prSet/>
      <dgm:spPr/>
      <dgm:t>
        <a:bodyPr/>
        <a:lstStyle/>
        <a:p>
          <a:endParaRPr lang="ru-RU"/>
        </a:p>
      </dgm:t>
    </dgm:pt>
    <dgm:pt modelId="{462DFF0B-E201-4535-A034-CD120854718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Задейст</a:t>
          </a:r>
          <a:endParaRPr lang="ru-RU" sz="1600" dirty="0" smtClean="0">
            <a:latin typeface="Arial" pitchFamily="34" charset="0"/>
            <a:cs typeface="Arial" pitchFamily="34" charset="0"/>
          </a:endParaRPr>
        </a:p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вуем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E145F9C-D5F6-4220-94D7-34599AAE478B}" type="parTrans" cxnId="{4ECA4BAD-F57C-4953-B184-54F754B658F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1EC0E994-461C-41AF-A324-AAEDCF208358}" type="sibTrans" cxnId="{4ECA4BAD-F57C-4953-B184-54F754B658F2}">
      <dgm:prSet/>
      <dgm:spPr/>
      <dgm:t>
        <a:bodyPr/>
        <a:lstStyle/>
        <a:p>
          <a:endParaRPr lang="ru-RU"/>
        </a:p>
      </dgm:t>
    </dgm:pt>
    <dgm:pt modelId="{1022DE18-A086-4B7F-B1CB-CC4F52EA615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Запоми-наем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15344B94-BEDA-4E54-BA14-69C9CD5D2496}" type="parTrans" cxnId="{D89C669E-968C-475B-91D9-EC085B0176C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CD21D5D-CA89-48C1-B2F6-3B1991C36667}" type="sibTrans" cxnId="{D89C669E-968C-475B-91D9-EC085B0176CE}">
      <dgm:prSet/>
      <dgm:spPr/>
      <dgm:t>
        <a:bodyPr/>
        <a:lstStyle/>
        <a:p>
          <a:endParaRPr lang="ru-RU"/>
        </a:p>
      </dgm:t>
    </dgm:pt>
    <dgm:pt modelId="{41C253F2-C977-4290-A221-F804841A9EB5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Легко научиться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EDAEC48A-5612-4097-96F7-19C5C8907534}" type="parTrans" cxnId="{D4B4E457-7E9F-4D31-B0F5-5F47F2CB3B9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1C2011F0-9DDC-4B58-BB7E-6308F934DA15}" type="sibTrans" cxnId="{D4B4E457-7E9F-4D31-B0F5-5F47F2CB3B9E}">
      <dgm:prSet/>
      <dgm:spPr/>
      <dgm:t>
        <a:bodyPr/>
        <a:lstStyle/>
        <a:p>
          <a:endParaRPr lang="ru-RU"/>
        </a:p>
      </dgm:t>
    </dgm:pt>
    <dgm:pt modelId="{103D5964-CB12-49EF-B709-D07A13F8FDA9}" type="pres">
      <dgm:prSet presAssocID="{939D4C0C-39E0-4815-88E0-6572D8D820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DE5D1D-E310-423B-8B12-42688A6AC9EC}" type="pres">
      <dgm:prSet presAssocID="{55A401F7-D88D-4A77-8FCC-2F47B21DCED1}" presName="centerShape" presStyleLbl="node0" presStyleIdx="0" presStyleCnt="1" custScaleX="136450" custScaleY="136448" custLinFactNeighborX="-4234" custLinFactNeighborY="-1689"/>
      <dgm:spPr/>
      <dgm:t>
        <a:bodyPr/>
        <a:lstStyle/>
        <a:p>
          <a:endParaRPr lang="ru-RU"/>
        </a:p>
      </dgm:t>
    </dgm:pt>
    <dgm:pt modelId="{A542F9CC-0678-405E-92F9-CD548A59F226}" type="pres">
      <dgm:prSet presAssocID="{166BFA78-131A-49EE-8E29-FA10F72B9951}" presName="parTrans" presStyleLbl="sibTrans2D1" presStyleIdx="0" presStyleCnt="6"/>
      <dgm:spPr/>
      <dgm:t>
        <a:bodyPr/>
        <a:lstStyle/>
        <a:p>
          <a:endParaRPr lang="ru-RU"/>
        </a:p>
      </dgm:t>
    </dgm:pt>
    <dgm:pt modelId="{1EAB3ADB-1C4D-4D3B-AD91-A02972893DC7}" type="pres">
      <dgm:prSet presAssocID="{166BFA78-131A-49EE-8E29-FA10F72B995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FD37D262-3BA4-4B32-96CC-310BF150DBDD}" type="pres">
      <dgm:prSet presAssocID="{8904D68C-209A-43ED-A129-7F1B45B0AB7F}" presName="node" presStyleLbl="node1" presStyleIdx="0" presStyleCnt="6" custScaleX="109669" custScaleY="109751" custRadScaleRad="107511" custRadScaleInc="134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33945-EE3E-47A6-8FA9-498D218B2000}" type="pres">
      <dgm:prSet presAssocID="{6F45C42E-D36A-403E-8D84-F7C1E018009C}" presName="parTrans" presStyleLbl="sibTrans2D1" presStyleIdx="1" presStyleCnt="6"/>
      <dgm:spPr/>
      <dgm:t>
        <a:bodyPr/>
        <a:lstStyle/>
        <a:p>
          <a:endParaRPr lang="ru-RU"/>
        </a:p>
      </dgm:t>
    </dgm:pt>
    <dgm:pt modelId="{207A9A6E-9292-4318-B813-CFBDC8F7CE56}" type="pres">
      <dgm:prSet presAssocID="{6F45C42E-D36A-403E-8D84-F7C1E018009C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5266C382-9F19-44E3-AFAD-A875078D262F}" type="pres">
      <dgm:prSet presAssocID="{0776AD60-35BB-4D3E-AD92-651B4C6668CA}" presName="node" presStyleLbl="node1" presStyleIdx="1" presStyleCnt="6" custRadScaleRad="100475" custRadScaleInc="109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78003-CDAB-4EFE-B5AD-FF7DC22B71DE}" type="pres">
      <dgm:prSet presAssocID="{948BAF71-50A1-4627-A08C-63288DA48BA8}" presName="parTrans" presStyleLbl="sibTrans2D1" presStyleIdx="2" presStyleCnt="6"/>
      <dgm:spPr/>
      <dgm:t>
        <a:bodyPr/>
        <a:lstStyle/>
        <a:p>
          <a:endParaRPr lang="ru-RU"/>
        </a:p>
      </dgm:t>
    </dgm:pt>
    <dgm:pt modelId="{536D0FE8-CED3-4312-9A13-651665447802}" type="pres">
      <dgm:prSet presAssocID="{948BAF71-50A1-4627-A08C-63288DA48BA8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647A3505-C7A5-4C0A-A59A-6BBB84575419}" type="pres">
      <dgm:prSet presAssocID="{ECFFD564-6919-4A5D-9D45-7B612DBAD5A6}" presName="node" presStyleLbl="node1" presStyleIdx="2" presStyleCnt="6" custScaleX="109669" custScaleY="117437" custRadScaleRad="107711" custRadScaleInc="61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58FEC-9551-44AD-AAF0-EBFE2205A913}" type="pres">
      <dgm:prSet presAssocID="{8E145F9C-D5F6-4220-94D7-34599AAE478B}" presName="parTrans" presStyleLbl="sibTrans2D1" presStyleIdx="3" presStyleCnt="6"/>
      <dgm:spPr/>
      <dgm:t>
        <a:bodyPr/>
        <a:lstStyle/>
        <a:p>
          <a:endParaRPr lang="ru-RU"/>
        </a:p>
      </dgm:t>
    </dgm:pt>
    <dgm:pt modelId="{10E232A3-73C3-4E4D-BA40-8292DB160486}" type="pres">
      <dgm:prSet presAssocID="{8E145F9C-D5F6-4220-94D7-34599AAE478B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0F8E854E-4DC7-4C0C-B01F-6F4C41F91764}" type="pres">
      <dgm:prSet presAssocID="{462DFF0B-E201-4535-A034-CD120854718B}" presName="node" presStyleLbl="node1" presStyleIdx="3" presStyleCnt="6" custScaleX="106280" custScaleY="106281" custRadScaleRad="104294" custRadScaleInc="57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EC02F-01BA-487E-82F8-915B44F2E786}" type="pres">
      <dgm:prSet presAssocID="{15344B94-BEDA-4E54-BA14-69C9CD5D2496}" presName="parTrans" presStyleLbl="sibTrans2D1" presStyleIdx="4" presStyleCnt="6"/>
      <dgm:spPr/>
      <dgm:t>
        <a:bodyPr/>
        <a:lstStyle/>
        <a:p>
          <a:endParaRPr lang="ru-RU"/>
        </a:p>
      </dgm:t>
    </dgm:pt>
    <dgm:pt modelId="{F8BC8FE0-F87F-4347-8024-93204EA9FA50}" type="pres">
      <dgm:prSet presAssocID="{15344B94-BEDA-4E54-BA14-69C9CD5D2496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16F04CDA-9111-4A67-99A4-4F2882646310}" type="pres">
      <dgm:prSet presAssocID="{1022DE18-A086-4B7F-B1CB-CC4F52EA615A}" presName="node" presStyleLbl="node1" presStyleIdx="4" presStyleCnt="6" custScaleX="122562" custScaleY="122643" custRadScaleRad="121577" custRadScaleInc="49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FCABB-6160-4BC3-B273-7692C4AC672E}" type="pres">
      <dgm:prSet presAssocID="{EDAEC48A-5612-4097-96F7-19C5C8907534}" presName="parTrans" presStyleLbl="sibTrans2D1" presStyleIdx="5" presStyleCnt="6"/>
      <dgm:spPr/>
      <dgm:t>
        <a:bodyPr/>
        <a:lstStyle/>
        <a:p>
          <a:endParaRPr lang="ru-RU"/>
        </a:p>
      </dgm:t>
    </dgm:pt>
    <dgm:pt modelId="{1EAE452A-D16B-4BF6-BAAB-C0C1B76EF369}" type="pres">
      <dgm:prSet presAssocID="{EDAEC48A-5612-4097-96F7-19C5C8907534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B98D194C-0445-437C-B884-CCF1E877CCC9}" type="pres">
      <dgm:prSet presAssocID="{41C253F2-C977-4290-A221-F804841A9EB5}" presName="node" presStyleLbl="node1" presStyleIdx="5" presStyleCnt="6" custScaleX="128389" custScaleY="117420" custRadScaleRad="129110" custRadScaleInc="37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4112BF-A74D-4697-93F4-4556D9C1EB7A}" srcId="{55A401F7-D88D-4A77-8FCC-2F47B21DCED1}" destId="{ECFFD564-6919-4A5D-9D45-7B612DBAD5A6}" srcOrd="2" destOrd="0" parTransId="{948BAF71-50A1-4627-A08C-63288DA48BA8}" sibTransId="{B96EC80D-8AE8-47A5-BD64-B99BEEFF9360}"/>
    <dgm:cxn modelId="{393EC308-4547-4F79-BFFC-59DE1CAEE187}" type="presOf" srcId="{1022DE18-A086-4B7F-B1CB-CC4F52EA615A}" destId="{16F04CDA-9111-4A67-99A4-4F2882646310}" srcOrd="0" destOrd="0" presId="urn:microsoft.com/office/officeart/2005/8/layout/radial5"/>
    <dgm:cxn modelId="{01565658-3311-46CD-ADF0-CD4C1A957564}" type="presOf" srcId="{462DFF0B-E201-4535-A034-CD120854718B}" destId="{0F8E854E-4DC7-4C0C-B01F-6F4C41F91764}" srcOrd="0" destOrd="0" presId="urn:microsoft.com/office/officeart/2005/8/layout/radial5"/>
    <dgm:cxn modelId="{05D8C5B7-FC8B-4DA1-A836-1E3597474C10}" type="presOf" srcId="{41C253F2-C977-4290-A221-F804841A9EB5}" destId="{B98D194C-0445-437C-B884-CCF1E877CCC9}" srcOrd="0" destOrd="0" presId="urn:microsoft.com/office/officeart/2005/8/layout/radial5"/>
    <dgm:cxn modelId="{C2233656-5603-42F4-ADB1-BA526D9F4E94}" srcId="{939D4C0C-39E0-4815-88E0-6572D8D820C5}" destId="{55A401F7-D88D-4A77-8FCC-2F47B21DCED1}" srcOrd="0" destOrd="0" parTransId="{1587F553-3B5B-45A4-B427-E62362B3E311}" sibTransId="{433CFBC4-9F2E-4558-B794-89C017E58410}"/>
    <dgm:cxn modelId="{23D4DC01-BDCC-4650-BC2A-49DA138044B6}" type="presOf" srcId="{EDAEC48A-5612-4097-96F7-19C5C8907534}" destId="{506FCABB-6160-4BC3-B273-7692C4AC672E}" srcOrd="0" destOrd="0" presId="urn:microsoft.com/office/officeart/2005/8/layout/radial5"/>
    <dgm:cxn modelId="{0CEDC0F1-40FD-4800-992B-48ECF19C39ED}" type="presOf" srcId="{8E145F9C-D5F6-4220-94D7-34599AAE478B}" destId="{E8158FEC-9551-44AD-AAF0-EBFE2205A913}" srcOrd="0" destOrd="0" presId="urn:microsoft.com/office/officeart/2005/8/layout/radial5"/>
    <dgm:cxn modelId="{E96AFACD-E365-406D-8278-E251C4087E2C}" type="presOf" srcId="{EDAEC48A-5612-4097-96F7-19C5C8907534}" destId="{1EAE452A-D16B-4BF6-BAAB-C0C1B76EF369}" srcOrd="1" destOrd="0" presId="urn:microsoft.com/office/officeart/2005/8/layout/radial5"/>
    <dgm:cxn modelId="{D4B4E457-7E9F-4D31-B0F5-5F47F2CB3B9E}" srcId="{55A401F7-D88D-4A77-8FCC-2F47B21DCED1}" destId="{41C253F2-C977-4290-A221-F804841A9EB5}" srcOrd="5" destOrd="0" parTransId="{EDAEC48A-5612-4097-96F7-19C5C8907534}" sibTransId="{1C2011F0-9DDC-4B58-BB7E-6308F934DA15}"/>
    <dgm:cxn modelId="{DEA32BEF-1E25-462E-9012-6855B540A78A}" srcId="{55A401F7-D88D-4A77-8FCC-2F47B21DCED1}" destId="{0776AD60-35BB-4D3E-AD92-651B4C6668CA}" srcOrd="1" destOrd="0" parTransId="{6F45C42E-D36A-403E-8D84-F7C1E018009C}" sibTransId="{5D60BA62-03FD-4E16-82D9-1DDA1700CAEA}"/>
    <dgm:cxn modelId="{E926D698-867F-4BC4-A5BE-ECC7A1060A5B}" type="presOf" srcId="{6F45C42E-D36A-403E-8D84-F7C1E018009C}" destId="{207A9A6E-9292-4318-B813-CFBDC8F7CE56}" srcOrd="1" destOrd="0" presId="urn:microsoft.com/office/officeart/2005/8/layout/radial5"/>
    <dgm:cxn modelId="{D89C669E-968C-475B-91D9-EC085B0176CE}" srcId="{55A401F7-D88D-4A77-8FCC-2F47B21DCED1}" destId="{1022DE18-A086-4B7F-B1CB-CC4F52EA615A}" srcOrd="4" destOrd="0" parTransId="{15344B94-BEDA-4E54-BA14-69C9CD5D2496}" sibTransId="{5CD21D5D-CA89-48C1-B2F6-3B1991C36667}"/>
    <dgm:cxn modelId="{46E71C50-6D79-43D8-9C16-9740CE32D4C4}" srcId="{55A401F7-D88D-4A77-8FCC-2F47B21DCED1}" destId="{8904D68C-209A-43ED-A129-7F1B45B0AB7F}" srcOrd="0" destOrd="0" parTransId="{166BFA78-131A-49EE-8E29-FA10F72B9951}" sibTransId="{D74FAB10-5A11-40A5-9C7D-58244DA42C39}"/>
    <dgm:cxn modelId="{C3811382-EF6C-41A6-A050-45640028E26C}" type="presOf" srcId="{ECFFD564-6919-4A5D-9D45-7B612DBAD5A6}" destId="{647A3505-C7A5-4C0A-A59A-6BBB84575419}" srcOrd="0" destOrd="0" presId="urn:microsoft.com/office/officeart/2005/8/layout/radial5"/>
    <dgm:cxn modelId="{F961D804-34BD-41A6-A3B5-3272FA368089}" type="presOf" srcId="{55A401F7-D88D-4A77-8FCC-2F47B21DCED1}" destId="{63DE5D1D-E310-423B-8B12-42688A6AC9EC}" srcOrd="0" destOrd="0" presId="urn:microsoft.com/office/officeart/2005/8/layout/radial5"/>
    <dgm:cxn modelId="{2D3578E0-62C5-4FD0-9C02-659E45CDB4F5}" type="presOf" srcId="{939D4C0C-39E0-4815-88E0-6572D8D820C5}" destId="{103D5964-CB12-49EF-B709-D07A13F8FDA9}" srcOrd="0" destOrd="0" presId="urn:microsoft.com/office/officeart/2005/8/layout/radial5"/>
    <dgm:cxn modelId="{96629AB9-14B4-40BE-8525-F2BCAC0EE3F3}" type="presOf" srcId="{948BAF71-50A1-4627-A08C-63288DA48BA8}" destId="{536D0FE8-CED3-4312-9A13-651665447802}" srcOrd="1" destOrd="0" presId="urn:microsoft.com/office/officeart/2005/8/layout/radial5"/>
    <dgm:cxn modelId="{4ECA4BAD-F57C-4953-B184-54F754B658F2}" srcId="{55A401F7-D88D-4A77-8FCC-2F47B21DCED1}" destId="{462DFF0B-E201-4535-A034-CD120854718B}" srcOrd="3" destOrd="0" parTransId="{8E145F9C-D5F6-4220-94D7-34599AAE478B}" sibTransId="{1EC0E994-461C-41AF-A324-AAEDCF208358}"/>
    <dgm:cxn modelId="{5BC2A332-BEB1-41E6-BB3C-0E9F7765C43B}" type="presOf" srcId="{948BAF71-50A1-4627-A08C-63288DA48BA8}" destId="{9FA78003-CDAB-4EFE-B5AD-FF7DC22B71DE}" srcOrd="0" destOrd="0" presId="urn:microsoft.com/office/officeart/2005/8/layout/radial5"/>
    <dgm:cxn modelId="{28F0F8D6-DA3D-4B1E-9383-2901B7F5570C}" type="presOf" srcId="{15344B94-BEDA-4E54-BA14-69C9CD5D2496}" destId="{F8BC8FE0-F87F-4347-8024-93204EA9FA50}" srcOrd="1" destOrd="0" presId="urn:microsoft.com/office/officeart/2005/8/layout/radial5"/>
    <dgm:cxn modelId="{CC4405A7-1383-422C-9DE8-14090BC02215}" type="presOf" srcId="{6F45C42E-D36A-403E-8D84-F7C1E018009C}" destId="{C1133945-EE3E-47A6-8FA9-498D218B2000}" srcOrd="0" destOrd="0" presId="urn:microsoft.com/office/officeart/2005/8/layout/radial5"/>
    <dgm:cxn modelId="{F60D2B41-56FA-4FBA-A85C-37BE1F63F192}" type="presOf" srcId="{166BFA78-131A-49EE-8E29-FA10F72B9951}" destId="{1EAB3ADB-1C4D-4D3B-AD91-A02972893DC7}" srcOrd="1" destOrd="0" presId="urn:microsoft.com/office/officeart/2005/8/layout/radial5"/>
    <dgm:cxn modelId="{51EF8D9E-85D8-4F01-9DAC-8610DE039A1E}" type="presOf" srcId="{166BFA78-131A-49EE-8E29-FA10F72B9951}" destId="{A542F9CC-0678-405E-92F9-CD548A59F226}" srcOrd="0" destOrd="0" presId="urn:microsoft.com/office/officeart/2005/8/layout/radial5"/>
    <dgm:cxn modelId="{6F3FB16D-57D0-407F-814C-177CFCF1B0FF}" type="presOf" srcId="{8904D68C-209A-43ED-A129-7F1B45B0AB7F}" destId="{FD37D262-3BA4-4B32-96CC-310BF150DBDD}" srcOrd="0" destOrd="0" presId="urn:microsoft.com/office/officeart/2005/8/layout/radial5"/>
    <dgm:cxn modelId="{809E7486-33D9-40DB-AA4D-E8D52F2CF45A}" type="presOf" srcId="{15344B94-BEDA-4E54-BA14-69C9CD5D2496}" destId="{A24EC02F-01BA-487E-82F8-915B44F2E786}" srcOrd="0" destOrd="0" presId="urn:microsoft.com/office/officeart/2005/8/layout/radial5"/>
    <dgm:cxn modelId="{B612AB85-E473-4594-864F-74152D07004B}" type="presOf" srcId="{8E145F9C-D5F6-4220-94D7-34599AAE478B}" destId="{10E232A3-73C3-4E4D-BA40-8292DB160486}" srcOrd="1" destOrd="0" presId="urn:microsoft.com/office/officeart/2005/8/layout/radial5"/>
    <dgm:cxn modelId="{395D7AA8-486C-4076-BEFE-CAEA0230F606}" type="presOf" srcId="{0776AD60-35BB-4D3E-AD92-651B4C6668CA}" destId="{5266C382-9F19-44E3-AFAD-A875078D262F}" srcOrd="0" destOrd="0" presId="urn:microsoft.com/office/officeart/2005/8/layout/radial5"/>
    <dgm:cxn modelId="{843C8713-C657-49F4-AB27-51B4DE1B5965}" type="presParOf" srcId="{103D5964-CB12-49EF-B709-D07A13F8FDA9}" destId="{63DE5D1D-E310-423B-8B12-42688A6AC9EC}" srcOrd="0" destOrd="0" presId="urn:microsoft.com/office/officeart/2005/8/layout/radial5"/>
    <dgm:cxn modelId="{B2B74A3E-7DBF-450E-A035-A42DFE451365}" type="presParOf" srcId="{103D5964-CB12-49EF-B709-D07A13F8FDA9}" destId="{A542F9CC-0678-405E-92F9-CD548A59F226}" srcOrd="1" destOrd="0" presId="urn:microsoft.com/office/officeart/2005/8/layout/radial5"/>
    <dgm:cxn modelId="{8A825067-4E1D-48DB-A68D-9519F6596E6B}" type="presParOf" srcId="{A542F9CC-0678-405E-92F9-CD548A59F226}" destId="{1EAB3ADB-1C4D-4D3B-AD91-A02972893DC7}" srcOrd="0" destOrd="0" presId="urn:microsoft.com/office/officeart/2005/8/layout/radial5"/>
    <dgm:cxn modelId="{D0C41BF2-B157-44D0-B412-98EC09D8EF91}" type="presParOf" srcId="{103D5964-CB12-49EF-B709-D07A13F8FDA9}" destId="{FD37D262-3BA4-4B32-96CC-310BF150DBDD}" srcOrd="2" destOrd="0" presId="urn:microsoft.com/office/officeart/2005/8/layout/radial5"/>
    <dgm:cxn modelId="{749B6787-9553-4B3A-B0E2-C7357481FFCA}" type="presParOf" srcId="{103D5964-CB12-49EF-B709-D07A13F8FDA9}" destId="{C1133945-EE3E-47A6-8FA9-498D218B2000}" srcOrd="3" destOrd="0" presId="urn:microsoft.com/office/officeart/2005/8/layout/radial5"/>
    <dgm:cxn modelId="{9F2A0DC4-9B0F-4B4A-87F1-58172ADB8D71}" type="presParOf" srcId="{C1133945-EE3E-47A6-8FA9-498D218B2000}" destId="{207A9A6E-9292-4318-B813-CFBDC8F7CE56}" srcOrd="0" destOrd="0" presId="urn:microsoft.com/office/officeart/2005/8/layout/radial5"/>
    <dgm:cxn modelId="{C2EE8971-0036-4108-8276-950D7D460F88}" type="presParOf" srcId="{103D5964-CB12-49EF-B709-D07A13F8FDA9}" destId="{5266C382-9F19-44E3-AFAD-A875078D262F}" srcOrd="4" destOrd="0" presId="urn:microsoft.com/office/officeart/2005/8/layout/radial5"/>
    <dgm:cxn modelId="{DB469012-575A-43BB-AC72-AEFAF975537E}" type="presParOf" srcId="{103D5964-CB12-49EF-B709-D07A13F8FDA9}" destId="{9FA78003-CDAB-4EFE-B5AD-FF7DC22B71DE}" srcOrd="5" destOrd="0" presId="urn:microsoft.com/office/officeart/2005/8/layout/radial5"/>
    <dgm:cxn modelId="{E344A902-F7F3-4C5C-844B-886DDA410B80}" type="presParOf" srcId="{9FA78003-CDAB-4EFE-B5AD-FF7DC22B71DE}" destId="{536D0FE8-CED3-4312-9A13-651665447802}" srcOrd="0" destOrd="0" presId="urn:microsoft.com/office/officeart/2005/8/layout/radial5"/>
    <dgm:cxn modelId="{CC4749A2-AE32-4018-921C-AC2662B95EAA}" type="presParOf" srcId="{103D5964-CB12-49EF-B709-D07A13F8FDA9}" destId="{647A3505-C7A5-4C0A-A59A-6BBB84575419}" srcOrd="6" destOrd="0" presId="urn:microsoft.com/office/officeart/2005/8/layout/radial5"/>
    <dgm:cxn modelId="{E92EE5A0-F07B-4980-8870-FA6A5644144B}" type="presParOf" srcId="{103D5964-CB12-49EF-B709-D07A13F8FDA9}" destId="{E8158FEC-9551-44AD-AAF0-EBFE2205A913}" srcOrd="7" destOrd="0" presId="urn:microsoft.com/office/officeart/2005/8/layout/radial5"/>
    <dgm:cxn modelId="{13AB33A9-DB19-4905-8138-5F0FF9F77772}" type="presParOf" srcId="{E8158FEC-9551-44AD-AAF0-EBFE2205A913}" destId="{10E232A3-73C3-4E4D-BA40-8292DB160486}" srcOrd="0" destOrd="0" presId="urn:microsoft.com/office/officeart/2005/8/layout/radial5"/>
    <dgm:cxn modelId="{5ACAEDBA-7407-431C-850A-CE4AD5721539}" type="presParOf" srcId="{103D5964-CB12-49EF-B709-D07A13F8FDA9}" destId="{0F8E854E-4DC7-4C0C-B01F-6F4C41F91764}" srcOrd="8" destOrd="0" presId="urn:microsoft.com/office/officeart/2005/8/layout/radial5"/>
    <dgm:cxn modelId="{EA658A7A-0D59-4AE9-B03C-D929CE34C23C}" type="presParOf" srcId="{103D5964-CB12-49EF-B709-D07A13F8FDA9}" destId="{A24EC02F-01BA-487E-82F8-915B44F2E786}" srcOrd="9" destOrd="0" presId="urn:microsoft.com/office/officeart/2005/8/layout/radial5"/>
    <dgm:cxn modelId="{47632778-A6EE-4AAC-8DB6-F579C100C40B}" type="presParOf" srcId="{A24EC02F-01BA-487E-82F8-915B44F2E786}" destId="{F8BC8FE0-F87F-4347-8024-93204EA9FA50}" srcOrd="0" destOrd="0" presId="urn:microsoft.com/office/officeart/2005/8/layout/radial5"/>
    <dgm:cxn modelId="{8E54EBFB-C6F2-4FAF-94C2-A5B2D533AA0E}" type="presParOf" srcId="{103D5964-CB12-49EF-B709-D07A13F8FDA9}" destId="{16F04CDA-9111-4A67-99A4-4F2882646310}" srcOrd="10" destOrd="0" presId="urn:microsoft.com/office/officeart/2005/8/layout/radial5"/>
    <dgm:cxn modelId="{4C161B14-E641-4988-8727-37B05B9DFA95}" type="presParOf" srcId="{103D5964-CB12-49EF-B709-D07A13F8FDA9}" destId="{506FCABB-6160-4BC3-B273-7692C4AC672E}" srcOrd="11" destOrd="0" presId="urn:microsoft.com/office/officeart/2005/8/layout/radial5"/>
    <dgm:cxn modelId="{03DFD24A-3260-455A-869A-F9F9BEAA0810}" type="presParOf" srcId="{506FCABB-6160-4BC3-B273-7692C4AC672E}" destId="{1EAE452A-D16B-4BF6-BAAB-C0C1B76EF369}" srcOrd="0" destOrd="0" presId="urn:microsoft.com/office/officeart/2005/8/layout/radial5"/>
    <dgm:cxn modelId="{3327FEC7-A3B4-4951-A2BB-388840E7518E}" type="presParOf" srcId="{103D5964-CB12-49EF-B709-D07A13F8FDA9}" destId="{B98D194C-0445-437C-B884-CCF1E877CCC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9D4C0C-39E0-4815-88E0-6572D8D820C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A401F7-D88D-4A77-8FCC-2F47B21DCED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Помощь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433CFBC4-9F2E-4558-B794-89C017E58410}" type="sibTrans" cxnId="{C2233656-5603-42F4-ADB1-BA526D9F4E94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1587F553-3B5B-45A4-B427-E62362B3E311}" type="parTrans" cxnId="{C2233656-5603-42F4-ADB1-BA526D9F4E94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47A948EA-7AD8-4A89-997F-F538EC06DC5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Концен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-</a:t>
          </a:r>
        </a:p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трации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1FDFDC48-F28E-4CF4-8D53-8AA9674ACD79}" type="sibTrans" cxnId="{C4E5770C-77A1-4817-8580-3AD9D0CDE468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12364AD5-9731-47B9-8B53-88D52979AEC5}" type="parTrans" cxnId="{C4E5770C-77A1-4817-8580-3AD9D0CDE46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A372259C-4591-476E-B741-409D59D5815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baseline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Обуче-нию</a:t>
          </a:r>
          <a:endParaRPr lang="ru-RU" sz="1600" baseline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F7439EA-946E-45EE-BC46-CEF511F413CA}" type="sibTrans" cxnId="{6458FB16-349F-4C7B-8F83-516FC9A6186D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BB4976DB-C9BF-4EE8-B1C2-04E0BF8E96A4}" type="parTrans" cxnId="{6458FB16-349F-4C7B-8F83-516FC9A6186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8B311617-362E-47BC-87FE-A8A3F0134180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Запоми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-</a:t>
          </a:r>
        </a:p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нанию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450C8DEF-44BB-4E2A-93BA-3571E7A0E4C4}" type="parTrans" cxnId="{E38F9824-170B-4AB3-BADD-1278D39A0C5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2FB5FF9-307D-4E6F-B724-CD8B7FC19C51}" type="sibTrans" cxnId="{E38F9824-170B-4AB3-BADD-1278D39A0C54}">
      <dgm:prSet/>
      <dgm:spPr/>
      <dgm:t>
        <a:bodyPr/>
        <a:lstStyle/>
        <a:p>
          <a:endParaRPr lang="ru-RU"/>
        </a:p>
      </dgm:t>
    </dgm:pt>
    <dgm:pt modelId="{B65FE244-9420-47AC-9FC9-0D39DD50150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Мышле-нию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E1E4E0D4-8D55-4507-A61F-CE2F6FE51399}" type="parTrans" cxnId="{F15418F4-C013-43FD-B91D-755AF647D49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A17BE3B-35D7-401C-8A51-5F17C5DA863F}" type="sibTrans" cxnId="{F15418F4-C013-43FD-B91D-755AF647D495}">
      <dgm:prSet/>
      <dgm:spPr/>
      <dgm:t>
        <a:bodyPr/>
        <a:lstStyle/>
        <a:p>
          <a:endParaRPr lang="ru-RU"/>
        </a:p>
      </dgm:t>
    </dgm:pt>
    <dgm:pt modelId="{103D5964-CB12-49EF-B709-D07A13F8FDA9}" type="pres">
      <dgm:prSet presAssocID="{939D4C0C-39E0-4815-88E0-6572D8D820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DE5D1D-E310-423B-8B12-42688A6AC9EC}" type="pres">
      <dgm:prSet presAssocID="{55A401F7-D88D-4A77-8FCC-2F47B21DCED1}" presName="centerShape" presStyleLbl="node0" presStyleIdx="0" presStyleCnt="1" custScaleX="119864" custScaleY="115873"/>
      <dgm:spPr/>
      <dgm:t>
        <a:bodyPr/>
        <a:lstStyle/>
        <a:p>
          <a:endParaRPr lang="ru-RU"/>
        </a:p>
      </dgm:t>
    </dgm:pt>
    <dgm:pt modelId="{AD9CB20A-A8D5-477D-8FFD-BFEDC9DA6B60}" type="pres">
      <dgm:prSet presAssocID="{BB4976DB-C9BF-4EE8-B1C2-04E0BF8E96A4}" presName="parTrans" presStyleLbl="sibTrans2D1" presStyleIdx="0" presStyleCnt="4"/>
      <dgm:spPr/>
      <dgm:t>
        <a:bodyPr/>
        <a:lstStyle/>
        <a:p>
          <a:endParaRPr lang="ru-RU"/>
        </a:p>
      </dgm:t>
    </dgm:pt>
    <dgm:pt modelId="{732FE4E5-62C1-4141-B016-F733A0C1DDD1}" type="pres">
      <dgm:prSet presAssocID="{BB4976DB-C9BF-4EE8-B1C2-04E0BF8E96A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0F0A46A-6523-425C-BC18-C5160AA63CD9}" type="pres">
      <dgm:prSet presAssocID="{A372259C-4591-476E-B741-409D59D58151}" presName="node" presStyleLbl="node1" presStyleIdx="0" presStyleCnt="4" custRadScaleRad="100192" custRadScaleInc="97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F8ACD-F912-4FD2-BC27-3004E4083309}" type="pres">
      <dgm:prSet presAssocID="{12364AD5-9731-47B9-8B53-88D52979AEC5}" presName="parTrans" presStyleLbl="sibTrans2D1" presStyleIdx="1" presStyleCnt="4"/>
      <dgm:spPr/>
      <dgm:t>
        <a:bodyPr/>
        <a:lstStyle/>
        <a:p>
          <a:endParaRPr lang="ru-RU"/>
        </a:p>
      </dgm:t>
    </dgm:pt>
    <dgm:pt modelId="{BFCE00A0-F885-4C5C-86F7-0DE16C7D5639}" type="pres">
      <dgm:prSet presAssocID="{12364AD5-9731-47B9-8B53-88D52979AEC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A326D9B-7D96-4A11-9798-73AE5F0F0421}" type="pres">
      <dgm:prSet presAssocID="{47A948EA-7AD8-4A89-997F-F538EC06DC53}" presName="node" presStyleLbl="node1" presStyleIdx="1" presStyleCnt="4" custScaleX="110376" custScaleY="111926" custRadScaleRad="119483" custRadScaleInc="79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DE94D-61A1-4586-A936-023B4AC6E3B6}" type="pres">
      <dgm:prSet presAssocID="{450C8DEF-44BB-4E2A-93BA-3571E7A0E4C4}" presName="parTrans" presStyleLbl="sibTrans2D1" presStyleIdx="2" presStyleCnt="4"/>
      <dgm:spPr/>
      <dgm:t>
        <a:bodyPr/>
        <a:lstStyle/>
        <a:p>
          <a:endParaRPr lang="ru-RU"/>
        </a:p>
      </dgm:t>
    </dgm:pt>
    <dgm:pt modelId="{7923BAF2-52E2-445B-92CD-20A3349AAD1F}" type="pres">
      <dgm:prSet presAssocID="{450C8DEF-44BB-4E2A-93BA-3571E7A0E4C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7D65B2A-BB92-47BA-A2A4-1EFA50292864}" type="pres">
      <dgm:prSet presAssocID="{8B311617-362E-47BC-87FE-A8A3F0134180}" presName="node" presStyleLbl="node1" presStyleIdx="2" presStyleCnt="4" custScaleX="100439" custScaleY="100573" custRadScaleRad="104898" custRadScaleInc="58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1D7FD-5017-4949-BD46-FBE9661F4EFA}" type="pres">
      <dgm:prSet presAssocID="{E1E4E0D4-8D55-4507-A61F-CE2F6FE51399}" presName="parTrans" presStyleLbl="sibTrans2D1" presStyleIdx="3" presStyleCnt="4"/>
      <dgm:spPr/>
      <dgm:t>
        <a:bodyPr/>
        <a:lstStyle/>
        <a:p>
          <a:endParaRPr lang="ru-RU"/>
        </a:p>
      </dgm:t>
    </dgm:pt>
    <dgm:pt modelId="{C98B9C9B-9C3D-447D-81F8-F94F13DFFF11}" type="pres">
      <dgm:prSet presAssocID="{E1E4E0D4-8D55-4507-A61F-CE2F6FE5139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F81F15E-76AD-421B-87C8-547063F435C3}" type="pres">
      <dgm:prSet presAssocID="{B65FE244-9420-47AC-9FC9-0D39DD50150C}" presName="node" presStyleLbl="node1" presStyleIdx="3" presStyleCnt="4" custRadScaleRad="102003" custRadScaleInc="7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92703D-DB83-4546-81B5-A73880877B8E}" type="presOf" srcId="{12364AD5-9731-47B9-8B53-88D52979AEC5}" destId="{9D8F8ACD-F912-4FD2-BC27-3004E4083309}" srcOrd="0" destOrd="0" presId="urn:microsoft.com/office/officeart/2005/8/layout/radial5"/>
    <dgm:cxn modelId="{DE74113D-2DEB-4589-860B-509577DF32D8}" type="presOf" srcId="{E1E4E0D4-8D55-4507-A61F-CE2F6FE51399}" destId="{9041D7FD-5017-4949-BD46-FBE9661F4EFA}" srcOrd="0" destOrd="0" presId="urn:microsoft.com/office/officeart/2005/8/layout/radial5"/>
    <dgm:cxn modelId="{40AA28F1-2356-4A6D-A71C-B4A6CE3000F2}" type="presOf" srcId="{A372259C-4591-476E-B741-409D59D58151}" destId="{A0F0A46A-6523-425C-BC18-C5160AA63CD9}" srcOrd="0" destOrd="0" presId="urn:microsoft.com/office/officeart/2005/8/layout/radial5"/>
    <dgm:cxn modelId="{0A5B4021-8D51-4FB4-987E-AB5CE1591EE2}" type="presOf" srcId="{12364AD5-9731-47B9-8B53-88D52979AEC5}" destId="{BFCE00A0-F885-4C5C-86F7-0DE16C7D5639}" srcOrd="1" destOrd="0" presId="urn:microsoft.com/office/officeart/2005/8/layout/radial5"/>
    <dgm:cxn modelId="{60A67E5C-1BA9-4C92-A962-84A7DC4331BC}" type="presOf" srcId="{E1E4E0D4-8D55-4507-A61F-CE2F6FE51399}" destId="{C98B9C9B-9C3D-447D-81F8-F94F13DFFF11}" srcOrd="1" destOrd="0" presId="urn:microsoft.com/office/officeart/2005/8/layout/radial5"/>
    <dgm:cxn modelId="{E38F9824-170B-4AB3-BADD-1278D39A0C54}" srcId="{55A401F7-D88D-4A77-8FCC-2F47B21DCED1}" destId="{8B311617-362E-47BC-87FE-A8A3F0134180}" srcOrd="2" destOrd="0" parTransId="{450C8DEF-44BB-4E2A-93BA-3571E7A0E4C4}" sibTransId="{32FB5FF9-307D-4E6F-B724-CD8B7FC19C51}"/>
    <dgm:cxn modelId="{D30B2E78-04EF-4973-B06C-0008431B6A44}" type="presOf" srcId="{939D4C0C-39E0-4815-88E0-6572D8D820C5}" destId="{103D5964-CB12-49EF-B709-D07A13F8FDA9}" srcOrd="0" destOrd="0" presId="urn:microsoft.com/office/officeart/2005/8/layout/radial5"/>
    <dgm:cxn modelId="{C2233656-5603-42F4-ADB1-BA526D9F4E94}" srcId="{939D4C0C-39E0-4815-88E0-6572D8D820C5}" destId="{55A401F7-D88D-4A77-8FCC-2F47B21DCED1}" srcOrd="0" destOrd="0" parTransId="{1587F553-3B5B-45A4-B427-E62362B3E311}" sibTransId="{433CFBC4-9F2E-4558-B794-89C017E58410}"/>
    <dgm:cxn modelId="{C4E5770C-77A1-4817-8580-3AD9D0CDE468}" srcId="{55A401F7-D88D-4A77-8FCC-2F47B21DCED1}" destId="{47A948EA-7AD8-4A89-997F-F538EC06DC53}" srcOrd="1" destOrd="0" parTransId="{12364AD5-9731-47B9-8B53-88D52979AEC5}" sibTransId="{1FDFDC48-F28E-4CF4-8D53-8AA9674ACD79}"/>
    <dgm:cxn modelId="{C40F78A5-9DE8-43A5-A620-0BAE4F2CCE49}" type="presOf" srcId="{450C8DEF-44BB-4E2A-93BA-3571E7A0E4C4}" destId="{506DE94D-61A1-4586-A936-023B4AC6E3B6}" srcOrd="0" destOrd="0" presId="urn:microsoft.com/office/officeart/2005/8/layout/radial5"/>
    <dgm:cxn modelId="{8886D8C4-D320-43A3-AC53-9E1B9CAF95C7}" type="presOf" srcId="{8B311617-362E-47BC-87FE-A8A3F0134180}" destId="{67D65B2A-BB92-47BA-A2A4-1EFA50292864}" srcOrd="0" destOrd="0" presId="urn:microsoft.com/office/officeart/2005/8/layout/radial5"/>
    <dgm:cxn modelId="{D82E321C-F7A6-41C1-AF83-3E1427F28FC9}" type="presOf" srcId="{BB4976DB-C9BF-4EE8-B1C2-04E0BF8E96A4}" destId="{AD9CB20A-A8D5-477D-8FFD-BFEDC9DA6B60}" srcOrd="0" destOrd="0" presId="urn:microsoft.com/office/officeart/2005/8/layout/radial5"/>
    <dgm:cxn modelId="{6458FB16-349F-4C7B-8F83-516FC9A6186D}" srcId="{55A401F7-D88D-4A77-8FCC-2F47B21DCED1}" destId="{A372259C-4591-476E-B741-409D59D58151}" srcOrd="0" destOrd="0" parTransId="{BB4976DB-C9BF-4EE8-B1C2-04E0BF8E96A4}" sibTransId="{DF7439EA-946E-45EE-BC46-CEF511F413CA}"/>
    <dgm:cxn modelId="{F3845E20-AB71-42B5-B308-FCE7949832BE}" type="presOf" srcId="{55A401F7-D88D-4A77-8FCC-2F47B21DCED1}" destId="{63DE5D1D-E310-423B-8B12-42688A6AC9EC}" srcOrd="0" destOrd="0" presId="urn:microsoft.com/office/officeart/2005/8/layout/radial5"/>
    <dgm:cxn modelId="{43FE5839-9C12-4930-8A05-B8B58EFA263F}" type="presOf" srcId="{47A948EA-7AD8-4A89-997F-F538EC06DC53}" destId="{5A326D9B-7D96-4A11-9798-73AE5F0F0421}" srcOrd="0" destOrd="0" presId="urn:microsoft.com/office/officeart/2005/8/layout/radial5"/>
    <dgm:cxn modelId="{D1AE6432-91A7-49D5-9CA9-B38FE35CE75C}" type="presOf" srcId="{BB4976DB-C9BF-4EE8-B1C2-04E0BF8E96A4}" destId="{732FE4E5-62C1-4141-B016-F733A0C1DDD1}" srcOrd="1" destOrd="0" presId="urn:microsoft.com/office/officeart/2005/8/layout/radial5"/>
    <dgm:cxn modelId="{F219322B-E79E-4661-A855-ECE14FBDA207}" type="presOf" srcId="{450C8DEF-44BB-4E2A-93BA-3571E7A0E4C4}" destId="{7923BAF2-52E2-445B-92CD-20A3349AAD1F}" srcOrd="1" destOrd="0" presId="urn:microsoft.com/office/officeart/2005/8/layout/radial5"/>
    <dgm:cxn modelId="{7DA0CFFE-5F36-4D54-86CD-9AAD8CDA7FBB}" type="presOf" srcId="{B65FE244-9420-47AC-9FC9-0D39DD50150C}" destId="{0F81F15E-76AD-421B-87C8-547063F435C3}" srcOrd="0" destOrd="0" presId="urn:microsoft.com/office/officeart/2005/8/layout/radial5"/>
    <dgm:cxn modelId="{F15418F4-C013-43FD-B91D-755AF647D495}" srcId="{55A401F7-D88D-4A77-8FCC-2F47B21DCED1}" destId="{B65FE244-9420-47AC-9FC9-0D39DD50150C}" srcOrd="3" destOrd="0" parTransId="{E1E4E0D4-8D55-4507-A61F-CE2F6FE51399}" sibTransId="{CA17BE3B-35D7-401C-8A51-5F17C5DA863F}"/>
    <dgm:cxn modelId="{3737BFAA-4329-4A69-AEBD-57CAD4BC7E35}" type="presParOf" srcId="{103D5964-CB12-49EF-B709-D07A13F8FDA9}" destId="{63DE5D1D-E310-423B-8B12-42688A6AC9EC}" srcOrd="0" destOrd="0" presId="urn:microsoft.com/office/officeart/2005/8/layout/radial5"/>
    <dgm:cxn modelId="{35263AF0-215D-469F-9D05-A97FE9F92D33}" type="presParOf" srcId="{103D5964-CB12-49EF-B709-D07A13F8FDA9}" destId="{AD9CB20A-A8D5-477D-8FFD-BFEDC9DA6B60}" srcOrd="1" destOrd="0" presId="urn:microsoft.com/office/officeart/2005/8/layout/radial5"/>
    <dgm:cxn modelId="{C1BA603F-5038-402B-B08E-0590B0813B3E}" type="presParOf" srcId="{AD9CB20A-A8D5-477D-8FFD-BFEDC9DA6B60}" destId="{732FE4E5-62C1-4141-B016-F733A0C1DDD1}" srcOrd="0" destOrd="0" presId="urn:microsoft.com/office/officeart/2005/8/layout/radial5"/>
    <dgm:cxn modelId="{178302DF-8F0D-4A08-A85F-53F1C104179C}" type="presParOf" srcId="{103D5964-CB12-49EF-B709-D07A13F8FDA9}" destId="{A0F0A46A-6523-425C-BC18-C5160AA63CD9}" srcOrd="2" destOrd="0" presId="urn:microsoft.com/office/officeart/2005/8/layout/radial5"/>
    <dgm:cxn modelId="{7CA5315A-3F3A-41D0-9C79-446B47DB1114}" type="presParOf" srcId="{103D5964-CB12-49EF-B709-D07A13F8FDA9}" destId="{9D8F8ACD-F912-4FD2-BC27-3004E4083309}" srcOrd="3" destOrd="0" presId="urn:microsoft.com/office/officeart/2005/8/layout/radial5"/>
    <dgm:cxn modelId="{D171181C-4DE3-44A2-920D-E675041ABD06}" type="presParOf" srcId="{9D8F8ACD-F912-4FD2-BC27-3004E4083309}" destId="{BFCE00A0-F885-4C5C-86F7-0DE16C7D5639}" srcOrd="0" destOrd="0" presId="urn:microsoft.com/office/officeart/2005/8/layout/radial5"/>
    <dgm:cxn modelId="{0DF7562E-35B9-4576-8E0B-E330FF8F0A59}" type="presParOf" srcId="{103D5964-CB12-49EF-B709-D07A13F8FDA9}" destId="{5A326D9B-7D96-4A11-9798-73AE5F0F0421}" srcOrd="4" destOrd="0" presId="urn:microsoft.com/office/officeart/2005/8/layout/radial5"/>
    <dgm:cxn modelId="{8A91FCDD-E61F-40A8-83AF-49E4241EBE9A}" type="presParOf" srcId="{103D5964-CB12-49EF-B709-D07A13F8FDA9}" destId="{506DE94D-61A1-4586-A936-023B4AC6E3B6}" srcOrd="5" destOrd="0" presId="urn:microsoft.com/office/officeart/2005/8/layout/radial5"/>
    <dgm:cxn modelId="{4CDEC717-F5B9-4AD6-A57E-816CC4E5D18F}" type="presParOf" srcId="{506DE94D-61A1-4586-A936-023B4AC6E3B6}" destId="{7923BAF2-52E2-445B-92CD-20A3349AAD1F}" srcOrd="0" destOrd="0" presId="urn:microsoft.com/office/officeart/2005/8/layout/radial5"/>
    <dgm:cxn modelId="{81F34631-44E1-414A-BFEC-95FE840C5561}" type="presParOf" srcId="{103D5964-CB12-49EF-B709-D07A13F8FDA9}" destId="{67D65B2A-BB92-47BA-A2A4-1EFA50292864}" srcOrd="6" destOrd="0" presId="urn:microsoft.com/office/officeart/2005/8/layout/radial5"/>
    <dgm:cxn modelId="{D1ECB1B1-054B-4E03-9F72-202CF8A3294F}" type="presParOf" srcId="{103D5964-CB12-49EF-B709-D07A13F8FDA9}" destId="{9041D7FD-5017-4949-BD46-FBE9661F4EFA}" srcOrd="7" destOrd="0" presId="urn:microsoft.com/office/officeart/2005/8/layout/radial5"/>
    <dgm:cxn modelId="{F8ED0747-53E4-4B57-AA0B-79ECA86D710C}" type="presParOf" srcId="{9041D7FD-5017-4949-BD46-FBE9661F4EFA}" destId="{C98B9C9B-9C3D-447D-81F8-F94F13DFFF11}" srcOrd="0" destOrd="0" presId="urn:microsoft.com/office/officeart/2005/8/layout/radial5"/>
    <dgm:cxn modelId="{6987D467-DA39-4B86-BBCA-E0BD7C59453A}" type="presParOf" srcId="{103D5964-CB12-49EF-B709-D07A13F8FDA9}" destId="{0F81F15E-76AD-421B-87C8-547063F435C3}" srcOrd="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95B3C3-2F98-4263-AFCC-7B734811CFC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BC4606-962D-4FD0-8660-407191B5F79A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Средства</a:t>
          </a:r>
          <a:endParaRPr lang="ru-RU" sz="1400" b="1" dirty="0"/>
        </a:p>
      </dgm:t>
    </dgm:pt>
    <dgm:pt modelId="{7EB2A61E-1BFA-4259-A7D8-58CDA1964530}" type="parTrans" cxnId="{1E0C87D5-F29F-436E-BBCF-AF973CCF0BF6}">
      <dgm:prSet/>
      <dgm:spPr/>
      <dgm:t>
        <a:bodyPr/>
        <a:lstStyle/>
        <a:p>
          <a:endParaRPr lang="ru-RU"/>
        </a:p>
      </dgm:t>
    </dgm:pt>
    <dgm:pt modelId="{69752B07-B997-46E4-9E5E-840E2FDC4394}" type="sibTrans" cxnId="{1E0C87D5-F29F-436E-BBCF-AF973CCF0BF6}">
      <dgm:prSet/>
      <dgm:spPr/>
      <dgm:t>
        <a:bodyPr/>
        <a:lstStyle/>
        <a:p>
          <a:endParaRPr lang="ru-RU"/>
        </a:p>
      </dgm:t>
    </dgm:pt>
    <dgm:pt modelId="{3FC56EB1-A791-4FA6-8C8B-DA93308516FE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Arial" pitchFamily="34" charset="0"/>
              <a:cs typeface="Arial" pitchFamily="34" charset="0"/>
            </a:rPr>
            <a:t>Рисовать 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интеллект-карты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можно руками на бумаге или использовать компьютерные программы: 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Mind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 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Maps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, 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Power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 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Point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, 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xmind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.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2B5A7D67-D211-4405-96E7-092324ACC3A2}" type="parTrans" cxnId="{69C29C7B-D895-42AA-A4CA-389A8FA02B1B}">
      <dgm:prSet/>
      <dgm:spPr/>
      <dgm:t>
        <a:bodyPr/>
        <a:lstStyle/>
        <a:p>
          <a:endParaRPr lang="ru-RU"/>
        </a:p>
      </dgm:t>
    </dgm:pt>
    <dgm:pt modelId="{EEB5C01C-9CBF-4D8A-AB46-DE4507C7C635}" type="sibTrans" cxnId="{69C29C7B-D895-42AA-A4CA-389A8FA02B1B}">
      <dgm:prSet/>
      <dgm:spPr/>
      <dgm:t>
        <a:bodyPr/>
        <a:lstStyle/>
        <a:p>
          <a:endParaRPr lang="ru-RU"/>
        </a:p>
      </dgm:t>
    </dgm:pt>
    <dgm:pt modelId="{BFACEEAE-5C57-46E1-9E66-2B820B6D40F2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Порядок</a:t>
          </a:r>
          <a:endParaRPr lang="ru-RU" sz="1400" b="1" dirty="0"/>
        </a:p>
      </dgm:t>
    </dgm:pt>
    <dgm:pt modelId="{2FE840A7-D859-41F7-B06C-E7BC58407E02}" type="parTrans" cxnId="{0524918C-C48E-4437-9EB1-767184AEB027}">
      <dgm:prSet/>
      <dgm:spPr/>
      <dgm:t>
        <a:bodyPr/>
        <a:lstStyle/>
        <a:p>
          <a:endParaRPr lang="ru-RU"/>
        </a:p>
      </dgm:t>
    </dgm:pt>
    <dgm:pt modelId="{04E80968-A4EC-42DE-99A1-449D57A4F28C}" type="sibTrans" cxnId="{0524918C-C48E-4437-9EB1-767184AEB027}">
      <dgm:prSet/>
      <dgm:spPr/>
      <dgm:t>
        <a:bodyPr/>
        <a:lstStyle/>
        <a:p>
          <a:endParaRPr lang="ru-RU"/>
        </a:p>
      </dgm:t>
    </dgm:pt>
    <dgm:pt modelId="{DA690D50-499A-4D31-8C22-43DCECAE6257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Arial" pitchFamily="34" charset="0"/>
              <a:cs typeface="Arial" pitchFamily="34" charset="0"/>
            </a:rPr>
            <a:t>В центре листа слово- концепт (объект изучения)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0180746-EAF0-4930-AA5C-39EA4E921EE3}" type="parTrans" cxnId="{F2072943-A7CF-4F80-A487-5E69EED47A31}">
      <dgm:prSet/>
      <dgm:spPr/>
      <dgm:t>
        <a:bodyPr/>
        <a:lstStyle/>
        <a:p>
          <a:endParaRPr lang="ru-RU"/>
        </a:p>
      </dgm:t>
    </dgm:pt>
    <dgm:pt modelId="{3F14A02C-7DC0-4DBA-80C3-B795C555B52E}" type="sibTrans" cxnId="{F2072943-A7CF-4F80-A487-5E69EED47A31}">
      <dgm:prSet/>
      <dgm:spPr/>
      <dgm:t>
        <a:bodyPr/>
        <a:lstStyle/>
        <a:p>
          <a:endParaRPr lang="ru-RU"/>
        </a:p>
      </dgm:t>
    </dgm:pt>
    <dgm:pt modelId="{1AD229BC-A220-41DA-A9F5-6449ECEB6E13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Arial" pitchFamily="34" charset="0"/>
              <a:cs typeface="Arial" pitchFamily="34" charset="0"/>
            </a:rPr>
            <a:t>Основные темы и идеи, связанные с объектом изучения, расходятся от центрального образа в виде ветвей первого и второго уровней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CB51AD6D-E8AD-4246-B5E4-E8F3BBF19051}" type="parTrans" cxnId="{88A73C33-BCB5-4241-B895-44E4366DBBDC}">
      <dgm:prSet/>
      <dgm:spPr/>
      <dgm:t>
        <a:bodyPr/>
        <a:lstStyle/>
        <a:p>
          <a:endParaRPr lang="ru-RU"/>
        </a:p>
      </dgm:t>
    </dgm:pt>
    <dgm:pt modelId="{258FF0FD-5201-4C7B-AD3B-1791D179CD63}" type="sibTrans" cxnId="{88A73C33-BCB5-4241-B895-44E4366DBBDC}">
      <dgm:prSet/>
      <dgm:spPr/>
      <dgm:t>
        <a:bodyPr/>
        <a:lstStyle/>
        <a:p>
          <a:endParaRPr lang="ru-RU"/>
        </a:p>
      </dgm:t>
    </dgm:pt>
    <dgm:pt modelId="{BA8DFDD6-AC94-4914-A653-A99F4E6802FB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1" dirty="0" err="1" smtClean="0"/>
            <a:t>Оформле-ние</a:t>
          </a:r>
          <a:endParaRPr lang="ru-RU" sz="1400" b="1" dirty="0"/>
        </a:p>
      </dgm:t>
    </dgm:pt>
    <dgm:pt modelId="{3DD9FCC7-29F0-466A-8596-0FB9A9679230}" type="parTrans" cxnId="{512A5A72-95DD-46A5-A1D5-52D16B3C02D9}">
      <dgm:prSet/>
      <dgm:spPr/>
      <dgm:t>
        <a:bodyPr/>
        <a:lstStyle/>
        <a:p>
          <a:endParaRPr lang="ru-RU"/>
        </a:p>
      </dgm:t>
    </dgm:pt>
    <dgm:pt modelId="{3583B32D-B233-4137-ACCE-947AD5B1FC13}" type="sibTrans" cxnId="{512A5A72-95DD-46A5-A1D5-52D16B3C02D9}">
      <dgm:prSet/>
      <dgm:spPr/>
      <dgm:t>
        <a:bodyPr/>
        <a:lstStyle/>
        <a:p>
          <a:endParaRPr lang="ru-RU"/>
        </a:p>
      </dgm:t>
    </dgm:pt>
    <dgm:pt modelId="{A638F065-A3D3-4570-B92A-7D396E27C664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Arial" pitchFamily="34" charset="0"/>
              <a:cs typeface="Arial" pitchFamily="34" charset="0"/>
            </a:rPr>
            <a:t>На каждой линии записывается одно ключевое слово. Везде, где возможно, добавляются рисунки, символы и другая графика, ассоциирующиеся с ключевыми словами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20873C42-DFE9-485C-9778-78B955AAC3DA}" type="parTrans" cxnId="{504CC488-92CF-4342-830A-062997FEB42A}">
      <dgm:prSet/>
      <dgm:spPr/>
      <dgm:t>
        <a:bodyPr/>
        <a:lstStyle/>
        <a:p>
          <a:endParaRPr lang="ru-RU"/>
        </a:p>
      </dgm:t>
    </dgm:pt>
    <dgm:pt modelId="{C808C612-4DB9-4E5F-BC6D-3FA7714D6207}" type="sibTrans" cxnId="{504CC488-92CF-4342-830A-062997FEB42A}">
      <dgm:prSet/>
      <dgm:spPr/>
      <dgm:t>
        <a:bodyPr/>
        <a:lstStyle/>
        <a:p>
          <a:endParaRPr lang="ru-RU"/>
        </a:p>
      </dgm:t>
    </dgm:pt>
    <dgm:pt modelId="{DEEDB140-8414-490C-A9CB-23AA9DF4AC34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0" dirty="0" smtClean="0">
              <a:latin typeface="Arial" pitchFamily="34" charset="0"/>
              <a:cs typeface="Arial" pitchFamily="34" charset="0"/>
            </a:rPr>
            <a:t>Человеческий мозг не сможет воспринять и запомнить более чем 7 главных ветвей. Это основное и главное правило при составлении грамотной </a:t>
          </a:r>
          <a:r>
            <a:rPr lang="ru-RU" sz="1400" b="0" dirty="0" err="1" smtClean="0">
              <a:latin typeface="Arial" pitchFamily="34" charset="0"/>
              <a:cs typeface="Arial" pitchFamily="34" charset="0"/>
            </a:rPr>
            <a:t>интеллект-карты</a:t>
          </a:r>
          <a:r>
            <a:rPr lang="ru-RU" sz="1400" b="0" dirty="0" smtClean="0">
              <a:latin typeface="Arial" pitchFamily="34" charset="0"/>
              <a:cs typeface="Arial" pitchFamily="34" charset="0"/>
            </a:rPr>
            <a:t>.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556B9E7F-E5DB-4011-8C21-702F473A6563}" type="parTrans" cxnId="{9E02B897-5351-49D1-9F22-871999757F7C}">
      <dgm:prSet/>
      <dgm:spPr/>
      <dgm:t>
        <a:bodyPr/>
        <a:lstStyle/>
        <a:p>
          <a:endParaRPr lang="ru-RU"/>
        </a:p>
      </dgm:t>
    </dgm:pt>
    <dgm:pt modelId="{976A1165-3CB9-4DE9-8466-4695808EE7C9}" type="sibTrans" cxnId="{9E02B897-5351-49D1-9F22-871999757F7C}">
      <dgm:prSet/>
      <dgm:spPr/>
      <dgm:t>
        <a:bodyPr/>
        <a:lstStyle/>
        <a:p>
          <a:endParaRPr lang="ru-RU"/>
        </a:p>
      </dgm:t>
    </dgm:pt>
    <dgm:pt modelId="{44AE6D90-FB9E-4451-82BD-77F0D9DB9DD4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1" dirty="0" err="1" smtClean="0"/>
            <a:t>Ограни-чения</a:t>
          </a:r>
          <a:endParaRPr lang="ru-RU" sz="1200" b="1" dirty="0"/>
        </a:p>
      </dgm:t>
    </dgm:pt>
    <dgm:pt modelId="{C226D264-654C-4CD3-8146-A93992B3CC7C}" type="parTrans" cxnId="{9225DD1C-E1A6-4576-AFE9-D1EB226858E7}">
      <dgm:prSet/>
      <dgm:spPr/>
      <dgm:t>
        <a:bodyPr/>
        <a:lstStyle/>
        <a:p>
          <a:endParaRPr lang="ru-RU"/>
        </a:p>
      </dgm:t>
    </dgm:pt>
    <dgm:pt modelId="{EB22FFC4-D373-4709-A2FE-68D25E38E5AE}" type="sibTrans" cxnId="{9225DD1C-E1A6-4576-AFE9-D1EB226858E7}">
      <dgm:prSet/>
      <dgm:spPr/>
      <dgm:t>
        <a:bodyPr/>
        <a:lstStyle/>
        <a:p>
          <a:endParaRPr lang="ru-RU"/>
        </a:p>
      </dgm:t>
    </dgm:pt>
    <dgm:pt modelId="{DF1E07D9-857D-4F5A-B924-662BA3EF9DF7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Наносятся стрелки, соединяющие разные понятия на разных ветках, нумеруются ветки и добавляются ореолы                                             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9333820C-4F9D-4D69-B6EE-56BECD722221}" type="sibTrans" cxnId="{8D52B581-4FED-49BD-9402-F317A42EE1E3}">
      <dgm:prSet/>
      <dgm:spPr/>
      <dgm:t>
        <a:bodyPr/>
        <a:lstStyle/>
        <a:p>
          <a:endParaRPr lang="ru-RU"/>
        </a:p>
      </dgm:t>
    </dgm:pt>
    <dgm:pt modelId="{1D9A03AD-6F0F-478A-843D-209D0781F8F3}" type="parTrans" cxnId="{8D52B581-4FED-49BD-9402-F317A42EE1E3}">
      <dgm:prSet/>
      <dgm:spPr/>
      <dgm:t>
        <a:bodyPr/>
        <a:lstStyle/>
        <a:p>
          <a:endParaRPr lang="ru-RU"/>
        </a:p>
      </dgm:t>
    </dgm:pt>
    <dgm:pt modelId="{11A140E4-FD8C-41F0-ABD3-A8B916FB161F}" type="pres">
      <dgm:prSet presAssocID="{7E95B3C3-2F98-4263-AFCC-7B734811CF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80C8D0-90C8-485B-B7CB-20F66A4F6CAE}" type="pres">
      <dgm:prSet presAssocID="{EABC4606-962D-4FD0-8660-407191B5F79A}" presName="composite" presStyleCnt="0"/>
      <dgm:spPr/>
    </dgm:pt>
    <dgm:pt modelId="{9BE95B71-D5B1-48E0-A220-335722844F80}" type="pres">
      <dgm:prSet presAssocID="{EABC4606-962D-4FD0-8660-407191B5F79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9793F-E85F-4D85-BC7C-340D352D03C5}" type="pres">
      <dgm:prSet presAssocID="{EABC4606-962D-4FD0-8660-407191B5F79A}" presName="descendantText" presStyleLbl="alignAcc1" presStyleIdx="0" presStyleCnt="4" custLinFactNeighborY="-1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8CCFD-14B9-481B-A9D0-D26DC2D814FC}" type="pres">
      <dgm:prSet presAssocID="{69752B07-B997-46E4-9E5E-840E2FDC4394}" presName="sp" presStyleCnt="0"/>
      <dgm:spPr/>
    </dgm:pt>
    <dgm:pt modelId="{B9F5F324-027F-4973-BE83-DD7927B3A65C}" type="pres">
      <dgm:prSet presAssocID="{BFACEEAE-5C57-46E1-9E66-2B820B6D40F2}" presName="composite" presStyleCnt="0"/>
      <dgm:spPr/>
    </dgm:pt>
    <dgm:pt modelId="{345D403B-404A-4966-844B-A87DC3AC7E31}" type="pres">
      <dgm:prSet presAssocID="{BFACEEAE-5C57-46E1-9E66-2B820B6D40F2}" presName="parentText" presStyleLbl="alignNode1" presStyleIdx="1" presStyleCnt="4" custScaleY="140556" custLinFactNeighborY="-16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3E730-A1CB-4076-A764-AA2015D05BCC}" type="pres">
      <dgm:prSet presAssocID="{BFACEEAE-5C57-46E1-9E66-2B820B6D40F2}" presName="descendantText" presStyleLbl="alignAcc1" presStyleIdx="1" presStyleCnt="4" custScaleY="159474" custLinFactNeighborY="-6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F2FD3-2D6B-4803-BD11-F6DB63D3DB05}" type="pres">
      <dgm:prSet presAssocID="{04E80968-A4EC-42DE-99A1-449D57A4F28C}" presName="sp" presStyleCnt="0"/>
      <dgm:spPr/>
    </dgm:pt>
    <dgm:pt modelId="{59ECA16F-0BAC-4293-8779-31D18603C02E}" type="pres">
      <dgm:prSet presAssocID="{BA8DFDD6-AC94-4914-A653-A99F4E6802FB}" presName="composite" presStyleCnt="0"/>
      <dgm:spPr/>
    </dgm:pt>
    <dgm:pt modelId="{2D464E33-D1FA-4592-B476-C5131121A192}" type="pres">
      <dgm:prSet presAssocID="{BA8DFDD6-AC94-4914-A653-A99F4E6802FB}" presName="parentText" presStyleLbl="alignNode1" presStyleIdx="2" presStyleCnt="4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4717E-B485-4C42-8081-610A12B41068}" type="pres">
      <dgm:prSet presAssocID="{BA8DFDD6-AC94-4914-A653-A99F4E6802FB}" presName="descendantText" presStyleLbl="alignAcc1" presStyleIdx="2" presStyleCnt="4" custScaleX="88514" custScaleY="100000" custLinFactNeighborX="-5622" custLinFactNeighborY="-2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78E47-3E6A-41EF-B99B-A2485B9E5A29}" type="pres">
      <dgm:prSet presAssocID="{3583B32D-B233-4137-ACCE-947AD5B1FC13}" presName="sp" presStyleCnt="0"/>
      <dgm:spPr/>
    </dgm:pt>
    <dgm:pt modelId="{0DBE42BB-AAF1-4A0D-A081-F0C6B7FBC93E}" type="pres">
      <dgm:prSet presAssocID="{44AE6D90-FB9E-4451-82BD-77F0D9DB9DD4}" presName="composite" presStyleCnt="0"/>
      <dgm:spPr/>
    </dgm:pt>
    <dgm:pt modelId="{65A82882-FE47-4848-BEE0-7156B007EC2F}" type="pres">
      <dgm:prSet presAssocID="{44AE6D90-FB9E-4451-82BD-77F0D9DB9DD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A737C-0CD6-46A1-86AF-8D0A0E04C952}" type="pres">
      <dgm:prSet presAssocID="{44AE6D90-FB9E-4451-82BD-77F0D9DB9DD4}" presName="descendantText" presStyleLbl="alignAcc1" presStyleIdx="3" presStyleCnt="4" custLinFactNeighborY="-1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8E7A19-3E23-4EE3-881B-B85944350423}" type="presOf" srcId="{DA690D50-499A-4D31-8C22-43DCECAE6257}" destId="{9963E730-A1CB-4076-A764-AA2015D05BCC}" srcOrd="0" destOrd="0" presId="urn:microsoft.com/office/officeart/2005/8/layout/chevron2"/>
    <dgm:cxn modelId="{6087AF6C-3380-4D7A-A1CE-B9B08A50E5BA}" type="presOf" srcId="{44AE6D90-FB9E-4451-82BD-77F0D9DB9DD4}" destId="{65A82882-FE47-4848-BEE0-7156B007EC2F}" srcOrd="0" destOrd="0" presId="urn:microsoft.com/office/officeart/2005/8/layout/chevron2"/>
    <dgm:cxn modelId="{4C173F4F-4654-4E81-B193-9C8BC489ED0C}" type="presOf" srcId="{DEEDB140-8414-490C-A9CB-23AA9DF4AC34}" destId="{9FCA737C-0CD6-46A1-86AF-8D0A0E04C952}" srcOrd="0" destOrd="0" presId="urn:microsoft.com/office/officeart/2005/8/layout/chevron2"/>
    <dgm:cxn modelId="{9E02B897-5351-49D1-9F22-871999757F7C}" srcId="{44AE6D90-FB9E-4451-82BD-77F0D9DB9DD4}" destId="{DEEDB140-8414-490C-A9CB-23AA9DF4AC34}" srcOrd="0" destOrd="0" parTransId="{556B9E7F-E5DB-4011-8C21-702F473A6563}" sibTransId="{976A1165-3CB9-4DE9-8466-4695808EE7C9}"/>
    <dgm:cxn modelId="{1E0C87D5-F29F-436E-BBCF-AF973CCF0BF6}" srcId="{7E95B3C3-2F98-4263-AFCC-7B734811CFCE}" destId="{EABC4606-962D-4FD0-8660-407191B5F79A}" srcOrd="0" destOrd="0" parTransId="{7EB2A61E-1BFA-4259-A7D8-58CDA1964530}" sibTransId="{69752B07-B997-46E4-9E5E-840E2FDC4394}"/>
    <dgm:cxn modelId="{F2072943-A7CF-4F80-A487-5E69EED47A31}" srcId="{BFACEEAE-5C57-46E1-9E66-2B820B6D40F2}" destId="{DA690D50-499A-4D31-8C22-43DCECAE6257}" srcOrd="0" destOrd="0" parTransId="{F0180746-EAF0-4930-AA5C-39EA4E921EE3}" sibTransId="{3F14A02C-7DC0-4DBA-80C3-B795C555B52E}"/>
    <dgm:cxn modelId="{69C29C7B-D895-42AA-A4CA-389A8FA02B1B}" srcId="{EABC4606-962D-4FD0-8660-407191B5F79A}" destId="{3FC56EB1-A791-4FA6-8C8B-DA93308516FE}" srcOrd="0" destOrd="0" parTransId="{2B5A7D67-D211-4405-96E7-092324ACC3A2}" sibTransId="{EEB5C01C-9CBF-4D8A-AB46-DE4507C7C635}"/>
    <dgm:cxn modelId="{88A73C33-BCB5-4241-B895-44E4366DBBDC}" srcId="{BFACEEAE-5C57-46E1-9E66-2B820B6D40F2}" destId="{1AD229BC-A220-41DA-A9F5-6449ECEB6E13}" srcOrd="1" destOrd="0" parTransId="{CB51AD6D-E8AD-4246-B5E4-E8F3BBF19051}" sibTransId="{258FF0FD-5201-4C7B-AD3B-1791D179CD63}"/>
    <dgm:cxn modelId="{F8D9E680-3899-4B61-A7DB-64E49456028C}" type="presOf" srcId="{BA8DFDD6-AC94-4914-A653-A99F4E6802FB}" destId="{2D464E33-D1FA-4592-B476-C5131121A192}" srcOrd="0" destOrd="0" presId="urn:microsoft.com/office/officeart/2005/8/layout/chevron2"/>
    <dgm:cxn modelId="{F3D9D4E0-41E3-4BEC-8AA3-95C6938596BD}" type="presOf" srcId="{BFACEEAE-5C57-46E1-9E66-2B820B6D40F2}" destId="{345D403B-404A-4966-844B-A87DC3AC7E31}" srcOrd="0" destOrd="0" presId="urn:microsoft.com/office/officeart/2005/8/layout/chevron2"/>
    <dgm:cxn modelId="{8D52B581-4FED-49BD-9402-F317A42EE1E3}" srcId="{BA8DFDD6-AC94-4914-A653-A99F4E6802FB}" destId="{DF1E07D9-857D-4F5A-B924-662BA3EF9DF7}" srcOrd="0" destOrd="0" parTransId="{1D9A03AD-6F0F-478A-843D-209D0781F8F3}" sibTransId="{9333820C-4F9D-4D69-B6EE-56BECD722221}"/>
    <dgm:cxn modelId="{50C84D16-E088-4DD9-A6A7-42A08DC0120A}" type="presOf" srcId="{EABC4606-962D-4FD0-8660-407191B5F79A}" destId="{9BE95B71-D5B1-48E0-A220-335722844F80}" srcOrd="0" destOrd="0" presId="urn:microsoft.com/office/officeart/2005/8/layout/chevron2"/>
    <dgm:cxn modelId="{DC4A4868-54D6-479F-9017-D31F0161ECA9}" type="presOf" srcId="{DF1E07D9-857D-4F5A-B924-662BA3EF9DF7}" destId="{3D44717E-B485-4C42-8081-610A12B41068}" srcOrd="0" destOrd="0" presId="urn:microsoft.com/office/officeart/2005/8/layout/chevron2"/>
    <dgm:cxn modelId="{F2128B5E-6878-4B07-979A-25C8E352D022}" type="presOf" srcId="{3FC56EB1-A791-4FA6-8C8B-DA93308516FE}" destId="{DE49793F-E85F-4D85-BC7C-340D352D03C5}" srcOrd="0" destOrd="0" presId="urn:microsoft.com/office/officeart/2005/8/layout/chevron2"/>
    <dgm:cxn modelId="{0524918C-C48E-4437-9EB1-767184AEB027}" srcId="{7E95B3C3-2F98-4263-AFCC-7B734811CFCE}" destId="{BFACEEAE-5C57-46E1-9E66-2B820B6D40F2}" srcOrd="1" destOrd="0" parTransId="{2FE840A7-D859-41F7-B06C-E7BC58407E02}" sibTransId="{04E80968-A4EC-42DE-99A1-449D57A4F28C}"/>
    <dgm:cxn modelId="{504CC488-92CF-4342-830A-062997FEB42A}" srcId="{BFACEEAE-5C57-46E1-9E66-2B820B6D40F2}" destId="{A638F065-A3D3-4570-B92A-7D396E27C664}" srcOrd="2" destOrd="0" parTransId="{20873C42-DFE9-485C-9778-78B955AAC3DA}" sibTransId="{C808C612-4DB9-4E5F-BC6D-3FA7714D6207}"/>
    <dgm:cxn modelId="{113C23D5-41CB-4AA0-A5DA-579558EA8113}" type="presOf" srcId="{7E95B3C3-2F98-4263-AFCC-7B734811CFCE}" destId="{11A140E4-FD8C-41F0-ABD3-A8B916FB161F}" srcOrd="0" destOrd="0" presId="urn:microsoft.com/office/officeart/2005/8/layout/chevron2"/>
    <dgm:cxn modelId="{512A5A72-95DD-46A5-A1D5-52D16B3C02D9}" srcId="{7E95B3C3-2F98-4263-AFCC-7B734811CFCE}" destId="{BA8DFDD6-AC94-4914-A653-A99F4E6802FB}" srcOrd="2" destOrd="0" parTransId="{3DD9FCC7-29F0-466A-8596-0FB9A9679230}" sibTransId="{3583B32D-B233-4137-ACCE-947AD5B1FC13}"/>
    <dgm:cxn modelId="{9225DD1C-E1A6-4576-AFE9-D1EB226858E7}" srcId="{7E95B3C3-2F98-4263-AFCC-7B734811CFCE}" destId="{44AE6D90-FB9E-4451-82BD-77F0D9DB9DD4}" srcOrd="3" destOrd="0" parTransId="{C226D264-654C-4CD3-8146-A93992B3CC7C}" sibTransId="{EB22FFC4-D373-4709-A2FE-68D25E38E5AE}"/>
    <dgm:cxn modelId="{FCCE3F97-329C-4DBF-891C-068D6024AFA8}" type="presOf" srcId="{A638F065-A3D3-4570-B92A-7D396E27C664}" destId="{9963E730-A1CB-4076-A764-AA2015D05BCC}" srcOrd="0" destOrd="2" presId="urn:microsoft.com/office/officeart/2005/8/layout/chevron2"/>
    <dgm:cxn modelId="{0579E0D4-1FAC-4FCB-BF27-5D86A202F4D9}" type="presOf" srcId="{1AD229BC-A220-41DA-A9F5-6449ECEB6E13}" destId="{9963E730-A1CB-4076-A764-AA2015D05BCC}" srcOrd="0" destOrd="1" presId="urn:microsoft.com/office/officeart/2005/8/layout/chevron2"/>
    <dgm:cxn modelId="{99FF491A-3A94-4725-9EC0-BA559DDA3A8E}" type="presParOf" srcId="{11A140E4-FD8C-41F0-ABD3-A8B916FB161F}" destId="{1380C8D0-90C8-485B-B7CB-20F66A4F6CAE}" srcOrd="0" destOrd="0" presId="urn:microsoft.com/office/officeart/2005/8/layout/chevron2"/>
    <dgm:cxn modelId="{6FAEB54A-9BBC-469C-9122-F5B18A2335B8}" type="presParOf" srcId="{1380C8D0-90C8-485B-B7CB-20F66A4F6CAE}" destId="{9BE95B71-D5B1-48E0-A220-335722844F80}" srcOrd="0" destOrd="0" presId="urn:microsoft.com/office/officeart/2005/8/layout/chevron2"/>
    <dgm:cxn modelId="{FD1A75B1-46C2-4D2B-ACB2-727E9CC3596D}" type="presParOf" srcId="{1380C8D0-90C8-485B-B7CB-20F66A4F6CAE}" destId="{DE49793F-E85F-4D85-BC7C-340D352D03C5}" srcOrd="1" destOrd="0" presId="urn:microsoft.com/office/officeart/2005/8/layout/chevron2"/>
    <dgm:cxn modelId="{25C0EE9C-483C-487C-8F9D-36F5D57B88A2}" type="presParOf" srcId="{11A140E4-FD8C-41F0-ABD3-A8B916FB161F}" destId="{D098CCFD-14B9-481B-A9D0-D26DC2D814FC}" srcOrd="1" destOrd="0" presId="urn:microsoft.com/office/officeart/2005/8/layout/chevron2"/>
    <dgm:cxn modelId="{64BE9FA6-D47D-4E62-8A28-57F0B5BA1BCB}" type="presParOf" srcId="{11A140E4-FD8C-41F0-ABD3-A8B916FB161F}" destId="{B9F5F324-027F-4973-BE83-DD7927B3A65C}" srcOrd="2" destOrd="0" presId="urn:microsoft.com/office/officeart/2005/8/layout/chevron2"/>
    <dgm:cxn modelId="{611785F3-EEE0-47F5-A100-5800FCFF2FC7}" type="presParOf" srcId="{B9F5F324-027F-4973-BE83-DD7927B3A65C}" destId="{345D403B-404A-4966-844B-A87DC3AC7E31}" srcOrd="0" destOrd="0" presId="urn:microsoft.com/office/officeart/2005/8/layout/chevron2"/>
    <dgm:cxn modelId="{6BD42E98-6332-4131-9F03-E6377A72BD1C}" type="presParOf" srcId="{B9F5F324-027F-4973-BE83-DD7927B3A65C}" destId="{9963E730-A1CB-4076-A764-AA2015D05BCC}" srcOrd="1" destOrd="0" presId="urn:microsoft.com/office/officeart/2005/8/layout/chevron2"/>
    <dgm:cxn modelId="{A67E41D9-D62F-4879-91F7-6FB19A965C4A}" type="presParOf" srcId="{11A140E4-FD8C-41F0-ABD3-A8B916FB161F}" destId="{CF4F2FD3-2D6B-4803-BD11-F6DB63D3DB05}" srcOrd="3" destOrd="0" presId="urn:microsoft.com/office/officeart/2005/8/layout/chevron2"/>
    <dgm:cxn modelId="{4CBDA8F6-BA76-4F9D-9D52-02A3AEE11787}" type="presParOf" srcId="{11A140E4-FD8C-41F0-ABD3-A8B916FB161F}" destId="{59ECA16F-0BAC-4293-8779-31D18603C02E}" srcOrd="4" destOrd="0" presId="urn:microsoft.com/office/officeart/2005/8/layout/chevron2"/>
    <dgm:cxn modelId="{A32B63ED-C6F7-4378-804F-CD4062BA3957}" type="presParOf" srcId="{59ECA16F-0BAC-4293-8779-31D18603C02E}" destId="{2D464E33-D1FA-4592-B476-C5131121A192}" srcOrd="0" destOrd="0" presId="urn:microsoft.com/office/officeart/2005/8/layout/chevron2"/>
    <dgm:cxn modelId="{270733E8-D0E8-4DED-9133-28B82097117F}" type="presParOf" srcId="{59ECA16F-0BAC-4293-8779-31D18603C02E}" destId="{3D44717E-B485-4C42-8081-610A12B41068}" srcOrd="1" destOrd="0" presId="urn:microsoft.com/office/officeart/2005/8/layout/chevron2"/>
    <dgm:cxn modelId="{6B7F96B5-6DD4-4E28-9884-67C1414DCA22}" type="presParOf" srcId="{11A140E4-FD8C-41F0-ABD3-A8B916FB161F}" destId="{C2C78E47-3E6A-41EF-B99B-A2485B9E5A29}" srcOrd="5" destOrd="0" presId="urn:microsoft.com/office/officeart/2005/8/layout/chevron2"/>
    <dgm:cxn modelId="{05E35077-5170-4ECC-B054-C3982EA33805}" type="presParOf" srcId="{11A140E4-FD8C-41F0-ABD3-A8B916FB161F}" destId="{0DBE42BB-AAF1-4A0D-A081-F0C6B7FBC93E}" srcOrd="6" destOrd="0" presId="urn:microsoft.com/office/officeart/2005/8/layout/chevron2"/>
    <dgm:cxn modelId="{B2231096-4BF7-4774-83D9-615B670D1828}" type="presParOf" srcId="{0DBE42BB-AAF1-4A0D-A081-F0C6B7FBC93E}" destId="{65A82882-FE47-4848-BEE0-7156B007EC2F}" srcOrd="0" destOrd="0" presId="urn:microsoft.com/office/officeart/2005/8/layout/chevron2"/>
    <dgm:cxn modelId="{9C8F8550-DBEC-4940-9476-F2470D2B920A}" type="presParOf" srcId="{0DBE42BB-AAF1-4A0D-A081-F0C6B7FBC93E}" destId="{9FCA737C-0CD6-46A1-86AF-8D0A0E04C9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9D4C0C-39E0-4815-88E0-6572D8D820C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A401F7-D88D-4A77-8FCC-2F47B21DCED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Результа-ты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433CFBC4-9F2E-4558-B794-89C017E58410}" type="sibTrans" cxnId="{C2233656-5603-42F4-ADB1-BA526D9F4E94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1587F553-3B5B-45A4-B427-E62362B3E311}" type="parTrans" cxnId="{C2233656-5603-42F4-ADB1-BA526D9F4E94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A372259C-4591-476E-B741-409D59D5815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Развитие</a:t>
          </a:r>
          <a:endParaRPr lang="ru-RU" sz="1600" baseline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F7439EA-946E-45EE-BC46-CEF511F413CA}" type="sibTrans" cxnId="{6458FB16-349F-4C7B-8F83-516FC9A6186D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BB4976DB-C9BF-4EE8-B1C2-04E0BF8E96A4}" type="parTrans" cxnId="{6458FB16-349F-4C7B-8F83-516FC9A6186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8B311617-362E-47BC-87FE-A8A3F0134180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Коррекция знаний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450C8DEF-44BB-4E2A-93BA-3571E7A0E4C4}" type="parTrans" cxnId="{E38F9824-170B-4AB3-BADD-1278D39A0C5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2FB5FF9-307D-4E6F-B724-CD8B7FC19C51}" type="sibTrans" cxnId="{E38F9824-170B-4AB3-BADD-1278D39A0C54}">
      <dgm:prSet/>
      <dgm:spPr/>
      <dgm:t>
        <a:bodyPr/>
        <a:lstStyle/>
        <a:p>
          <a:endParaRPr lang="ru-RU"/>
        </a:p>
      </dgm:t>
    </dgm:pt>
    <dgm:pt modelId="{B65FE244-9420-47AC-9FC9-0D39DD50150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Повыше-ние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E1E4E0D4-8D55-4507-A61F-CE2F6FE51399}" type="parTrans" cxnId="{F15418F4-C013-43FD-B91D-755AF647D49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A17BE3B-35D7-401C-8A51-5F17C5DA863F}" type="sibTrans" cxnId="{F15418F4-C013-43FD-B91D-755AF647D495}">
      <dgm:prSet/>
      <dgm:spPr/>
      <dgm:t>
        <a:bodyPr/>
        <a:lstStyle/>
        <a:p>
          <a:endParaRPr lang="ru-RU"/>
        </a:p>
      </dgm:t>
    </dgm:pt>
    <dgm:pt modelId="{181D08CF-9372-4D58-882A-AEE985FEE897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Формиро-вание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F4094A14-AA52-4ADE-AD93-D2084CFB449C}" type="parTrans" cxnId="{264A9280-A5D7-4732-B056-E799050B8C6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F87D0A5E-60A6-42BB-A08A-03CD4BBF972D}" type="sibTrans" cxnId="{264A9280-A5D7-4732-B056-E799050B8C6A}">
      <dgm:prSet/>
      <dgm:spPr/>
      <dgm:t>
        <a:bodyPr/>
        <a:lstStyle/>
        <a:p>
          <a:endParaRPr lang="ru-RU"/>
        </a:p>
      </dgm:t>
    </dgm:pt>
    <dgm:pt modelId="{FE2E1639-488A-42AC-8FEA-D7D11E0C119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Активиза-ция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C9C709B1-ABF8-4CE8-AC30-6A80A874090A}" type="parTrans" cxnId="{E4CC6DA6-AD4B-47FD-8589-A67AE4643C0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F149195E-61F0-4B82-A073-867154475085}" type="sibTrans" cxnId="{E4CC6DA6-AD4B-47FD-8589-A67AE4643C04}">
      <dgm:prSet/>
      <dgm:spPr/>
      <dgm:t>
        <a:bodyPr/>
        <a:lstStyle/>
        <a:p>
          <a:endParaRPr lang="ru-RU"/>
        </a:p>
      </dgm:t>
    </dgm:pt>
    <dgm:pt modelId="{1FAAD2A3-C3C1-4E9B-A7AF-7E89DA5DCB8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err="1" smtClean="0">
              <a:latin typeface="Arial" pitchFamily="34" charset="0"/>
              <a:cs typeface="Arial" pitchFamily="34" charset="0"/>
            </a:rPr>
            <a:t>Обеспе-чение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CB608B26-4A5F-4C93-9EB6-97758034DB16}" type="parTrans" cxnId="{E81251A2-AB01-42A3-B8F3-CE3FB622566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8F756D92-C4BF-4B8C-B132-178E6ACE73C3}" type="sibTrans" cxnId="{E81251A2-AB01-42A3-B8F3-CE3FB622566A}">
      <dgm:prSet/>
      <dgm:spPr/>
      <dgm:t>
        <a:bodyPr/>
        <a:lstStyle/>
        <a:p>
          <a:endParaRPr lang="ru-RU"/>
        </a:p>
      </dgm:t>
    </dgm:pt>
    <dgm:pt modelId="{103D5964-CB12-49EF-B709-D07A13F8FDA9}" type="pres">
      <dgm:prSet presAssocID="{939D4C0C-39E0-4815-88E0-6572D8D820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DE5D1D-E310-423B-8B12-42688A6AC9EC}" type="pres">
      <dgm:prSet presAssocID="{55A401F7-D88D-4A77-8FCC-2F47B21DCED1}" presName="centerShape" presStyleLbl="node0" presStyleIdx="0" presStyleCnt="1" custScaleX="143030" custScaleY="138636"/>
      <dgm:spPr/>
      <dgm:t>
        <a:bodyPr/>
        <a:lstStyle/>
        <a:p>
          <a:endParaRPr lang="ru-RU"/>
        </a:p>
      </dgm:t>
    </dgm:pt>
    <dgm:pt modelId="{AD9CB20A-A8D5-477D-8FFD-BFEDC9DA6B60}" type="pres">
      <dgm:prSet presAssocID="{BB4976DB-C9BF-4EE8-B1C2-04E0BF8E96A4}" presName="parTrans" presStyleLbl="sibTrans2D1" presStyleIdx="0" presStyleCnt="6"/>
      <dgm:spPr/>
      <dgm:t>
        <a:bodyPr/>
        <a:lstStyle/>
        <a:p>
          <a:endParaRPr lang="ru-RU"/>
        </a:p>
      </dgm:t>
    </dgm:pt>
    <dgm:pt modelId="{732FE4E5-62C1-4141-B016-F733A0C1DDD1}" type="pres">
      <dgm:prSet presAssocID="{BB4976DB-C9BF-4EE8-B1C2-04E0BF8E96A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A0F0A46A-6523-425C-BC18-C5160AA63CD9}" type="pres">
      <dgm:prSet presAssocID="{A372259C-4591-476E-B741-409D59D58151}" presName="node" presStyleLbl="node1" presStyleIdx="0" presStyleCnt="6" custScaleX="106774" custScaleY="108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DE94D-61A1-4586-A936-023B4AC6E3B6}" type="pres">
      <dgm:prSet presAssocID="{450C8DEF-44BB-4E2A-93BA-3571E7A0E4C4}" presName="parTrans" presStyleLbl="sibTrans2D1" presStyleIdx="1" presStyleCnt="6"/>
      <dgm:spPr/>
      <dgm:t>
        <a:bodyPr/>
        <a:lstStyle/>
        <a:p>
          <a:endParaRPr lang="ru-RU"/>
        </a:p>
      </dgm:t>
    </dgm:pt>
    <dgm:pt modelId="{7923BAF2-52E2-445B-92CD-20A3349AAD1F}" type="pres">
      <dgm:prSet presAssocID="{450C8DEF-44BB-4E2A-93BA-3571E7A0E4C4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67D65B2A-BB92-47BA-A2A4-1EFA50292864}" type="pres">
      <dgm:prSet presAssocID="{8B311617-362E-47BC-87FE-A8A3F0134180}" presName="node" presStyleLbl="node1" presStyleIdx="1" presStyleCnt="6" custScaleX="115829" custScaleY="112089" custRadScaleRad="94050" custRadScaleInc="-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1D7FD-5017-4949-BD46-FBE9661F4EFA}" type="pres">
      <dgm:prSet presAssocID="{E1E4E0D4-8D55-4507-A61F-CE2F6FE51399}" presName="parTrans" presStyleLbl="sibTrans2D1" presStyleIdx="2" presStyleCnt="6"/>
      <dgm:spPr/>
      <dgm:t>
        <a:bodyPr/>
        <a:lstStyle/>
        <a:p>
          <a:endParaRPr lang="ru-RU"/>
        </a:p>
      </dgm:t>
    </dgm:pt>
    <dgm:pt modelId="{C98B9C9B-9C3D-447D-81F8-F94F13DFFF11}" type="pres">
      <dgm:prSet presAssocID="{E1E4E0D4-8D55-4507-A61F-CE2F6FE51399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F81F15E-76AD-421B-87C8-547063F435C3}" type="pres">
      <dgm:prSet presAssocID="{B65FE244-9420-47AC-9FC9-0D39DD50150C}" presName="node" presStyleLbl="node1" presStyleIdx="2" presStyleCnt="6" custScaleX="113229" custScaleY="111626" custRadScaleRad="100445" custRadScaleInc="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E9A29-CB50-4EBD-9E25-433A928E944B}" type="pres">
      <dgm:prSet presAssocID="{F4094A14-AA52-4ADE-AD93-D2084CFB449C}" presName="parTrans" presStyleLbl="sibTrans2D1" presStyleIdx="3" presStyleCnt="6"/>
      <dgm:spPr/>
      <dgm:t>
        <a:bodyPr/>
        <a:lstStyle/>
        <a:p>
          <a:endParaRPr lang="ru-RU"/>
        </a:p>
      </dgm:t>
    </dgm:pt>
    <dgm:pt modelId="{FD6DDA5E-53F3-499B-B629-0BFE2FDB845B}" type="pres">
      <dgm:prSet presAssocID="{F4094A14-AA52-4ADE-AD93-D2084CFB449C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17055935-734C-41A5-9398-1A178C9A88DF}" type="pres">
      <dgm:prSet presAssocID="{181D08CF-9372-4D58-882A-AEE985FEE897}" presName="node" presStyleLbl="node1" presStyleIdx="3" presStyleCnt="6" custScaleX="104738" custScaleY="98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E585E-5CCA-4738-A936-36407E9012A6}" type="pres">
      <dgm:prSet presAssocID="{C9C709B1-ABF8-4CE8-AC30-6A80A874090A}" presName="parTrans" presStyleLbl="sibTrans2D1" presStyleIdx="4" presStyleCnt="6"/>
      <dgm:spPr/>
      <dgm:t>
        <a:bodyPr/>
        <a:lstStyle/>
        <a:p>
          <a:endParaRPr lang="ru-RU"/>
        </a:p>
      </dgm:t>
    </dgm:pt>
    <dgm:pt modelId="{2C230B50-EAB4-4486-BB4D-FBB635028DA4}" type="pres">
      <dgm:prSet presAssocID="{C9C709B1-ABF8-4CE8-AC30-6A80A874090A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43A02CFB-8B38-44D4-8EB5-2E37F4B4AFE1}" type="pres">
      <dgm:prSet presAssocID="{FE2E1639-488A-42AC-8FEA-D7D11E0C119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9983C-2E9D-4C0F-9AB8-59C65D7D6C27}" type="pres">
      <dgm:prSet presAssocID="{CB608B26-4A5F-4C93-9EB6-97758034DB16}" presName="parTrans" presStyleLbl="sibTrans2D1" presStyleIdx="5" presStyleCnt="6"/>
      <dgm:spPr/>
      <dgm:t>
        <a:bodyPr/>
        <a:lstStyle/>
        <a:p>
          <a:endParaRPr lang="ru-RU"/>
        </a:p>
      </dgm:t>
    </dgm:pt>
    <dgm:pt modelId="{2D4B3DB9-BAD9-49CA-A4BB-3C2F814B0342}" type="pres">
      <dgm:prSet presAssocID="{CB608B26-4A5F-4C93-9EB6-97758034DB16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12948FD1-AD45-4B15-843F-10BD403C2710}" type="pres">
      <dgm:prSet presAssocID="{1FAAD2A3-C3C1-4E9B-A7AF-7E89DA5DCB8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8A034D-ABC3-4B98-9F79-5E1215AF3781}" type="presOf" srcId="{F4094A14-AA52-4ADE-AD93-D2084CFB449C}" destId="{BD7E9A29-CB50-4EBD-9E25-433A928E944B}" srcOrd="0" destOrd="0" presId="urn:microsoft.com/office/officeart/2005/8/layout/radial5"/>
    <dgm:cxn modelId="{0308E6F0-FB5F-48F8-BC74-BCD0CCE872AA}" type="presOf" srcId="{8B311617-362E-47BC-87FE-A8A3F0134180}" destId="{67D65B2A-BB92-47BA-A2A4-1EFA50292864}" srcOrd="0" destOrd="0" presId="urn:microsoft.com/office/officeart/2005/8/layout/radial5"/>
    <dgm:cxn modelId="{E4CC6DA6-AD4B-47FD-8589-A67AE4643C04}" srcId="{55A401F7-D88D-4A77-8FCC-2F47B21DCED1}" destId="{FE2E1639-488A-42AC-8FEA-D7D11E0C1196}" srcOrd="4" destOrd="0" parTransId="{C9C709B1-ABF8-4CE8-AC30-6A80A874090A}" sibTransId="{F149195E-61F0-4B82-A073-867154475085}"/>
    <dgm:cxn modelId="{42E9887F-DBE5-493B-8973-7308572D3F46}" type="presOf" srcId="{CB608B26-4A5F-4C93-9EB6-97758034DB16}" destId="{2D4B3DB9-BAD9-49CA-A4BB-3C2F814B0342}" srcOrd="1" destOrd="0" presId="urn:microsoft.com/office/officeart/2005/8/layout/radial5"/>
    <dgm:cxn modelId="{C2233656-5603-42F4-ADB1-BA526D9F4E94}" srcId="{939D4C0C-39E0-4815-88E0-6572D8D820C5}" destId="{55A401F7-D88D-4A77-8FCC-2F47B21DCED1}" srcOrd="0" destOrd="0" parTransId="{1587F553-3B5B-45A4-B427-E62362B3E311}" sibTransId="{433CFBC4-9F2E-4558-B794-89C017E58410}"/>
    <dgm:cxn modelId="{000CD1AE-AF60-4DB6-AB06-011D80A9987C}" type="presOf" srcId="{55A401F7-D88D-4A77-8FCC-2F47B21DCED1}" destId="{63DE5D1D-E310-423B-8B12-42688A6AC9EC}" srcOrd="0" destOrd="0" presId="urn:microsoft.com/office/officeart/2005/8/layout/radial5"/>
    <dgm:cxn modelId="{12CF5F01-91EB-4F4B-8DBB-D7120DEBBC53}" type="presOf" srcId="{BB4976DB-C9BF-4EE8-B1C2-04E0BF8E96A4}" destId="{732FE4E5-62C1-4141-B016-F733A0C1DDD1}" srcOrd="1" destOrd="0" presId="urn:microsoft.com/office/officeart/2005/8/layout/radial5"/>
    <dgm:cxn modelId="{E38F9824-170B-4AB3-BADD-1278D39A0C54}" srcId="{55A401F7-D88D-4A77-8FCC-2F47B21DCED1}" destId="{8B311617-362E-47BC-87FE-A8A3F0134180}" srcOrd="1" destOrd="0" parTransId="{450C8DEF-44BB-4E2A-93BA-3571E7A0E4C4}" sibTransId="{32FB5FF9-307D-4E6F-B724-CD8B7FC19C51}"/>
    <dgm:cxn modelId="{CD3855C0-9AD9-4A7C-8990-C05938E929B6}" type="presOf" srcId="{E1E4E0D4-8D55-4507-A61F-CE2F6FE51399}" destId="{9041D7FD-5017-4949-BD46-FBE9661F4EFA}" srcOrd="0" destOrd="0" presId="urn:microsoft.com/office/officeart/2005/8/layout/radial5"/>
    <dgm:cxn modelId="{EB917849-1BA3-47D7-BDCD-D89386E643C0}" type="presOf" srcId="{B65FE244-9420-47AC-9FC9-0D39DD50150C}" destId="{0F81F15E-76AD-421B-87C8-547063F435C3}" srcOrd="0" destOrd="0" presId="urn:microsoft.com/office/officeart/2005/8/layout/radial5"/>
    <dgm:cxn modelId="{6458FB16-349F-4C7B-8F83-516FC9A6186D}" srcId="{55A401F7-D88D-4A77-8FCC-2F47B21DCED1}" destId="{A372259C-4591-476E-B741-409D59D58151}" srcOrd="0" destOrd="0" parTransId="{BB4976DB-C9BF-4EE8-B1C2-04E0BF8E96A4}" sibTransId="{DF7439EA-946E-45EE-BC46-CEF511F413CA}"/>
    <dgm:cxn modelId="{7065273A-A3B1-4E65-971E-1FB81C4A541C}" type="presOf" srcId="{939D4C0C-39E0-4815-88E0-6572D8D820C5}" destId="{103D5964-CB12-49EF-B709-D07A13F8FDA9}" srcOrd="0" destOrd="0" presId="urn:microsoft.com/office/officeart/2005/8/layout/radial5"/>
    <dgm:cxn modelId="{0F2679AC-FA47-4DCB-B3A4-34B0464C613F}" type="presOf" srcId="{BB4976DB-C9BF-4EE8-B1C2-04E0BF8E96A4}" destId="{AD9CB20A-A8D5-477D-8FFD-BFEDC9DA6B60}" srcOrd="0" destOrd="0" presId="urn:microsoft.com/office/officeart/2005/8/layout/radial5"/>
    <dgm:cxn modelId="{A3B3DA18-97C4-49B2-9137-C118037A44DC}" type="presOf" srcId="{E1E4E0D4-8D55-4507-A61F-CE2F6FE51399}" destId="{C98B9C9B-9C3D-447D-81F8-F94F13DFFF11}" srcOrd="1" destOrd="0" presId="urn:microsoft.com/office/officeart/2005/8/layout/radial5"/>
    <dgm:cxn modelId="{E24FE972-2B15-41A9-A4F0-4B45C90B8256}" type="presOf" srcId="{450C8DEF-44BB-4E2A-93BA-3571E7A0E4C4}" destId="{506DE94D-61A1-4586-A936-023B4AC6E3B6}" srcOrd="0" destOrd="0" presId="urn:microsoft.com/office/officeart/2005/8/layout/radial5"/>
    <dgm:cxn modelId="{76320AC2-0531-4FAE-81D6-E3C104C486B8}" type="presOf" srcId="{1FAAD2A3-C3C1-4E9B-A7AF-7E89DA5DCB86}" destId="{12948FD1-AD45-4B15-843F-10BD403C2710}" srcOrd="0" destOrd="0" presId="urn:microsoft.com/office/officeart/2005/8/layout/radial5"/>
    <dgm:cxn modelId="{B4A5D801-65AE-46F9-9C41-10AD7CC6149E}" type="presOf" srcId="{CB608B26-4A5F-4C93-9EB6-97758034DB16}" destId="{D7E9983C-2E9D-4C0F-9AB8-59C65D7D6C27}" srcOrd="0" destOrd="0" presId="urn:microsoft.com/office/officeart/2005/8/layout/radial5"/>
    <dgm:cxn modelId="{F04CE818-F71B-4EEE-BCF7-6407C5EDD9FE}" type="presOf" srcId="{450C8DEF-44BB-4E2A-93BA-3571E7A0E4C4}" destId="{7923BAF2-52E2-445B-92CD-20A3349AAD1F}" srcOrd="1" destOrd="0" presId="urn:microsoft.com/office/officeart/2005/8/layout/radial5"/>
    <dgm:cxn modelId="{F85593CF-DFD2-49C0-BE3F-4F11AC09334F}" type="presOf" srcId="{C9C709B1-ABF8-4CE8-AC30-6A80A874090A}" destId="{2C230B50-EAB4-4486-BB4D-FBB635028DA4}" srcOrd="1" destOrd="0" presId="urn:microsoft.com/office/officeart/2005/8/layout/radial5"/>
    <dgm:cxn modelId="{F15418F4-C013-43FD-B91D-755AF647D495}" srcId="{55A401F7-D88D-4A77-8FCC-2F47B21DCED1}" destId="{B65FE244-9420-47AC-9FC9-0D39DD50150C}" srcOrd="2" destOrd="0" parTransId="{E1E4E0D4-8D55-4507-A61F-CE2F6FE51399}" sibTransId="{CA17BE3B-35D7-401C-8A51-5F17C5DA863F}"/>
    <dgm:cxn modelId="{D2E90058-E961-4594-9BE4-CBC09FF5A791}" type="presOf" srcId="{A372259C-4591-476E-B741-409D59D58151}" destId="{A0F0A46A-6523-425C-BC18-C5160AA63CD9}" srcOrd="0" destOrd="0" presId="urn:microsoft.com/office/officeart/2005/8/layout/radial5"/>
    <dgm:cxn modelId="{7FB46698-624E-49A6-BE58-234E7ECCD232}" type="presOf" srcId="{C9C709B1-ABF8-4CE8-AC30-6A80A874090A}" destId="{F52E585E-5CCA-4738-A936-36407E9012A6}" srcOrd="0" destOrd="0" presId="urn:microsoft.com/office/officeart/2005/8/layout/radial5"/>
    <dgm:cxn modelId="{E81251A2-AB01-42A3-B8F3-CE3FB622566A}" srcId="{55A401F7-D88D-4A77-8FCC-2F47B21DCED1}" destId="{1FAAD2A3-C3C1-4E9B-A7AF-7E89DA5DCB86}" srcOrd="5" destOrd="0" parTransId="{CB608B26-4A5F-4C93-9EB6-97758034DB16}" sibTransId="{8F756D92-C4BF-4B8C-B132-178E6ACE73C3}"/>
    <dgm:cxn modelId="{EAA76524-C927-4003-9ECB-D8C8AF9BD691}" type="presOf" srcId="{181D08CF-9372-4D58-882A-AEE985FEE897}" destId="{17055935-734C-41A5-9398-1A178C9A88DF}" srcOrd="0" destOrd="0" presId="urn:microsoft.com/office/officeart/2005/8/layout/radial5"/>
    <dgm:cxn modelId="{264A9280-A5D7-4732-B056-E799050B8C6A}" srcId="{55A401F7-D88D-4A77-8FCC-2F47B21DCED1}" destId="{181D08CF-9372-4D58-882A-AEE985FEE897}" srcOrd="3" destOrd="0" parTransId="{F4094A14-AA52-4ADE-AD93-D2084CFB449C}" sibTransId="{F87D0A5E-60A6-42BB-A08A-03CD4BBF972D}"/>
    <dgm:cxn modelId="{9BFFB358-6516-47D1-928E-4BBCF2EE4091}" type="presOf" srcId="{F4094A14-AA52-4ADE-AD93-D2084CFB449C}" destId="{FD6DDA5E-53F3-499B-B629-0BFE2FDB845B}" srcOrd="1" destOrd="0" presId="urn:microsoft.com/office/officeart/2005/8/layout/radial5"/>
    <dgm:cxn modelId="{1E44D70E-6C7E-48A0-AF43-7BD631410814}" type="presOf" srcId="{FE2E1639-488A-42AC-8FEA-D7D11E0C1196}" destId="{43A02CFB-8B38-44D4-8EB5-2E37F4B4AFE1}" srcOrd="0" destOrd="0" presId="urn:microsoft.com/office/officeart/2005/8/layout/radial5"/>
    <dgm:cxn modelId="{D1D64B81-06A8-4E2B-B2E6-84F52A2B9767}" type="presParOf" srcId="{103D5964-CB12-49EF-B709-D07A13F8FDA9}" destId="{63DE5D1D-E310-423B-8B12-42688A6AC9EC}" srcOrd="0" destOrd="0" presId="urn:microsoft.com/office/officeart/2005/8/layout/radial5"/>
    <dgm:cxn modelId="{10317B04-FD0F-40AB-B1F9-F31479FAC3D7}" type="presParOf" srcId="{103D5964-CB12-49EF-B709-D07A13F8FDA9}" destId="{AD9CB20A-A8D5-477D-8FFD-BFEDC9DA6B60}" srcOrd="1" destOrd="0" presId="urn:microsoft.com/office/officeart/2005/8/layout/radial5"/>
    <dgm:cxn modelId="{BE2848F8-3B6E-40EE-9D52-81FFB20BB635}" type="presParOf" srcId="{AD9CB20A-A8D5-477D-8FFD-BFEDC9DA6B60}" destId="{732FE4E5-62C1-4141-B016-F733A0C1DDD1}" srcOrd="0" destOrd="0" presId="urn:microsoft.com/office/officeart/2005/8/layout/radial5"/>
    <dgm:cxn modelId="{4E70A8B4-1564-403B-B993-C5F7993504C1}" type="presParOf" srcId="{103D5964-CB12-49EF-B709-D07A13F8FDA9}" destId="{A0F0A46A-6523-425C-BC18-C5160AA63CD9}" srcOrd="2" destOrd="0" presId="urn:microsoft.com/office/officeart/2005/8/layout/radial5"/>
    <dgm:cxn modelId="{26765418-306D-4EEE-8022-7DEECCEE296F}" type="presParOf" srcId="{103D5964-CB12-49EF-B709-D07A13F8FDA9}" destId="{506DE94D-61A1-4586-A936-023B4AC6E3B6}" srcOrd="3" destOrd="0" presId="urn:microsoft.com/office/officeart/2005/8/layout/radial5"/>
    <dgm:cxn modelId="{AC6521AE-4CD6-4EE9-B985-A5288CC83D28}" type="presParOf" srcId="{506DE94D-61A1-4586-A936-023B4AC6E3B6}" destId="{7923BAF2-52E2-445B-92CD-20A3349AAD1F}" srcOrd="0" destOrd="0" presId="urn:microsoft.com/office/officeart/2005/8/layout/radial5"/>
    <dgm:cxn modelId="{D48279EB-8CF2-4647-9F4F-129B0CE74EB6}" type="presParOf" srcId="{103D5964-CB12-49EF-B709-D07A13F8FDA9}" destId="{67D65B2A-BB92-47BA-A2A4-1EFA50292864}" srcOrd="4" destOrd="0" presId="urn:microsoft.com/office/officeart/2005/8/layout/radial5"/>
    <dgm:cxn modelId="{88DABFD6-5020-4021-8209-2F97D6AED277}" type="presParOf" srcId="{103D5964-CB12-49EF-B709-D07A13F8FDA9}" destId="{9041D7FD-5017-4949-BD46-FBE9661F4EFA}" srcOrd="5" destOrd="0" presId="urn:microsoft.com/office/officeart/2005/8/layout/radial5"/>
    <dgm:cxn modelId="{46D2101E-B369-4C24-A7EC-4D1591DF5F1F}" type="presParOf" srcId="{9041D7FD-5017-4949-BD46-FBE9661F4EFA}" destId="{C98B9C9B-9C3D-447D-81F8-F94F13DFFF11}" srcOrd="0" destOrd="0" presId="urn:microsoft.com/office/officeart/2005/8/layout/radial5"/>
    <dgm:cxn modelId="{DDEAC779-818A-4554-A7CC-6AFCD82E8369}" type="presParOf" srcId="{103D5964-CB12-49EF-B709-D07A13F8FDA9}" destId="{0F81F15E-76AD-421B-87C8-547063F435C3}" srcOrd="6" destOrd="0" presId="urn:microsoft.com/office/officeart/2005/8/layout/radial5"/>
    <dgm:cxn modelId="{CB17488E-C982-42DC-B39B-D3119EE5A238}" type="presParOf" srcId="{103D5964-CB12-49EF-B709-D07A13F8FDA9}" destId="{BD7E9A29-CB50-4EBD-9E25-433A928E944B}" srcOrd="7" destOrd="0" presId="urn:microsoft.com/office/officeart/2005/8/layout/radial5"/>
    <dgm:cxn modelId="{652C5B2B-FA9D-41A8-A7AE-08F04014EC69}" type="presParOf" srcId="{BD7E9A29-CB50-4EBD-9E25-433A928E944B}" destId="{FD6DDA5E-53F3-499B-B629-0BFE2FDB845B}" srcOrd="0" destOrd="0" presId="urn:microsoft.com/office/officeart/2005/8/layout/radial5"/>
    <dgm:cxn modelId="{22323C27-4237-40BC-8580-8B2345B7EA40}" type="presParOf" srcId="{103D5964-CB12-49EF-B709-D07A13F8FDA9}" destId="{17055935-734C-41A5-9398-1A178C9A88DF}" srcOrd="8" destOrd="0" presId="urn:microsoft.com/office/officeart/2005/8/layout/radial5"/>
    <dgm:cxn modelId="{172C9A5C-659A-44D2-A77E-1868097C9CF5}" type="presParOf" srcId="{103D5964-CB12-49EF-B709-D07A13F8FDA9}" destId="{F52E585E-5CCA-4738-A936-36407E9012A6}" srcOrd="9" destOrd="0" presId="urn:microsoft.com/office/officeart/2005/8/layout/radial5"/>
    <dgm:cxn modelId="{5948C6F6-E55A-492F-9C23-5F7CDA6D0D9C}" type="presParOf" srcId="{F52E585E-5CCA-4738-A936-36407E9012A6}" destId="{2C230B50-EAB4-4486-BB4D-FBB635028DA4}" srcOrd="0" destOrd="0" presId="urn:microsoft.com/office/officeart/2005/8/layout/radial5"/>
    <dgm:cxn modelId="{E923277A-45DC-4B3B-B933-1C7FB1430028}" type="presParOf" srcId="{103D5964-CB12-49EF-B709-D07A13F8FDA9}" destId="{43A02CFB-8B38-44D4-8EB5-2E37F4B4AFE1}" srcOrd="10" destOrd="0" presId="urn:microsoft.com/office/officeart/2005/8/layout/radial5"/>
    <dgm:cxn modelId="{AFD2B942-AC55-4CFF-94BC-A04AA41A9C08}" type="presParOf" srcId="{103D5964-CB12-49EF-B709-D07A13F8FDA9}" destId="{D7E9983C-2E9D-4C0F-9AB8-59C65D7D6C27}" srcOrd="11" destOrd="0" presId="urn:microsoft.com/office/officeart/2005/8/layout/radial5"/>
    <dgm:cxn modelId="{F3D33E97-31BE-4C43-925A-AE07F449EA1F}" type="presParOf" srcId="{D7E9983C-2E9D-4C0F-9AB8-59C65D7D6C27}" destId="{2D4B3DB9-BAD9-49CA-A4BB-3C2F814B0342}" srcOrd="0" destOrd="0" presId="urn:microsoft.com/office/officeart/2005/8/layout/radial5"/>
    <dgm:cxn modelId="{0FE2DB38-CF78-4BF7-9686-3D6E0F7AE6CF}" type="presParOf" srcId="{103D5964-CB12-49EF-B709-D07A13F8FDA9}" destId="{12948FD1-AD45-4B15-843F-10BD403C271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DE5D1D-E310-423B-8B12-42688A6AC9EC}">
      <dsp:nvSpPr>
        <dsp:cNvPr id="0" name=""/>
        <dsp:cNvSpPr/>
      </dsp:nvSpPr>
      <dsp:spPr>
        <a:xfrm>
          <a:off x="3833259" y="1561509"/>
          <a:ext cx="1100069" cy="1050498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Плюсы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833259" y="1561509"/>
        <a:ext cx="1100069" cy="1050498"/>
      </dsp:txXfrm>
    </dsp:sp>
    <dsp:sp modelId="{AD9CB20A-A8D5-477D-8FFD-BFEDC9DA6B60}">
      <dsp:nvSpPr>
        <dsp:cNvPr id="0" name=""/>
        <dsp:cNvSpPr/>
      </dsp:nvSpPr>
      <dsp:spPr>
        <a:xfrm rot="17466379">
          <a:off x="4520368" y="1137822"/>
          <a:ext cx="311819" cy="379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" pitchFamily="34" charset="0"/>
            <a:cs typeface="Arial" pitchFamily="34" charset="0"/>
          </a:endParaRPr>
        </a:p>
      </dsp:txBody>
      <dsp:txXfrm rot="17466379">
        <a:off x="4520368" y="1137822"/>
        <a:ext cx="311819" cy="379797"/>
      </dsp:txXfrm>
    </dsp:sp>
    <dsp:sp modelId="{A0F0A46A-6523-425C-BC18-C5160AA63CD9}">
      <dsp:nvSpPr>
        <dsp:cNvPr id="0" name=""/>
        <dsp:cNvSpPr/>
      </dsp:nvSpPr>
      <dsp:spPr>
        <a:xfrm>
          <a:off x="4427985" y="-34529"/>
          <a:ext cx="1117052" cy="111705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Нагляд-ность</a:t>
          </a:r>
          <a:endParaRPr lang="ru-RU" sz="1600" kern="1200" baseline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427985" y="-34529"/>
        <a:ext cx="1117052" cy="1117052"/>
      </dsp:txXfrm>
    </dsp:sp>
    <dsp:sp modelId="{9D8F8ACD-F912-4FD2-BC27-3004E4083309}">
      <dsp:nvSpPr>
        <dsp:cNvPr id="0" name=""/>
        <dsp:cNvSpPr/>
      </dsp:nvSpPr>
      <dsp:spPr>
        <a:xfrm rot="20176668">
          <a:off x="4973888" y="1578189"/>
          <a:ext cx="269186" cy="379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" pitchFamily="34" charset="0"/>
            <a:cs typeface="Arial" pitchFamily="34" charset="0"/>
          </a:endParaRPr>
        </a:p>
      </dsp:txBody>
      <dsp:txXfrm rot="20176668">
        <a:off x="4973888" y="1578189"/>
        <a:ext cx="269186" cy="379797"/>
      </dsp:txXfrm>
    </dsp:sp>
    <dsp:sp modelId="{5A326D9B-7D96-4A11-9798-73AE5F0F0421}">
      <dsp:nvSpPr>
        <dsp:cNvPr id="0" name=""/>
        <dsp:cNvSpPr/>
      </dsp:nvSpPr>
      <dsp:spPr>
        <a:xfrm>
          <a:off x="5292078" y="720086"/>
          <a:ext cx="1337882" cy="1346740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Своевре-менность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5292078" y="720086"/>
        <a:ext cx="1337882" cy="1346740"/>
      </dsp:txXfrm>
    </dsp:sp>
    <dsp:sp modelId="{CCC74D90-13B3-4F79-8361-C29D3F2FC001}">
      <dsp:nvSpPr>
        <dsp:cNvPr id="0" name=""/>
        <dsp:cNvSpPr/>
      </dsp:nvSpPr>
      <dsp:spPr>
        <a:xfrm rot="2202048">
          <a:off x="4905315" y="2405914"/>
          <a:ext cx="310252" cy="379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" pitchFamily="34" charset="0"/>
            <a:cs typeface="Arial" pitchFamily="34" charset="0"/>
          </a:endParaRPr>
        </a:p>
      </dsp:txBody>
      <dsp:txXfrm rot="2202048">
        <a:off x="4905315" y="2405914"/>
        <a:ext cx="310252" cy="379797"/>
      </dsp:txXfrm>
    </dsp:sp>
    <dsp:sp modelId="{BAC56234-E83B-4FC3-BF8C-A6C986C2B52A}">
      <dsp:nvSpPr>
        <dsp:cNvPr id="0" name=""/>
        <dsp:cNvSpPr/>
      </dsp:nvSpPr>
      <dsp:spPr>
        <a:xfrm>
          <a:off x="5148066" y="2520279"/>
          <a:ext cx="1304627" cy="1245546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Творчес-кий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характер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5148066" y="2520279"/>
        <a:ext cx="1304627" cy="1245546"/>
      </dsp:txXfrm>
    </dsp:sp>
    <dsp:sp modelId="{82182941-8360-4AD8-94D0-1AEE3B63D118}">
      <dsp:nvSpPr>
        <dsp:cNvPr id="0" name=""/>
        <dsp:cNvSpPr/>
      </dsp:nvSpPr>
      <dsp:spPr>
        <a:xfrm rot="6178440">
          <a:off x="4099897" y="2618678"/>
          <a:ext cx="234192" cy="379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" pitchFamily="34" charset="0"/>
            <a:cs typeface="Arial" pitchFamily="34" charset="0"/>
          </a:endParaRPr>
        </a:p>
      </dsp:txBody>
      <dsp:txXfrm rot="6178440">
        <a:off x="4099897" y="2618678"/>
        <a:ext cx="234192" cy="379797"/>
      </dsp:txXfrm>
    </dsp:sp>
    <dsp:sp modelId="{CB38F48F-FA83-4E21-9DD5-14497130139B}">
      <dsp:nvSpPr>
        <dsp:cNvPr id="0" name=""/>
        <dsp:cNvSpPr/>
      </dsp:nvSpPr>
      <dsp:spPr>
        <a:xfrm>
          <a:off x="3347862" y="3016040"/>
          <a:ext cx="1350773" cy="1266960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Возмож-ность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пере-смотра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347862" y="3016040"/>
        <a:ext cx="1350773" cy="1266960"/>
      </dsp:txXfrm>
    </dsp:sp>
    <dsp:sp modelId="{AAB4CA26-0DC2-487F-A59B-4EE8D78A62F8}">
      <dsp:nvSpPr>
        <dsp:cNvPr id="0" name=""/>
        <dsp:cNvSpPr/>
      </dsp:nvSpPr>
      <dsp:spPr>
        <a:xfrm rot="9178326">
          <a:off x="3199512" y="2365255"/>
          <a:ext cx="531218" cy="379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" pitchFamily="34" charset="0"/>
            <a:cs typeface="Arial" pitchFamily="34" charset="0"/>
          </a:endParaRPr>
        </a:p>
      </dsp:txBody>
      <dsp:txXfrm rot="9178326">
        <a:off x="3199512" y="2365255"/>
        <a:ext cx="531218" cy="379797"/>
      </dsp:txXfrm>
    </dsp:sp>
    <dsp:sp modelId="{1EEF47DA-A2E7-404B-876A-CF45710E12E1}">
      <dsp:nvSpPr>
        <dsp:cNvPr id="0" name=""/>
        <dsp:cNvSpPr/>
      </dsp:nvSpPr>
      <dsp:spPr>
        <a:xfrm>
          <a:off x="1835692" y="2448277"/>
          <a:ext cx="1236286" cy="1245546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Запоми-нае-мость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1835692" y="2448277"/>
        <a:ext cx="1236286" cy="1245546"/>
      </dsp:txXfrm>
    </dsp:sp>
    <dsp:sp modelId="{8CF6CE08-9670-42F8-9D59-34D5DD05174E}">
      <dsp:nvSpPr>
        <dsp:cNvPr id="0" name=""/>
        <dsp:cNvSpPr/>
      </dsp:nvSpPr>
      <dsp:spPr>
        <a:xfrm rot="12701070">
          <a:off x="3331899" y="1390165"/>
          <a:ext cx="460979" cy="379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" pitchFamily="34" charset="0"/>
            <a:cs typeface="Arial" pitchFamily="34" charset="0"/>
          </a:endParaRPr>
        </a:p>
      </dsp:txBody>
      <dsp:txXfrm rot="12701070">
        <a:off x="3331899" y="1390165"/>
        <a:ext cx="460979" cy="379797"/>
      </dsp:txXfrm>
    </dsp:sp>
    <dsp:sp modelId="{63DC4DE2-7968-4FD0-8E66-F4B9B37397FE}">
      <dsp:nvSpPr>
        <dsp:cNvPr id="0" name=""/>
        <dsp:cNvSpPr/>
      </dsp:nvSpPr>
      <dsp:spPr>
        <a:xfrm>
          <a:off x="1907703" y="288027"/>
          <a:ext cx="1374130" cy="1389568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Привле-катель-ность</a:t>
          </a:r>
          <a:endParaRPr lang="ru-RU" sz="1600" kern="1200" baseline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907703" y="288027"/>
        <a:ext cx="1374130" cy="13895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DE5D1D-E310-423B-8B12-42688A6AC9EC}">
      <dsp:nvSpPr>
        <dsp:cNvPr id="0" name=""/>
        <dsp:cNvSpPr/>
      </dsp:nvSpPr>
      <dsp:spPr>
        <a:xfrm>
          <a:off x="3546930" y="1333902"/>
          <a:ext cx="1494489" cy="1494467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Преиму-щества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546930" y="1333902"/>
        <a:ext cx="1494489" cy="1494467"/>
      </dsp:txXfrm>
    </dsp:sp>
    <dsp:sp modelId="{A542F9CC-0678-405E-92F9-CD548A59F226}">
      <dsp:nvSpPr>
        <dsp:cNvPr id="0" name=""/>
        <dsp:cNvSpPr/>
      </dsp:nvSpPr>
      <dsp:spPr>
        <a:xfrm rot="18897896">
          <a:off x="4851085" y="1235156"/>
          <a:ext cx="196735" cy="379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8897896">
        <a:off x="4851085" y="1235156"/>
        <a:ext cx="196735" cy="379797"/>
      </dsp:txXfrm>
    </dsp:sp>
    <dsp:sp modelId="{FD37D262-3BA4-4B32-96CC-310BF150DBDD}">
      <dsp:nvSpPr>
        <dsp:cNvPr id="0" name=""/>
        <dsp:cNvSpPr/>
      </dsp:nvSpPr>
      <dsp:spPr>
        <a:xfrm>
          <a:off x="4905037" y="243257"/>
          <a:ext cx="1225060" cy="1225976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Пишем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905037" y="243257"/>
        <a:ext cx="1225060" cy="1225976"/>
      </dsp:txXfrm>
    </dsp:sp>
    <dsp:sp modelId="{C1133945-EE3E-47A6-8FA9-498D218B2000}">
      <dsp:nvSpPr>
        <dsp:cNvPr id="0" name=""/>
        <dsp:cNvSpPr/>
      </dsp:nvSpPr>
      <dsp:spPr>
        <a:xfrm rot="269485">
          <a:off x="5126509" y="1964942"/>
          <a:ext cx="211951" cy="379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269485">
        <a:off x="5126509" y="1964942"/>
        <a:ext cx="211951" cy="379797"/>
      </dsp:txXfrm>
    </dsp:sp>
    <dsp:sp modelId="{5266C382-9F19-44E3-AFAD-A875078D262F}">
      <dsp:nvSpPr>
        <dsp:cNvPr id="0" name=""/>
        <dsp:cNvSpPr/>
      </dsp:nvSpPr>
      <dsp:spPr>
        <a:xfrm>
          <a:off x="5436089" y="1656181"/>
          <a:ext cx="1117052" cy="111705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Видно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5436089" y="1656181"/>
        <a:ext cx="1117052" cy="1117052"/>
      </dsp:txXfrm>
    </dsp:sp>
    <dsp:sp modelId="{9FA78003-CDAB-4EFE-B5AD-FF7DC22B71DE}">
      <dsp:nvSpPr>
        <dsp:cNvPr id="0" name=""/>
        <dsp:cNvSpPr/>
      </dsp:nvSpPr>
      <dsp:spPr>
        <a:xfrm rot="2781429">
          <a:off x="4839900" y="2583032"/>
          <a:ext cx="228100" cy="379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2781429">
        <a:off x="4839900" y="2583032"/>
        <a:ext cx="228100" cy="379797"/>
      </dsp:txXfrm>
    </dsp:sp>
    <dsp:sp modelId="{647A3505-C7A5-4C0A-A59A-6BBB84575419}">
      <dsp:nvSpPr>
        <dsp:cNvPr id="0" name=""/>
        <dsp:cNvSpPr/>
      </dsp:nvSpPr>
      <dsp:spPr>
        <a:xfrm>
          <a:off x="4932047" y="2736307"/>
          <a:ext cx="1225060" cy="131183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Разви-ваем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932047" y="2736307"/>
        <a:ext cx="1225060" cy="1311832"/>
      </dsp:txXfrm>
    </dsp:sp>
    <dsp:sp modelId="{E8158FEC-9551-44AD-AAF0-EBFE2205A913}">
      <dsp:nvSpPr>
        <dsp:cNvPr id="0" name=""/>
        <dsp:cNvSpPr/>
      </dsp:nvSpPr>
      <dsp:spPr>
        <a:xfrm rot="6141937">
          <a:off x="4021217" y="2766188"/>
          <a:ext cx="162274" cy="379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6141937">
        <a:off x="4021217" y="2766188"/>
        <a:ext cx="162274" cy="379797"/>
      </dsp:txXfrm>
    </dsp:sp>
    <dsp:sp modelId="{0F8E854E-4DC7-4C0C-B01F-6F4C41F91764}">
      <dsp:nvSpPr>
        <dsp:cNvPr id="0" name=""/>
        <dsp:cNvSpPr/>
      </dsp:nvSpPr>
      <dsp:spPr>
        <a:xfrm>
          <a:off x="3347865" y="3096340"/>
          <a:ext cx="1187203" cy="1187214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Задейст</a:t>
          </a:r>
          <a:endParaRPr lang="ru-RU" sz="1600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вуем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347865" y="3096340"/>
        <a:ext cx="1187203" cy="1187214"/>
      </dsp:txXfrm>
    </dsp:sp>
    <dsp:sp modelId="{A24EC02F-01BA-487E-82F8-915B44F2E786}">
      <dsp:nvSpPr>
        <dsp:cNvPr id="0" name=""/>
        <dsp:cNvSpPr/>
      </dsp:nvSpPr>
      <dsp:spPr>
        <a:xfrm rot="9728998">
          <a:off x="3324084" y="2173238"/>
          <a:ext cx="188774" cy="379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9728998">
        <a:off x="3324084" y="2173238"/>
        <a:ext cx="188774" cy="379797"/>
      </dsp:txXfrm>
    </dsp:sp>
    <dsp:sp modelId="{16F04CDA-9111-4A67-99A4-4F2882646310}">
      <dsp:nvSpPr>
        <dsp:cNvPr id="0" name=""/>
        <dsp:cNvSpPr/>
      </dsp:nvSpPr>
      <dsp:spPr>
        <a:xfrm>
          <a:off x="1907700" y="1944214"/>
          <a:ext cx="1369081" cy="1369986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Запоми-наем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1907700" y="1944214"/>
        <a:ext cx="1369081" cy="1369986"/>
      </dsp:txXfrm>
    </dsp:sp>
    <dsp:sp modelId="{506FCABB-6160-4BC3-B273-7692C4AC672E}">
      <dsp:nvSpPr>
        <dsp:cNvPr id="0" name=""/>
        <dsp:cNvSpPr/>
      </dsp:nvSpPr>
      <dsp:spPr>
        <a:xfrm rot="13370878">
          <a:off x="3466965" y="1234597"/>
          <a:ext cx="238586" cy="379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3370878">
        <a:off x="3466965" y="1234597"/>
        <a:ext cx="238586" cy="379797"/>
      </dsp:txXfrm>
    </dsp:sp>
    <dsp:sp modelId="{B98D194C-0445-437C-B884-CCF1E877CCC9}">
      <dsp:nvSpPr>
        <dsp:cNvPr id="0" name=""/>
        <dsp:cNvSpPr/>
      </dsp:nvSpPr>
      <dsp:spPr>
        <a:xfrm>
          <a:off x="2195735" y="144017"/>
          <a:ext cx="1434172" cy="131164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Легко научиться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195735" y="144017"/>
        <a:ext cx="1434172" cy="13116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DE5D1D-E310-423B-8B12-42688A6AC9EC}">
      <dsp:nvSpPr>
        <dsp:cNvPr id="0" name=""/>
        <dsp:cNvSpPr/>
      </dsp:nvSpPr>
      <dsp:spPr>
        <a:xfrm>
          <a:off x="3876006" y="1700968"/>
          <a:ext cx="1542273" cy="149092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Помощь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876006" y="1700968"/>
        <a:ext cx="1542273" cy="1490921"/>
      </dsp:txXfrm>
    </dsp:sp>
    <dsp:sp modelId="{AD9CB20A-A8D5-477D-8FFD-BFEDC9DA6B60}">
      <dsp:nvSpPr>
        <dsp:cNvPr id="0" name=""/>
        <dsp:cNvSpPr/>
      </dsp:nvSpPr>
      <dsp:spPr>
        <a:xfrm rot="18837711">
          <a:off x="5201936" y="1541451"/>
          <a:ext cx="214038" cy="437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" pitchFamily="34" charset="0"/>
            <a:cs typeface="Arial" pitchFamily="34" charset="0"/>
          </a:endParaRPr>
        </a:p>
      </dsp:txBody>
      <dsp:txXfrm rot="18837711">
        <a:off x="5201936" y="1541451"/>
        <a:ext cx="214038" cy="437473"/>
      </dsp:txXfrm>
    </dsp:sp>
    <dsp:sp modelId="{A0F0A46A-6523-425C-BC18-C5160AA63CD9}">
      <dsp:nvSpPr>
        <dsp:cNvPr id="0" name=""/>
        <dsp:cNvSpPr/>
      </dsp:nvSpPr>
      <dsp:spPr>
        <a:xfrm>
          <a:off x="5256583" y="504061"/>
          <a:ext cx="1286685" cy="1286685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Обуче-нию</a:t>
          </a:r>
          <a:endParaRPr lang="ru-RU" sz="1600" kern="1200" baseline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256583" y="504061"/>
        <a:ext cx="1286685" cy="1286685"/>
      </dsp:txXfrm>
    </dsp:sp>
    <dsp:sp modelId="{9D8F8ACD-F912-4FD2-BC27-3004E4083309}">
      <dsp:nvSpPr>
        <dsp:cNvPr id="0" name=""/>
        <dsp:cNvSpPr/>
      </dsp:nvSpPr>
      <dsp:spPr>
        <a:xfrm rot="2156085">
          <a:off x="5350533" y="2867486"/>
          <a:ext cx="358647" cy="437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" pitchFamily="34" charset="0"/>
            <a:cs typeface="Arial" pitchFamily="34" charset="0"/>
          </a:endParaRPr>
        </a:p>
      </dsp:txBody>
      <dsp:txXfrm rot="2156085">
        <a:off x="5350533" y="2867486"/>
        <a:ext cx="358647" cy="437473"/>
      </dsp:txXfrm>
    </dsp:sp>
    <dsp:sp modelId="{5A326D9B-7D96-4A11-9798-73AE5F0F0421}">
      <dsp:nvSpPr>
        <dsp:cNvPr id="0" name=""/>
        <dsp:cNvSpPr/>
      </dsp:nvSpPr>
      <dsp:spPr>
        <a:xfrm>
          <a:off x="5679631" y="2989393"/>
          <a:ext cx="1420192" cy="1440136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Концен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трации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5679631" y="2989393"/>
        <a:ext cx="1420192" cy="1440136"/>
      </dsp:txXfrm>
    </dsp:sp>
    <dsp:sp modelId="{506DE94D-61A1-4586-A936-023B4AC6E3B6}">
      <dsp:nvSpPr>
        <dsp:cNvPr id="0" name=""/>
        <dsp:cNvSpPr/>
      </dsp:nvSpPr>
      <dsp:spPr>
        <a:xfrm rot="6968781">
          <a:off x="4080834" y="3115523"/>
          <a:ext cx="260948" cy="437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6968781">
        <a:off x="4080834" y="3115523"/>
        <a:ext cx="260948" cy="437473"/>
      </dsp:txXfrm>
    </dsp:sp>
    <dsp:sp modelId="{67D65B2A-BB92-47BA-A2A4-1EFA50292864}">
      <dsp:nvSpPr>
        <dsp:cNvPr id="0" name=""/>
        <dsp:cNvSpPr/>
      </dsp:nvSpPr>
      <dsp:spPr>
        <a:xfrm>
          <a:off x="3168354" y="3495516"/>
          <a:ext cx="1292334" cy="1294058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Запоми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нанию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168354" y="3495516"/>
        <a:ext cx="1292334" cy="1294058"/>
      </dsp:txXfrm>
    </dsp:sp>
    <dsp:sp modelId="{9041D7FD-5017-4949-BD46-FBE9661F4EFA}">
      <dsp:nvSpPr>
        <dsp:cNvPr id="0" name=""/>
        <dsp:cNvSpPr/>
      </dsp:nvSpPr>
      <dsp:spPr>
        <a:xfrm rot="12882051">
          <a:off x="3733875" y="1674466"/>
          <a:ext cx="228667" cy="437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2882051">
        <a:off x="3733875" y="1674466"/>
        <a:ext cx="228667" cy="437473"/>
      </dsp:txXfrm>
    </dsp:sp>
    <dsp:sp modelId="{0F81F15E-76AD-421B-87C8-547063F435C3}">
      <dsp:nvSpPr>
        <dsp:cNvPr id="0" name=""/>
        <dsp:cNvSpPr/>
      </dsp:nvSpPr>
      <dsp:spPr>
        <a:xfrm>
          <a:off x="2493276" y="757116"/>
          <a:ext cx="1286685" cy="1286685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Мышле-нию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493276" y="757116"/>
        <a:ext cx="1286685" cy="12866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E95B71-D5B1-48E0-A220-335722844F80}">
      <dsp:nvSpPr>
        <dsp:cNvPr id="0" name=""/>
        <dsp:cNvSpPr/>
      </dsp:nvSpPr>
      <dsp:spPr>
        <a:xfrm rot="5400000">
          <a:off x="-168212" y="172063"/>
          <a:ext cx="1121414" cy="784989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Средства</a:t>
          </a:r>
          <a:endParaRPr lang="ru-RU" sz="1400" b="1" kern="1200" dirty="0"/>
        </a:p>
      </dsp:txBody>
      <dsp:txXfrm rot="5400000">
        <a:off x="-168212" y="172063"/>
        <a:ext cx="1121414" cy="784989"/>
      </dsp:txXfrm>
    </dsp:sp>
    <dsp:sp modelId="{DE49793F-E85F-4D85-BC7C-340D352D03C5}">
      <dsp:nvSpPr>
        <dsp:cNvPr id="0" name=""/>
        <dsp:cNvSpPr/>
      </dsp:nvSpPr>
      <dsp:spPr>
        <a:xfrm rot="5400000">
          <a:off x="4276507" y="-3491517"/>
          <a:ext cx="728919" cy="77119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Рисовать 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интеллект-карты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можно руками на бумаге или использовать компьютерные программы: 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Mind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 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Maps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, 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Power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 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Point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, 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xmind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 rot="5400000">
        <a:off x="4276507" y="-3491517"/>
        <a:ext cx="728919" cy="7711954"/>
      </dsp:txXfrm>
    </dsp:sp>
    <dsp:sp modelId="{345D403B-404A-4966-844B-A87DC3AC7E31}">
      <dsp:nvSpPr>
        <dsp:cNvPr id="0" name=""/>
        <dsp:cNvSpPr/>
      </dsp:nvSpPr>
      <dsp:spPr>
        <a:xfrm rot="5400000">
          <a:off x="-395612" y="1370941"/>
          <a:ext cx="1576215" cy="784989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Порядок</a:t>
          </a:r>
          <a:endParaRPr lang="ru-RU" sz="1400" b="1" kern="1200" dirty="0"/>
        </a:p>
      </dsp:txBody>
      <dsp:txXfrm rot="5400000">
        <a:off x="-395612" y="1370941"/>
        <a:ext cx="1576215" cy="784989"/>
      </dsp:txXfrm>
    </dsp:sp>
    <dsp:sp modelId="{9963E730-A1CB-4076-A764-AA2015D05BCC}">
      <dsp:nvSpPr>
        <dsp:cNvPr id="0" name=""/>
        <dsp:cNvSpPr/>
      </dsp:nvSpPr>
      <dsp:spPr>
        <a:xfrm rot="5400000">
          <a:off x="4059748" y="-2315202"/>
          <a:ext cx="1162436" cy="77119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В центре листа слово- концепт (объект изучения)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Основные темы и идеи, связанные с объектом изучения, расходятся от центрального образа в виде ветвей первого и второго уровней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 каждой линии записывается одно ключевое слово. Везде, где возможно, добавляются рисунки, символы и другая графика, ассоциирующиеся с ключевыми словами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 rot="5400000">
        <a:off x="4059748" y="-2315202"/>
        <a:ext cx="1162436" cy="7711954"/>
      </dsp:txXfrm>
    </dsp:sp>
    <dsp:sp modelId="{2D464E33-D1FA-4592-B476-C5131121A192}">
      <dsp:nvSpPr>
        <dsp:cNvPr id="0" name=""/>
        <dsp:cNvSpPr/>
      </dsp:nvSpPr>
      <dsp:spPr>
        <a:xfrm rot="5400000">
          <a:off x="-168212" y="2605772"/>
          <a:ext cx="1121414" cy="784989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Оформле-ние</a:t>
          </a:r>
          <a:endParaRPr lang="ru-RU" sz="1400" b="1" kern="1200" dirty="0"/>
        </a:p>
      </dsp:txBody>
      <dsp:txXfrm rot="5400000">
        <a:off x="-168212" y="2605772"/>
        <a:ext cx="1121414" cy="784989"/>
      </dsp:txXfrm>
    </dsp:sp>
    <dsp:sp modelId="{3D44717E-B485-4C42-8081-610A12B41068}">
      <dsp:nvSpPr>
        <dsp:cNvPr id="0" name=""/>
        <dsp:cNvSpPr/>
      </dsp:nvSpPr>
      <dsp:spPr>
        <a:xfrm rot="5400000">
          <a:off x="3026466" y="185287"/>
          <a:ext cx="728919" cy="51976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Наносятся стрелки, соединяющие разные понятия на разных ветках, нумеруются ветки и добавляются ореолы                                             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 rot="5400000">
        <a:off x="3026466" y="185287"/>
        <a:ext cx="728919" cy="5197661"/>
      </dsp:txXfrm>
    </dsp:sp>
    <dsp:sp modelId="{65A82882-FE47-4848-BEE0-7156B007EC2F}">
      <dsp:nvSpPr>
        <dsp:cNvPr id="0" name=""/>
        <dsp:cNvSpPr/>
      </dsp:nvSpPr>
      <dsp:spPr>
        <a:xfrm rot="5400000">
          <a:off x="-168212" y="3595226"/>
          <a:ext cx="1121414" cy="784989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Ограни-чения</a:t>
          </a:r>
          <a:endParaRPr lang="ru-RU" sz="1200" b="1" kern="1200" dirty="0"/>
        </a:p>
      </dsp:txBody>
      <dsp:txXfrm rot="5400000">
        <a:off x="-168212" y="3595226"/>
        <a:ext cx="1121414" cy="784989"/>
      </dsp:txXfrm>
    </dsp:sp>
    <dsp:sp modelId="{9FCA737C-0CD6-46A1-86AF-8D0A0E04C952}">
      <dsp:nvSpPr>
        <dsp:cNvPr id="0" name=""/>
        <dsp:cNvSpPr/>
      </dsp:nvSpPr>
      <dsp:spPr>
        <a:xfrm rot="5400000">
          <a:off x="4276507" y="-72586"/>
          <a:ext cx="728919" cy="77119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Человеческий мозг не сможет воспринять и запомнить более чем 7 главных ветвей. Это основное и главное правило при составлении грамотной </a:t>
          </a:r>
          <a:r>
            <a:rPr lang="ru-RU" sz="1400" b="0" kern="1200" dirty="0" err="1" smtClean="0">
              <a:latin typeface="Arial" pitchFamily="34" charset="0"/>
              <a:cs typeface="Arial" pitchFamily="34" charset="0"/>
            </a:rPr>
            <a:t>интеллект-карты</a:t>
          </a: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 rot="5400000">
        <a:off x="4276507" y="-72586"/>
        <a:ext cx="728919" cy="771195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DE5D1D-E310-423B-8B12-42688A6AC9EC}">
      <dsp:nvSpPr>
        <dsp:cNvPr id="0" name=""/>
        <dsp:cNvSpPr/>
      </dsp:nvSpPr>
      <dsp:spPr>
        <a:xfrm>
          <a:off x="3858585" y="1733214"/>
          <a:ext cx="1542034" cy="149466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Результа-ты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858585" y="1733214"/>
        <a:ext cx="1542034" cy="1494661"/>
      </dsp:txXfrm>
    </dsp:sp>
    <dsp:sp modelId="{AD9CB20A-A8D5-477D-8FFD-BFEDC9DA6B60}">
      <dsp:nvSpPr>
        <dsp:cNvPr id="0" name=""/>
        <dsp:cNvSpPr/>
      </dsp:nvSpPr>
      <dsp:spPr>
        <a:xfrm rot="16200000">
          <a:off x="4535979" y="1343130"/>
          <a:ext cx="187246" cy="437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" pitchFamily="34" charset="0"/>
            <a:cs typeface="Arial" pitchFamily="34" charset="0"/>
          </a:endParaRPr>
        </a:p>
      </dsp:txBody>
      <dsp:txXfrm rot="16200000">
        <a:off x="4535979" y="1343130"/>
        <a:ext cx="187246" cy="437473"/>
      </dsp:txXfrm>
    </dsp:sp>
    <dsp:sp modelId="{A0F0A46A-6523-425C-BC18-C5160AA63CD9}">
      <dsp:nvSpPr>
        <dsp:cNvPr id="0" name=""/>
        <dsp:cNvSpPr/>
      </dsp:nvSpPr>
      <dsp:spPr>
        <a:xfrm>
          <a:off x="3942679" y="-21306"/>
          <a:ext cx="1373846" cy="1401226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Развитие</a:t>
          </a:r>
          <a:endParaRPr lang="ru-RU" sz="1600" kern="1200" baseline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942679" y="-21306"/>
        <a:ext cx="1373846" cy="1401226"/>
      </dsp:txXfrm>
    </dsp:sp>
    <dsp:sp modelId="{506DE94D-61A1-4586-A936-023B4AC6E3B6}">
      <dsp:nvSpPr>
        <dsp:cNvPr id="0" name=""/>
        <dsp:cNvSpPr/>
      </dsp:nvSpPr>
      <dsp:spPr>
        <a:xfrm rot="19783242">
          <a:off x="5319349" y="1829620"/>
          <a:ext cx="100938" cy="437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9783242">
        <a:off x="5319349" y="1829620"/>
        <a:ext cx="100938" cy="437473"/>
      </dsp:txXfrm>
    </dsp:sp>
    <dsp:sp modelId="{67D65B2A-BB92-47BA-A2A4-1EFA50292864}">
      <dsp:nvSpPr>
        <dsp:cNvPr id="0" name=""/>
        <dsp:cNvSpPr/>
      </dsp:nvSpPr>
      <dsp:spPr>
        <a:xfrm>
          <a:off x="5347381" y="905254"/>
          <a:ext cx="1490355" cy="1442233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Коррекция знаний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5347381" y="905254"/>
        <a:ext cx="1490355" cy="1442233"/>
      </dsp:txXfrm>
    </dsp:sp>
    <dsp:sp modelId="{9041D7FD-5017-4949-BD46-FBE9661F4EFA}">
      <dsp:nvSpPr>
        <dsp:cNvPr id="0" name=""/>
        <dsp:cNvSpPr/>
      </dsp:nvSpPr>
      <dsp:spPr>
        <a:xfrm rot="1827864">
          <a:off x="5337530" y="2727908"/>
          <a:ext cx="168954" cy="437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827864">
        <a:off x="5337530" y="2727908"/>
        <a:ext cx="168954" cy="437473"/>
      </dsp:txXfrm>
    </dsp:sp>
    <dsp:sp modelId="{0F81F15E-76AD-421B-87C8-547063F435C3}">
      <dsp:nvSpPr>
        <dsp:cNvPr id="0" name=""/>
        <dsp:cNvSpPr/>
      </dsp:nvSpPr>
      <dsp:spPr>
        <a:xfrm>
          <a:off x="5460628" y="2679704"/>
          <a:ext cx="1456901" cy="1436276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Повыше-ние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5460628" y="2679704"/>
        <a:ext cx="1456901" cy="1436276"/>
      </dsp:txXfrm>
    </dsp:sp>
    <dsp:sp modelId="{BD7E9A29-CB50-4EBD-9E25-433A928E944B}">
      <dsp:nvSpPr>
        <dsp:cNvPr id="0" name=""/>
        <dsp:cNvSpPr/>
      </dsp:nvSpPr>
      <dsp:spPr>
        <a:xfrm rot="5400000">
          <a:off x="4518874" y="3211792"/>
          <a:ext cx="221455" cy="437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4518874" y="3211792"/>
        <a:ext cx="221455" cy="437473"/>
      </dsp:txXfrm>
    </dsp:sp>
    <dsp:sp modelId="{17055935-734C-41A5-9398-1A178C9A88DF}">
      <dsp:nvSpPr>
        <dsp:cNvPr id="0" name=""/>
        <dsp:cNvSpPr/>
      </dsp:nvSpPr>
      <dsp:spPr>
        <a:xfrm>
          <a:off x="3955778" y="3645717"/>
          <a:ext cx="1347649" cy="1272133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Формиро-вание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955778" y="3645717"/>
        <a:ext cx="1347649" cy="1272133"/>
      </dsp:txXfrm>
    </dsp:sp>
    <dsp:sp modelId="{F52E585E-5CCA-4738-A936-36407E9012A6}">
      <dsp:nvSpPr>
        <dsp:cNvPr id="0" name=""/>
        <dsp:cNvSpPr/>
      </dsp:nvSpPr>
      <dsp:spPr>
        <a:xfrm rot="9000000">
          <a:off x="3697971" y="2739556"/>
          <a:ext cx="208295" cy="437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9000000">
        <a:off x="3697971" y="2739556"/>
        <a:ext cx="208295" cy="437473"/>
      </dsp:txXfrm>
    </dsp:sp>
    <dsp:sp modelId="{43A02CFB-8B38-44D4-8EB5-2E37F4B4AFE1}">
      <dsp:nvSpPr>
        <dsp:cNvPr id="0" name=""/>
        <dsp:cNvSpPr/>
      </dsp:nvSpPr>
      <dsp:spPr>
        <a:xfrm>
          <a:off x="2426341" y="2737821"/>
          <a:ext cx="1286685" cy="1286685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Активиза-ция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426341" y="2737821"/>
        <a:ext cx="1286685" cy="1286685"/>
      </dsp:txXfrm>
    </dsp:sp>
    <dsp:sp modelId="{D7E9983C-2E9D-4C0F-9AB8-59C65D7D6C27}">
      <dsp:nvSpPr>
        <dsp:cNvPr id="0" name=""/>
        <dsp:cNvSpPr/>
      </dsp:nvSpPr>
      <dsp:spPr>
        <a:xfrm rot="12600000">
          <a:off x="3697971" y="1784061"/>
          <a:ext cx="208295" cy="437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2600000">
        <a:off x="3697971" y="1784061"/>
        <a:ext cx="208295" cy="437473"/>
      </dsp:txXfrm>
    </dsp:sp>
    <dsp:sp modelId="{12948FD1-AD45-4B15-843F-10BD403C2710}">
      <dsp:nvSpPr>
        <dsp:cNvPr id="0" name=""/>
        <dsp:cNvSpPr/>
      </dsp:nvSpPr>
      <dsp:spPr>
        <a:xfrm>
          <a:off x="2426341" y="936583"/>
          <a:ext cx="1286685" cy="1286685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Обеспе-чение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426341" y="936583"/>
        <a:ext cx="1286685" cy="1286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E29A7-EBB5-4345-BE67-7F1136DD78CA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AE469-4E57-479D-9363-6FFA27CFB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C203-ADB6-4867-BC56-CE7A74DEDFA1}" type="datetime1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6B73-DCA6-487B-9E5D-D9880356A139}" type="datetime1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A3A3-8DA9-446C-A5E5-3204379E2B96}" type="datetime1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9278-8691-4473-BE4D-D5B48A0D3987}" type="datetime1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FF47-E8C5-4C41-94A9-60AF42EC7195}" type="datetime1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231C-C82E-4CFB-8671-173D71295674}" type="datetime1">
              <a:rPr lang="ru-RU" smtClean="0"/>
              <a:pPr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4EB1-066C-41E9-8394-F78F84587B64}" type="datetime1">
              <a:rPr lang="ru-RU" smtClean="0"/>
              <a:pPr/>
              <a:t>17.11.2018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3A1E-5D54-4C18-93E9-ED77E48A0B21}" type="datetime1">
              <a:rPr lang="ru-RU" smtClean="0"/>
              <a:pPr/>
              <a:t>17.11.2018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E8BB-2314-40D5-A924-83E2144F4B1B}" type="datetime1">
              <a:rPr lang="ru-RU" smtClean="0"/>
              <a:pPr/>
              <a:t>17.11.2018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71B0-7282-4A72-9F8E-19B6E3493550}" type="datetime1">
              <a:rPr lang="ru-RU" smtClean="0"/>
              <a:pPr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69AC-CF30-4A64-9155-C5E383CE1DB4}" type="datetime1">
              <a:rPr lang="ru-RU" smtClean="0"/>
              <a:pPr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F510-3748-438F-9151-51F8D0D1D45A}" type="datetime1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4415B-A248-4C4A-9412-B7ACB03F8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395536" y="332656"/>
            <a:ext cx="2664296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75856" y="332656"/>
            <a:ext cx="2664296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228184" y="332656"/>
            <a:ext cx="2664296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5936" y="3933056"/>
            <a:ext cx="4896544" cy="1938992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Вихорева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Н.Н.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к. ф. н.,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МБОУ «Гимназия №5» г.о. </a:t>
            </a:r>
            <a:r>
              <a:rPr lang="ru-RU" sz="2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Балашиха</a:t>
            </a:r>
            <a:endParaRPr lang="ru-RU" sz="2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ru-RU" sz="2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620688"/>
            <a:ext cx="8677472" cy="27363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https://apf.mail.ru/cgi-bin/readmsg?id=15258598540000000304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Даниил\Downloads\IMG_3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1008"/>
            <a:ext cx="1872208" cy="27410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275480" cy="239361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Прием составления  </a:t>
            </a:r>
            <a:r>
              <a:rPr lang="ru-RU" sz="3200" b="1" dirty="0" err="1" smtClean="0">
                <a:solidFill>
                  <a:schemeClr val="bg1"/>
                </a:solidFill>
              </a:rPr>
              <a:t>интеллект-карты</a:t>
            </a:r>
            <a:r>
              <a:rPr lang="ru-RU" sz="3200" b="1" dirty="0" smtClean="0">
                <a:solidFill>
                  <a:schemeClr val="bg1"/>
                </a:solidFill>
              </a:rPr>
              <a:t>: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из опыта реализации </a:t>
            </a:r>
            <a:r>
              <a:rPr lang="ru-RU" sz="3200" b="1" dirty="0" err="1" smtClean="0">
                <a:solidFill>
                  <a:schemeClr val="bg1"/>
                </a:solidFill>
              </a:rPr>
              <a:t>межпредметных</a:t>
            </a:r>
            <a:r>
              <a:rPr lang="ru-RU" sz="3200" b="1" dirty="0" smtClean="0">
                <a:solidFill>
                  <a:schemeClr val="bg1"/>
                </a:solidFill>
              </a:rPr>
              <a:t> связей в системе формирования целостной картины мира школьника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на уроке литературы в 11 классе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8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fs01.infourok.ru/images/doc/88/105055/img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00192" y="14847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удовольствием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17728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быстро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20608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37077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сразу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39330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41490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качественно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76256" y="31409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взаимосвязи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76256" y="34290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структуру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76256" y="37890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логику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123728" y="5517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123728" y="58145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весь потенциал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444208" y="45811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память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444208" y="48598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воображение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444208" y="5157192"/>
            <a:ext cx="1548680" cy="369332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мышление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164288" y="59492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логическое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932040" y="58772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творческое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940152" y="2205045"/>
            <a:ext cx="1187624" cy="47269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6" idx="1"/>
          </p:cNvCxnSpPr>
          <p:nvPr/>
        </p:nvCxnSpPr>
        <p:spPr>
          <a:xfrm flipV="1">
            <a:off x="5184576" y="1669450"/>
            <a:ext cx="1115616" cy="535414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7" idx="1"/>
          </p:cNvCxnSpPr>
          <p:nvPr/>
        </p:nvCxnSpPr>
        <p:spPr>
          <a:xfrm flipV="1">
            <a:off x="5192597" y="1957482"/>
            <a:ext cx="1107595" cy="32084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16" idx="1"/>
          </p:cNvCxnSpPr>
          <p:nvPr/>
        </p:nvCxnSpPr>
        <p:spPr>
          <a:xfrm>
            <a:off x="6084168" y="3478942"/>
            <a:ext cx="792088" cy="134724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15" idx="1"/>
          </p:cNvCxnSpPr>
          <p:nvPr/>
        </p:nvCxnSpPr>
        <p:spPr>
          <a:xfrm flipV="1">
            <a:off x="5976664" y="3325634"/>
            <a:ext cx="899592" cy="36004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17" idx="1"/>
          </p:cNvCxnSpPr>
          <p:nvPr/>
        </p:nvCxnSpPr>
        <p:spPr>
          <a:xfrm>
            <a:off x="6084168" y="3478942"/>
            <a:ext cx="792088" cy="494764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23" idx="1"/>
          </p:cNvCxnSpPr>
          <p:nvPr/>
        </p:nvCxnSpPr>
        <p:spPr>
          <a:xfrm>
            <a:off x="5472608" y="4653136"/>
            <a:ext cx="971600" cy="39139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22" idx="1"/>
          </p:cNvCxnSpPr>
          <p:nvPr/>
        </p:nvCxnSpPr>
        <p:spPr>
          <a:xfrm>
            <a:off x="5472608" y="4734436"/>
            <a:ext cx="971600" cy="3135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264696" y="4715852"/>
            <a:ext cx="936104" cy="7200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992888" y="5723964"/>
            <a:ext cx="648072" cy="50405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7056784" y="5723964"/>
            <a:ext cx="936104" cy="50405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1331640" y="4083218"/>
            <a:ext cx="792088" cy="3135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1259632" y="3682528"/>
            <a:ext cx="864096" cy="40069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1763688" y="4083218"/>
            <a:ext cx="360040" cy="60742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2627784" y="5229200"/>
            <a:ext cx="936104" cy="936104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2267744" y="5229200"/>
            <a:ext cx="1296144" cy="7200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123728" y="61118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общение</a:t>
            </a:r>
            <a:endParaRPr lang="ru-RU" dirty="0"/>
          </a:p>
        </p:txBody>
      </p:sp>
      <p:cxnSp>
        <p:nvCxnSpPr>
          <p:cNvPr id="85" name="Прямая соединительная линия 84"/>
          <p:cNvCxnSpPr>
            <a:endCxn id="84" idx="3"/>
          </p:cNvCxnSpPr>
          <p:nvPr/>
        </p:nvCxnSpPr>
        <p:spPr>
          <a:xfrm flipH="1">
            <a:off x="4139952" y="5031760"/>
            <a:ext cx="648072" cy="126478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Схема 88"/>
          <p:cNvGraphicFramePr/>
          <p:nvPr/>
        </p:nvGraphicFramePr>
        <p:xfrm>
          <a:off x="0" y="1340768"/>
          <a:ext cx="87484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z="1800" smtClean="0"/>
              <a:pPr/>
              <a:t>10</a:t>
            </a:fld>
            <a:endParaRPr lang="ru-RU" sz="1800"/>
          </a:p>
        </p:txBody>
      </p:sp>
      <p:sp>
        <p:nvSpPr>
          <p:cNvPr id="43" name="Прямоугольник 42"/>
          <p:cNvSpPr/>
          <p:nvPr/>
        </p:nvSpPr>
        <p:spPr>
          <a:xfrm>
            <a:off x="107504" y="116632"/>
            <a:ext cx="8928992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467544" y="116633"/>
            <a:ext cx="827548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ПРЕИМУЩЕСТВА ИНТЕЛЛЕКТ-КАРТ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7236296" y="5517232"/>
            <a:ext cx="432000" cy="432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6588224" y="5517232"/>
            <a:ext cx="432048" cy="43204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4248" y="4149080"/>
            <a:ext cx="2232248" cy="252028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Внимание концентрируется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задаче естественным образом, без принуждения. Не надо тратить дополнительные усилия на удержание своего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внимания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324544" y="1052736"/>
          <a:ext cx="93610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6300192" y="1052736"/>
            <a:ext cx="2664296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Избавляет от лишней работы. Хорошая помощь при подготовке к экзаменам. На запоминание ключевой информации тратится меньше времени. Наибольший эффект получается при последующем воспроизведении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4005064"/>
            <a:ext cx="2520280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запоминание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тратится меньше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усилий, чем при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обыкновенной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зубрежке.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 учеников возникает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как бы «видение»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Информации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внутренним мысленным взором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1412776"/>
            <a:ext cx="2376264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Мышление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становится более четким и гибким. Творческие способности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также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активизируются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z="1800" smtClean="0"/>
              <a:pPr/>
              <a:t>11</a:t>
            </a:fld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16632"/>
            <a:ext cx="8928992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116633"/>
            <a:ext cx="827548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ИСПОЛЬЗОВАНИЕ ИНТЕЛЛЕКТ-КАРТ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949280"/>
            <a:ext cx="8496944" cy="7200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Интеллект-карта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легко усваивается человеческим мозгом, который мощнее любого компьютера.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397000"/>
          <a:ext cx="849694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z="1800" smtClean="0"/>
              <a:pPr/>
              <a:t>12</a:t>
            </a:fld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16633"/>
            <a:ext cx="827548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ТЕХНИКА СОСТАВЛЕНИЯ ИНТЕЛЛЕКТ-КАРТЫ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ниил\Documents\Мама Надя\28012018\4ф-1024x47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435280" cy="504056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z="1800" smtClean="0"/>
              <a:pPr/>
              <a:t>13</a:t>
            </a:fld>
            <a:endParaRPr lang="ru-RU" sz="180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928992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16633"/>
            <a:ext cx="827548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МОДЕЛЬ ИНТЕЛЛЕКТ-КАРТЫ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l="11613" t="8134" r="16332" b="9967"/>
          <a:stretch>
            <a:fillRect/>
          </a:stretch>
        </p:blipFill>
        <p:spPr bwMode="auto">
          <a:xfrm>
            <a:off x="251520" y="1388219"/>
            <a:ext cx="8372874" cy="535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6632"/>
            <a:ext cx="8928992" cy="12241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16633"/>
            <a:ext cx="9144000" cy="1296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ИЗОБРАЖЕНИЕ ГРАЖДАНСКОЙ ВОЙНЫ В РОМАНЕ М.А.ШОЛОХОВА «ТИХИЙ ДОН»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9258" y="1484784"/>
            <a:ext cx="28729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ИНТЕЛЛЕКТ-КАРТА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программе </a:t>
            </a:r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</a:rPr>
              <a:t>Xmind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6632"/>
            <a:ext cx="8928992" cy="12241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16633"/>
            <a:ext cx="9144000" cy="1296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ИЗОБРАЖЕНИЕ ГРАЖДАНСКОЙ ВОЙНЫ В РОМАНЕ М.А.ШОЛОХОВА «ТИХИЙ ДОН»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455167"/>
            <a:ext cx="4643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ИНТЕЛЛЕКТ-КАРТА в формате </a:t>
            </a:r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</a:rPr>
              <a:t>pdf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 l="8463" t="12334" r="27357" b="4368"/>
          <a:stretch>
            <a:fillRect/>
          </a:stretch>
        </p:blipFill>
        <p:spPr bwMode="auto">
          <a:xfrm>
            <a:off x="1691680" y="1916832"/>
            <a:ext cx="6552728" cy="478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6866" name="Picture 2" descr="C:\Users\Даниил\Downloads\null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3"/>
            <a:ext cx="8352928" cy="537321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ИЗОБРАЖЕНИЕ ГРАЖДАНСКОЙ ВОЙНЫ В РОМАНЕ М.А.ШОЛОХОВА «ТИХИЙ ДОН»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16633"/>
            <a:ext cx="9144000" cy="1296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ИЗОБРАЖЕНИЕ ГРАЖДАНСКОЙ ВОЙНЫ В РОМАНЕ </a:t>
            </a:r>
            <a:r>
              <a:rPr lang="ru-RU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М.А.ШОЛИнОХОВА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«ТИХИЙ 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ДОН»Ин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16632"/>
            <a:ext cx="8928992" cy="12241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Составление </a:t>
            </a:r>
            <a:r>
              <a:rPr lang="ru-RU" sz="3200" b="1" dirty="0" err="1" smtClean="0">
                <a:solidFill>
                  <a:schemeClr val="bg1"/>
                </a:solidFill>
              </a:rPr>
              <a:t>интеллект-карты</a:t>
            </a:r>
            <a:r>
              <a:rPr lang="ru-RU" sz="3200" b="1" dirty="0" smtClean="0">
                <a:solidFill>
                  <a:schemeClr val="bg1"/>
                </a:solidFill>
              </a:rPr>
              <a:t> без использования </a:t>
            </a:r>
            <a:r>
              <a:rPr lang="en-GB" sz="3200" b="1" dirty="0" smtClean="0">
                <a:solidFill>
                  <a:schemeClr val="bg1"/>
                </a:solidFill>
              </a:rPr>
              <a:t>IT</a:t>
            </a:r>
            <a:r>
              <a:rPr lang="ru-RU" sz="3200" b="1" dirty="0" smtClean="0">
                <a:solidFill>
                  <a:schemeClr val="bg1"/>
                </a:solidFill>
              </a:rPr>
              <a:t>: прием </a:t>
            </a:r>
            <a:r>
              <a:rPr lang="ru-RU" sz="3200" b="1" dirty="0" err="1" smtClean="0">
                <a:solidFill>
                  <a:schemeClr val="bg1"/>
                </a:solidFill>
              </a:rPr>
              <a:t>скрайбинга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5842" name="Picture 2" descr="C:\Users\Даниил\Downloads\Папка 26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4818" name="Picture 2" descr="C:\Users\Даниил\Downloads\Папка 2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Гражданская война становится настоящей трагедией для семьи Мелеховых. Прежде это была дружная и крепкая казачья семья, которая имела своё хозяйство и исправно трудилась. С началом войны всё стало иначе. 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произведении это описано так: «Семья распадалась на глазах у Пантелея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Прокофьевича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Они со старухой оставались вдвоём. Неожиданно быстро были нарушены родственные связи, утрачена теплота взаимоотношений, в разговорах всё чаще проскальзывали нотки раздражительности и отчуждения… За общий стол садились не так как прежде, а как случайно собравшиеся вместе люди. Война была всему этому причиной- Пантелей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Прокофьевич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 отлично понимал.»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война также имела и отдельное значение для каждого члена семьи и все относились к происходящему вокруг по-разному. Так Старший сын семьи Мелеховых Пётр имеет достаточно лёгкое отношение к гражданской войне: он стремится стать офицером, не брезгует мародёрствовать и, вообще, война приносит ему радость. В романе это описано так: «Сама жизнь улыбалась Петру, а война радовала, потому что открывала перспективы необыкновенные: ему ли, простому казаку,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мальства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крутившему хвосты быкам, было думать об офицерстве и иной сладкой жизни…». 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младшего же сына Григория, наоборот, война была тяжким испытанием, которое он с трудом переносил. Происходящее вокруг высасывало из него жизненные силы, гнуло и косило героя, он жаждал конца войны. Гражданская война сломала жизнь Григорию. Его колебания, метания между белыми и красными свидетельствуют не только о нетвердости характера героя, но и о том, что он искатель правды. Григорию хотелось отвернуться от всего бурлившего ненавистью, враждебного и непонятного мира.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Гражданская война оторвала братьев от родного куреня, лишила возможности и счастья заниматься любимым делом, жить мирным трудом, любить жен, растить детей. Гражданская война столкнула их с жестокостью, кровью, насилием.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Война внесла разногласия в семейные отношения Мелеховых. Она сломала казачество, разбила его крепкие и трудолюбивые семьи, разрушила его вековые устои и традиции. Именно поэтому гражданская война оценивается Шолоховым исключительно отрицательно, хотя описывается в романе объективно, правдиво, реалистично.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Сочинение на тему «Изображение гражданской войны в романе-эпопее М.А.Шолохова «Тихий Дон»</a:t>
            </a:r>
          </a:p>
          <a:p>
            <a:pPr algn="ctr"/>
            <a:r>
              <a:rPr lang="ru-RU" sz="2000" dirty="0" smtClean="0"/>
              <a:t>(пример </a:t>
            </a:r>
            <a:r>
              <a:rPr lang="ru-RU" sz="2000" dirty="0" err="1" smtClean="0"/>
              <a:t>речепорождения</a:t>
            </a:r>
            <a:r>
              <a:rPr lang="ru-RU" sz="2000" dirty="0" smtClean="0"/>
              <a:t> по материалам </a:t>
            </a:r>
            <a:r>
              <a:rPr lang="ru-RU" sz="2000" dirty="0" err="1" smtClean="0"/>
              <a:t>интеллект-карты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72008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Стратегия модернизации образования в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формирование творческой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активной личности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ученика, который умеет:</a:t>
            </a:r>
          </a:p>
          <a:p>
            <a:pPr algn="just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z="1800" smtClean="0"/>
              <a:pPr/>
              <a:t>2</a:t>
            </a:fld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504" y="188640"/>
            <a:ext cx="8928992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СОВРЕМЕННЫЕ ТРЕБОВАНИЯ К ОБРАЗОВАТЕЛЬНОМУ ПРОЦЕССУ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http://severpost.ru/docs/upload/2018/01/1515651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356" y="3068960"/>
            <a:ext cx="3714644" cy="2016224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3084984"/>
            <a:ext cx="5400600" cy="25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самостоятельно приобретать знания и 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применять их на практике для решения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разнообразных проблем, 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работать с различной информацией, 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анализировать, обобщать и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самостоятельно критически мыслить, 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искать рациональные пути в решении проблем.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7544" y="3284984"/>
            <a:ext cx="72008" cy="720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7544" y="4293096"/>
            <a:ext cx="72008" cy="720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7544" y="4581128"/>
            <a:ext cx="72008" cy="720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67544" y="5229200"/>
            <a:ext cx="72008" cy="720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284984"/>
            <a:ext cx="1666528" cy="2880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Групповая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3717032"/>
            <a:ext cx="1656184" cy="288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Индивидуальная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3501008"/>
            <a:ext cx="1368152" cy="288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парах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628800"/>
          <a:ext cx="93610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одержимое 2"/>
          <p:cNvSpPr txBox="1">
            <a:spLocks/>
          </p:cNvSpPr>
          <p:nvPr/>
        </p:nvSpPr>
        <p:spPr>
          <a:xfrm>
            <a:off x="899592" y="5013176"/>
            <a:ext cx="17636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познавательной деятельности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948264" y="5338610"/>
            <a:ext cx="201622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мотивации,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уровня компетентности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2339752" y="5949280"/>
            <a:ext cx="201622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метапредметных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результатов учебной деятельности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5155879" y="1196752"/>
            <a:ext cx="864096" cy="4320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155879" y="980728"/>
            <a:ext cx="864096" cy="64807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155879" y="1412776"/>
            <a:ext cx="864096" cy="216024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155879" y="1628800"/>
            <a:ext cx="86409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155879" y="1628800"/>
            <a:ext cx="864096" cy="216024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155879" y="1628800"/>
            <a:ext cx="864096" cy="4320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одержимое 2"/>
          <p:cNvSpPr txBox="1">
            <a:spLocks/>
          </p:cNvSpPr>
          <p:nvPr/>
        </p:nvSpPr>
        <p:spPr>
          <a:xfrm>
            <a:off x="251520" y="2420888"/>
            <a:ext cx="176368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Интенсивности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обучения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251520" y="2965692"/>
            <a:ext cx="176368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Формы работы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691680" y="2636912"/>
            <a:ext cx="720080" cy="24561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691680" y="2890338"/>
            <a:ext cx="720080" cy="50405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395536" y="3212976"/>
            <a:ext cx="0" cy="64807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95536" y="3645024"/>
            <a:ext cx="14401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95536" y="3861048"/>
            <a:ext cx="14401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95536" y="3429000"/>
            <a:ext cx="14401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z="1800" smtClean="0"/>
              <a:pPr/>
              <a:t>20</a:t>
            </a:fld>
            <a:endParaRPr lang="ru-RU" sz="1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07504" y="116632"/>
            <a:ext cx="8928992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467544" y="116633"/>
            <a:ext cx="827548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РЕЗУЛЬТАТЫ ИСПОЛЬЗОВАНИЯ МЕТОДА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436096" y="1088248"/>
            <a:ext cx="288032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интеллекта,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творческих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способностей,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речи,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kumimoji="0" lang="ru-RU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ритического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мышления,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предметной компетентности,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памяти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6608" y="5229200"/>
            <a:ext cx="3970784" cy="6766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80" name="Picture 8" descr="http://www.stihi.ru/pics/2009/08/19/292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60725" y="836712"/>
            <a:ext cx="4022550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z="1800" smtClean="0"/>
              <a:pPr/>
              <a:t>21</a:t>
            </a:fld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z="1800" smtClean="0"/>
              <a:pPr/>
              <a:t>3</a:t>
            </a:fld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504" y="188640"/>
            <a:ext cx="8928992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ТРЕБОВАНИЯ К РЕЗУЛЬТАТАМ ОСВОЕНИЯ ООП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1556792"/>
            <a:ext cx="5400600" cy="4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Личностные результаты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3528" y="1812776"/>
            <a:ext cx="72008" cy="720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3528" y="2316832"/>
            <a:ext cx="72008" cy="720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3528" y="2964904"/>
            <a:ext cx="72008" cy="720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s://shop.prosv.ru/content/images/thumbs/00046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56792"/>
            <a:ext cx="2290248" cy="3672408"/>
          </a:xfrm>
          <a:prstGeom prst="rect">
            <a:avLst/>
          </a:prstGeom>
          <a:noFill/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539552" y="2116832"/>
            <a:ext cx="5400600" cy="4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Предметные результаты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39552" y="2692896"/>
            <a:ext cx="5400600" cy="4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Метапредметные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результаты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51520" y="5373216"/>
            <a:ext cx="889248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В формировании выше сказанных умений мне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помогает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метод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интеллект-карт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251520" y="3501008"/>
            <a:ext cx="6264696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Задача учителя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вовлечь обучающихся в активную творческую деятельность, где участники процесса обучения взаимодействуют друг с другом, строят диалоги и самостоятельно получают знания.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572140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«… Грамотным будет тот человек, который научится учиться, а именно - создавать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интеллект-карты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…» 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2920876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«… Безграмотными в 21 веке будут не те, кто не умеет читать и писать, а те, кто не умеет учиться, разучиваться и переучиваться …».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Даниил\Desktop\toffl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00268"/>
            <a:ext cx="4357718" cy="34813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1700808"/>
            <a:ext cx="3395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Элвин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Тэффлер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американский философ, социолог, футуролог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z="1800" smtClean="0"/>
              <a:pPr/>
              <a:t>4</a:t>
            </a:fld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6632"/>
            <a:ext cx="8928992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116633"/>
            <a:ext cx="827548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АКТУАЛЬНОСТЬ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МЕТОДА «</a:t>
            </a:r>
            <a:r>
              <a:rPr lang="ru-RU" sz="3200" b="1" dirty="0" smtClean="0">
                <a:solidFill>
                  <a:schemeClr val="bg1"/>
                </a:solidFill>
              </a:rPr>
              <a:t>МАЙНДМЭПИНГ»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124744"/>
            <a:ext cx="4989240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Тони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Бьюзен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британский психолог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2420888"/>
            <a:ext cx="5040560" cy="250973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«… Каждый бит информации, поступающей в мозг, ― каждое ощущение, воспоминание или мысль… может быть представлен в виде центрального сферического объекта, от которого расходятся десятки, сотни, тысячи и миллиона "крючков". Каждый "крючок" представляет собой ассоциацию, и каждая ассоциация, в свою очередь, располагает практически бесконечным множеством связей с другими ассоциациями …». 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Даниил\Documents\Мама Надя\28012018\tony-buza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505572" cy="350557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4869160"/>
            <a:ext cx="8424936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marR="0" lvl="0" algn="just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«… Количеств использованных ассоциаций, можно считать тем, что называют памятью, т. е. базой данных или архивом... В результате использования этой многоканальной системы обработки и хранения информации мозг в любой момент времени содержит "информационные карты", сложности которых позавидовали бы лучшие картографы всех времён, будь они в состоянии эти карты увидеть …». </a:t>
            </a:r>
          </a:p>
        </p:txBody>
      </p:sp>
      <p:pic>
        <p:nvPicPr>
          <p:cNvPr id="7" name="Picture 8" descr="C:\Users\Даниил\Documents\Мама Надя\28012018\236821_63213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0880"/>
            <a:ext cx="800559" cy="1188000"/>
          </a:xfrm>
          <a:prstGeom prst="rect">
            <a:avLst/>
          </a:prstGeom>
          <a:noFill/>
        </p:spPr>
      </p:pic>
      <p:pic>
        <p:nvPicPr>
          <p:cNvPr id="8" name="Picture 7" descr="C:\Users\Даниил\Documents\Мама Надя\28012018\00008329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160880"/>
            <a:ext cx="758713" cy="118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504" y="116632"/>
            <a:ext cx="8928992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116633"/>
            <a:ext cx="827548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ИСТОРИЯ МЕТОДА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z="1800" smtClean="0"/>
              <a:pPr/>
              <a:t>5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483768" y="2060848"/>
            <a:ext cx="6275040" cy="230425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«…Можно сказать без преувеличения, что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метод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интеллект-карт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может вызвать едва ли не революцию в образовании. 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435280" cy="85496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БЕРШАДСКИЙ Михаил Евгеньевич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профессор кафедры развития образования Академии повышения квалификации и профессиональной подготовки работников образования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s://direktoria.org/portrait/3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41080"/>
            <a:ext cx="1619581" cy="1908000"/>
          </a:xfrm>
          <a:prstGeom prst="rect">
            <a:avLst/>
          </a:prstGeom>
          <a:noFill/>
        </p:spPr>
      </p:pic>
      <p:pic>
        <p:nvPicPr>
          <p:cNvPr id="2057" name="Picture 9" descr="C:\Users\Даниил\Documents\Мама Надя\28012018\slide_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80928"/>
            <a:ext cx="4872541" cy="3654406"/>
          </a:xfrm>
          <a:prstGeom prst="rect">
            <a:avLst/>
          </a:prstGeom>
          <a:noFill/>
        </p:spPr>
      </p:pic>
      <p:sp>
        <p:nvSpPr>
          <p:cNvPr id="12" name="Содержимое 6"/>
          <p:cNvSpPr txBox="1">
            <a:spLocks/>
          </p:cNvSpPr>
          <p:nvPr/>
        </p:nvSpPr>
        <p:spPr>
          <a:xfrm>
            <a:off x="323528" y="4221088"/>
            <a:ext cx="3384376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Многие проблемы, источником которых являются когнитивные затруднения учащихся, могут быть решены, если сделать процессы мышления школьников наблюдаемыми.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Именно это и позволяет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осуществить метод </a:t>
            </a:r>
            <a:r>
              <a:rPr kumimoji="0" lang="ru-RU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интеллект-карт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…»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z="1800" smtClean="0"/>
              <a:pPr/>
              <a:t>6</a:t>
            </a:fld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16632"/>
            <a:ext cx="8928992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116633"/>
            <a:ext cx="827548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ИСТОРИЯ МЕТОДА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653136"/>
            <a:ext cx="8784976" cy="219310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Эффективность карт связана с устройством человеческого мозга, отвечающего за обработку информации.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Обучающиеся</a:t>
            </a:r>
            <a:r>
              <a:rPr lang="ru-RU" dirty="0">
                <a:latin typeface="Arial" pitchFamily="34" charset="0"/>
                <a:cs typeface="Arial" pitchFamily="34" charset="0"/>
              </a:rPr>
              <a:t>, усваивая информацию, используют преимущественно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левополушарные</a:t>
            </a:r>
            <a:r>
              <a:rPr lang="ru-RU" dirty="0">
                <a:latin typeface="Arial" pitchFamily="34" charset="0"/>
                <a:cs typeface="Arial" pitchFamily="34" charset="0"/>
              </a:rPr>
              <a:t> ментальные способности. Это блокирует способность головного мозга видеть целостную картину, способность ассоциативного мышления.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Интеллект-карты</a:t>
            </a:r>
            <a:r>
              <a:rPr lang="ru-RU" dirty="0">
                <a:latin typeface="Arial" pitchFamily="34" charset="0"/>
                <a:cs typeface="Arial" pitchFamily="34" charset="0"/>
              </a:rPr>
              <a:t> задействуют оба полушария, формируют учебно-познавательные компетенции обучающихся, развивают их мыслительные и творческие способности. Поэтому они являются важнейшим инструментом восприятия,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обработки</a:t>
            </a:r>
            <a:r>
              <a:rPr lang="ru-RU" dirty="0">
                <a:latin typeface="Arial" pitchFamily="34" charset="0"/>
                <a:cs typeface="Arial" pitchFamily="34" charset="0"/>
              </a:rPr>
              <a:t> и запоминания информации, развития памяти, мышления, речи.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s://fs00.infourok.ru/images/doc/241/212812/2/img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" t="8224" r="1701" b="14614"/>
          <a:stretch>
            <a:fillRect/>
          </a:stretch>
        </p:blipFill>
        <p:spPr bwMode="auto">
          <a:xfrm>
            <a:off x="1907704" y="2132856"/>
            <a:ext cx="5245359" cy="216024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7504" y="2780928"/>
            <a:ext cx="18002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отвечает за логику, анализ, упорядоченность мыслей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092280" y="1844824"/>
            <a:ext cx="1944216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отвечает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за ритм, восприятие цветов, воображение, представление образов, размеры, пространственные соотношения.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499992" y="1556792"/>
            <a:ext cx="295232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Правое полушарие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47664" y="1556792"/>
            <a:ext cx="295232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/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Левое полушарие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z="1800" smtClean="0"/>
              <a:pPr/>
              <a:t>7</a:t>
            </a:fld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188641"/>
            <a:ext cx="827548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ИНТЕЛЛЕКТ-КАРТА – ГРАФИЧЕСКОЕ ВЫРАЖЕНИЕ ПРОЦЕССА МЫШЛЕНИЯ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31632" y="2132856"/>
            <a:ext cx="3276872" cy="115212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коммуникативную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компетентность в процессе групповой 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83568" y="5517232"/>
            <a:ext cx="8229600" cy="80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 виды памяти (кратковременную, долговременную, семантическую, образную и т.д.) обучающихся; ускорять процесс обучения.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831632" y="3356992"/>
            <a:ext cx="327687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общеучебные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умения, связанные с восприятием, переработкой и обменом информацией.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364088" y="1628800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Формировать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364088" y="5013176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Улучшать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z="1800" smtClean="0"/>
              <a:pPr/>
              <a:t>8</a:t>
            </a:fld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16632"/>
            <a:ext cx="8928992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2984" y="116633"/>
            <a:ext cx="827548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МАЙНДМЭПИНГ ПОЗВОЛЯЕТ: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C:\Users\Даниил\Documents\Мама Надя\28012018\IMG_2854.JPG"/>
          <p:cNvPicPr>
            <a:picLocks noChangeAspect="1" noChangeArrowheads="1"/>
          </p:cNvPicPr>
          <p:nvPr/>
        </p:nvPicPr>
        <p:blipFill>
          <a:blip r:embed="rId2" cstate="print"/>
          <a:srcRect l="3953" t="1103" r="3822" b="9539"/>
          <a:stretch>
            <a:fillRect/>
          </a:stretch>
        </p:blipFill>
        <p:spPr bwMode="auto">
          <a:xfrm>
            <a:off x="179512" y="1196752"/>
            <a:ext cx="523077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5805264"/>
            <a:ext cx="4896544" cy="792088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структурный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характер карты позволяет без труда дополнять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ее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 новой информацией (без 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вычеркиваний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вырезаний, вставок и т.п.);</a:t>
            </a:r>
          </a:p>
          <a:p>
            <a:pPr algn="ctr">
              <a:buNone/>
            </a:pP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484784"/>
          <a:ext cx="87484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одержимое 2"/>
          <p:cNvSpPr txBox="1">
            <a:spLocks/>
          </p:cNvSpPr>
          <p:nvPr/>
        </p:nvSpPr>
        <p:spPr>
          <a:xfrm>
            <a:off x="6660232" y="1484784"/>
            <a:ext cx="237626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легче выделить основную идею, если она размещена в центре листа в виде яркого графического образа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3933056"/>
            <a:ext cx="2339752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внимание концентрируется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не на случайной информации,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а на существенных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вопросах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23528" y="1196752"/>
            <a:ext cx="2232248" cy="2016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четко видна относительная важность каждой идеи. Более значимые идеи находятся ближе к центру, а менее важные – 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на периферии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407696" y="3789040"/>
            <a:ext cx="2736304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быстрее и эффективнее запоминается и воспроизводится информация за счет ее разноцветного и многомерного представления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415B-A248-4C4A-9412-B7ACB03F83FC}" type="slidenum">
              <a:rPr lang="ru-RU" sz="1800" smtClean="0"/>
              <a:pPr/>
              <a:t>9</a:t>
            </a:fld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16632"/>
            <a:ext cx="8928992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116633"/>
            <a:ext cx="827548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ОСОБЕННОСТИ ИНТЕЛЛЕКТ-КАРТ</a:t>
            </a:r>
            <a:endParaRPr lang="ru-RU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6318</TotalTime>
  <Words>1135</Words>
  <Application>Microsoft Office PowerPoint</Application>
  <PresentationFormat>Экран (4:3)</PresentationFormat>
  <Paragraphs>180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Прием составления  интеллект-карты:  из опыта реализации межпредметных связей в системе формирования целостной картины мира школьника  на уроке литературы в 11 классе</vt:lpstr>
      <vt:lpstr>Слайд 2</vt:lpstr>
      <vt:lpstr>Слайд 3</vt:lpstr>
      <vt:lpstr>Слайд 4</vt:lpstr>
      <vt:lpstr>Тони Бьюзен, британский психолог</vt:lpstr>
      <vt:lpstr>БЕРШАДСКИЙ Михаил Евгеньевич, профессор кафедры развития образования Академии повышения квалификации и профессиональной подготовки работников образования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ИЗОБРАЖЕНИЕ ГРАЖДАНСКОЙ ВОЙНЫ В РОМАНЕ М.А.ШОЛОХОВА «ТИХИЙ ДОН»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Интеллект-карта</dc:title>
  <dc:creator>Даниил Вихорев</dc:creator>
  <cp:lastModifiedBy>Даниил Вихорев</cp:lastModifiedBy>
  <cp:revision>129</cp:revision>
  <dcterms:created xsi:type="dcterms:W3CDTF">2018-01-27T18:10:51Z</dcterms:created>
  <dcterms:modified xsi:type="dcterms:W3CDTF">2018-11-17T11:45:59Z</dcterms:modified>
</cp:coreProperties>
</file>