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Почему мы их любим и что делать, если они о нас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СПЛЕТНИ</a:t>
            </a:r>
            <a:endParaRPr lang="ru-RU" sz="8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pletn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857496"/>
            <a:ext cx="4219599" cy="40005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сплетня?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329642" cy="2114552"/>
          </a:xfrm>
        </p:spPr>
        <p:txBody>
          <a:bodyPr>
            <a:normAutofit/>
          </a:bodyPr>
          <a:lstStyle/>
          <a:p>
            <a:r>
              <a:rPr lang="ru-RU" dirty="0" smtClean="0"/>
              <a:t>Слух о ком-нибудь/чём-нибудь, основанный на </a:t>
            </a:r>
            <a:r>
              <a:rPr lang="ru-RU" b="1" dirty="0" smtClean="0"/>
              <a:t>неточных или заведомо неверных сведениях</a:t>
            </a:r>
            <a:r>
              <a:rPr lang="ru-RU" dirty="0" smtClean="0"/>
              <a:t>. (С.И. Ожегов, Н.Ю. Шведова Толковый словарь русского языка)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 считают, что сплетничают чаще всего люди: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низкой самооценкой</a:t>
            </a:r>
          </a:p>
          <a:p>
            <a:r>
              <a:rPr lang="ru-RU" dirty="0" smtClean="0"/>
              <a:t>неуверенные в себе</a:t>
            </a:r>
          </a:p>
          <a:p>
            <a:r>
              <a:rPr lang="ru-RU" dirty="0" smtClean="0"/>
              <a:t>не достигшие успеха</a:t>
            </a:r>
          </a:p>
          <a:p>
            <a:r>
              <a:rPr lang="ru-RU" dirty="0" smtClean="0"/>
              <a:t>не верящие в то, что могут его достигнуть</a:t>
            </a:r>
          </a:p>
          <a:p>
            <a:r>
              <a:rPr lang="ru-RU" dirty="0" smtClean="0"/>
              <a:t>нервные</a:t>
            </a:r>
          </a:p>
          <a:p>
            <a:r>
              <a:rPr lang="ru-RU" dirty="0" smtClean="0"/>
              <a:t>подверженные различным страхам</a:t>
            </a:r>
          </a:p>
          <a:p>
            <a:r>
              <a:rPr lang="ru-RU" dirty="0" smtClean="0"/>
              <a:t>завистливые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мы так любим сплетничать?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Хотим быть в курсе событий</a:t>
            </a:r>
          </a:p>
          <a:p>
            <a:r>
              <a:rPr lang="ru-RU" dirty="0" smtClean="0"/>
              <a:t>Наша жизнь не так интересна, как чужая</a:t>
            </a:r>
          </a:p>
          <a:p>
            <a:r>
              <a:rPr lang="ru-RU" dirty="0" smtClean="0"/>
              <a:t>Хотим казаться интереснее окружающим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опасны сплетни?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Разрушение отношений</a:t>
            </a:r>
          </a:p>
          <a:p>
            <a:r>
              <a:rPr lang="ru-RU" dirty="0" smtClean="0"/>
              <a:t>Потеря доверия</a:t>
            </a:r>
          </a:p>
          <a:p>
            <a:r>
              <a:rPr lang="ru-RU" dirty="0" smtClean="0"/>
              <a:t>Испорченная репутация</a:t>
            </a:r>
          </a:p>
          <a:p>
            <a:r>
              <a:rPr lang="ru-RU" dirty="0" smtClean="0"/>
              <a:t>Унижение человеческого достоинства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делать, если вы стали жертвой сплетен?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выяснять отношения со сплетником прилюдно, поговорите наедине</a:t>
            </a:r>
          </a:p>
          <a:p>
            <a:r>
              <a:rPr lang="ru-RU" dirty="0" smtClean="0"/>
              <a:t>Узнайте причины распространения слухов и источник данной информации</a:t>
            </a:r>
          </a:p>
          <a:p>
            <a:r>
              <a:rPr lang="ru-RU" dirty="0" smtClean="0"/>
              <a:t>Не оправдывайтесь, будьте уверены в себе</a:t>
            </a:r>
          </a:p>
          <a:p>
            <a:r>
              <a:rPr lang="ru-RU" dirty="0" smtClean="0"/>
              <a:t>Не реагируйте на сплетни</a:t>
            </a:r>
          </a:p>
          <a:p>
            <a:r>
              <a:rPr lang="ru-RU" dirty="0" smtClean="0"/>
              <a:t>Переведите все в шутку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Когда космонавт Леонов впервые вышел в открытый космос, он оторвался от корабля и стал вращаться и ничего не мог поделать, так как в космическом пространстве ему не от чего было оттолкнуться. Потом он всё-таки поймал трос, но тут столкнулся с новой проблемой: его скафандр в открытом космосе раздулся, и он не мог протиснуться обратно в корабль. Насилу он это сделал.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</TotalTime>
  <Words>223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СПЛЕТНИ</vt:lpstr>
      <vt:lpstr>Что такое сплетня?</vt:lpstr>
      <vt:lpstr>Психологи считают, что сплетничают чаще всего люди:</vt:lpstr>
      <vt:lpstr>Почему мы так любим сплетничать?</vt:lpstr>
      <vt:lpstr>Чем опасны сплетни?</vt:lpstr>
      <vt:lpstr>Что делать, если вы стали жертвой сплетен?</vt:lpstr>
      <vt:lpstr>Спасибо за внимание!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СПЛЕТНИ</dc:title>
  <dc:creator>Дарья</dc:creator>
  <cp:lastModifiedBy>Григорий</cp:lastModifiedBy>
  <cp:revision>10</cp:revision>
  <dcterms:created xsi:type="dcterms:W3CDTF">2016-04-14T16:08:27Z</dcterms:created>
  <dcterms:modified xsi:type="dcterms:W3CDTF">2016-04-14T20:05:51Z</dcterms:modified>
</cp:coreProperties>
</file>