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4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846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93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836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85961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466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207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2496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47611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72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18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2489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780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67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316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4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393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70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3C82F-FC7A-4704-8641-CE6AA8402C05}" type="datetimeFigureOut">
              <a:rPr lang="ru-RU" smtClean="0"/>
              <a:t>19.05.2019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4C06F-91F4-4D90-B048-1E290DB2D8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63921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just"/>
            <a:r>
              <a:rPr lang="ru-RU" sz="4400" dirty="0" smtClean="0"/>
              <a:t>Основы организации системы безналичных расчетов.</a:t>
            </a:r>
            <a:endParaRPr lang="ru-RU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Работу выполнил: Гаврилов Данил студент группы УАВД-61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18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Понятие расчетных операций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0321" y="2336873"/>
            <a:ext cx="11171710" cy="4251496"/>
          </a:xfrm>
        </p:spPr>
        <p:txBody>
          <a:bodyPr>
            <a:normAutofit/>
          </a:bodyPr>
          <a:lstStyle/>
          <a:p>
            <a:r>
              <a:rPr lang="ru-RU" sz="2800" dirty="0"/>
              <a:t>Расчетные банковские операции – отдельный вид операций кредитных учреждений по осуществлению расчетно-кассового обслуживания клиентов, а также движение денег между банковскими счетами для осуществления банковской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715400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Особенности расчетных операций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0319" y="2336872"/>
            <a:ext cx="10480050" cy="411081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Выполнение расчетных операций занимает около 70% </a:t>
            </a:r>
            <a:r>
              <a:rPr lang="ru-RU" sz="2800" u="sng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операционного времени в </a:t>
            </a:r>
            <a:r>
              <a:rPr lang="ru-RU" sz="2800" u="sng" dirty="0" smtClean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банках</a:t>
            </a: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Банковские расчетные операции взаимосвязаны с </a:t>
            </a:r>
            <a:r>
              <a:rPr lang="ru-RU" sz="2800" u="sng" dirty="0">
                <a:solidFill>
                  <a:schemeClr val="accent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пассивными и активными операциями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и не могут существовать в отрыве, так как каждая из них делает возможной проведение другой. 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Расчеты могут осуществляться как в наличной, так и в безналичной форме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985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0320" y="612551"/>
            <a:ext cx="9613861" cy="1080938"/>
          </a:xfrm>
        </p:spPr>
        <p:txBody>
          <a:bodyPr/>
          <a:lstStyle/>
          <a:p>
            <a:pPr algn="ctr"/>
            <a:r>
              <a:rPr lang="ru-RU" dirty="0"/>
              <a:t>Классификация банковских расчетных операций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954" y="1693490"/>
            <a:ext cx="6416522" cy="501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936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Расчеты </a:t>
            </a:r>
            <a:r>
              <a:rPr lang="ru-RU" dirty="0"/>
              <a:t>платежными поручениями (требованиями-поручениями)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880" y="2289889"/>
            <a:ext cx="7212742" cy="354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558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Расчеты </a:t>
            </a:r>
            <a:r>
              <a:rPr lang="ru-RU" dirty="0"/>
              <a:t>аккредитивами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8380" y="2154367"/>
            <a:ext cx="7337742" cy="368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404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Расчеты </a:t>
            </a:r>
            <a:r>
              <a:rPr lang="ru-RU" dirty="0"/>
              <a:t>чеками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1128" y="2366324"/>
            <a:ext cx="6492246" cy="3202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903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Расчеты </a:t>
            </a:r>
            <a:r>
              <a:rPr lang="ru-RU" dirty="0"/>
              <a:t>векселями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8797" y="2268309"/>
            <a:ext cx="4816907" cy="3948284"/>
          </a:xfrm>
          <a:prstGeom prst="rect">
            <a:avLst/>
          </a:prstGeom>
          <a:ln w="571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066961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Основные виды операций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4801" y="1981200"/>
            <a:ext cx="11594122" cy="47478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1) операции по открытию текущих, расчетных, срочных и иных счетов;</a:t>
            </a:r>
          </a:p>
          <a:p>
            <a:pPr marL="0" indent="0">
              <a:buNone/>
            </a:pPr>
            <a:r>
              <a:rPr lang="ru-RU" dirty="0"/>
              <a:t>2) операции по ведению различных видов счетов (списание и зачисление средств, начисление процентов и комиссионных);</a:t>
            </a:r>
          </a:p>
          <a:p>
            <a:pPr marL="0" indent="0">
              <a:buNone/>
            </a:pPr>
            <a:r>
              <a:rPr lang="ru-RU" dirty="0"/>
              <a:t>3) кассовые операции (операции по трансформации наличных денег в безналичные, и наоборот);</a:t>
            </a:r>
          </a:p>
          <a:p>
            <a:pPr marL="0" indent="0">
              <a:buNone/>
            </a:pPr>
            <a:r>
              <a:rPr lang="ru-RU" dirty="0"/>
              <a:t>4) акцептные операции, связанные с получением согласия (или отказа) плательщика оплатить соответствующий платежный инструмент;</a:t>
            </a:r>
          </a:p>
          <a:p>
            <a:pPr marL="0" indent="0">
              <a:buNone/>
            </a:pPr>
            <a:r>
              <a:rPr lang="ru-RU" dirty="0"/>
              <a:t>5) операции, связанные с переуступкой права получения платежа: </a:t>
            </a:r>
            <a:r>
              <a:rPr lang="ru-RU" dirty="0" err="1"/>
              <a:t>факторинговые</a:t>
            </a:r>
            <a:r>
              <a:rPr lang="ru-RU" dirty="0"/>
              <a:t>; учетные; передаточные (</a:t>
            </a:r>
            <a:r>
              <a:rPr lang="ru-RU" dirty="0" err="1"/>
              <a:t>индоссационные</a:t>
            </a:r>
            <a:r>
              <a:rPr lang="ru-RU" dirty="0"/>
              <a:t>);</a:t>
            </a:r>
          </a:p>
          <a:p>
            <a:pPr marL="0" indent="0">
              <a:buNone/>
            </a:pPr>
            <a:r>
              <a:rPr lang="ru-RU" dirty="0"/>
              <a:t>6) </a:t>
            </a:r>
            <a:r>
              <a:rPr lang="ru-RU" dirty="0" err="1"/>
              <a:t>авальные</a:t>
            </a:r>
            <a:r>
              <a:rPr lang="ru-RU" dirty="0"/>
              <a:t> (</a:t>
            </a:r>
            <a:r>
              <a:rPr lang="ru-RU" dirty="0" err="1"/>
              <a:t>гарантийно</a:t>
            </a:r>
            <a:r>
              <a:rPr lang="ru-RU" dirty="0"/>
              <a:t>-поручительские) операции банков, когда последние выступают в качестве гаранта или поручителя платежа.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4329065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148</TotalTime>
  <Words>188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Берлин</vt:lpstr>
      <vt:lpstr>Основы организации системы безналичных расчетов.</vt:lpstr>
      <vt:lpstr>Понятие расчетных операций</vt:lpstr>
      <vt:lpstr>Особенности расчетных операций</vt:lpstr>
      <vt:lpstr>Классификация банковских расчетных операций</vt:lpstr>
      <vt:lpstr>Расчеты платежными поручениями (требованиями-поручениями)</vt:lpstr>
      <vt:lpstr>Расчеты аккредитивами </vt:lpstr>
      <vt:lpstr>Расчеты чеками </vt:lpstr>
      <vt:lpstr>Расчеты векселями</vt:lpstr>
      <vt:lpstr>Основные виды операций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Данил</dc:creator>
  <cp:lastModifiedBy>Данил</cp:lastModifiedBy>
  <cp:revision>5</cp:revision>
  <dcterms:created xsi:type="dcterms:W3CDTF">2019-04-17T03:41:26Z</dcterms:created>
  <dcterms:modified xsi:type="dcterms:W3CDTF">2019-05-19T04:59:49Z</dcterms:modified>
</cp:coreProperties>
</file>