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93">
          <p15:clr>
            <a:srgbClr val="A4A3A4"/>
          </p15:clr>
        </p15:guide>
        <p15:guide id="2" pos="56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3793"/>
        <p:guide pos="56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701F-A2BA-4A22-B790-7EA551DDDEC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C21A-B0FA-4DFA-8DE9-4914FFD210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701F-A2BA-4A22-B790-7EA551DDDEC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C21A-B0FA-4DFA-8DE9-4914FFD21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701F-A2BA-4A22-B790-7EA551DDDEC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C21A-B0FA-4DFA-8DE9-4914FFD21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701F-A2BA-4A22-B790-7EA551DDDEC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C21A-B0FA-4DFA-8DE9-4914FFD210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701F-A2BA-4A22-B790-7EA551DDDEC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C21A-B0FA-4DFA-8DE9-4914FFD21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701F-A2BA-4A22-B790-7EA551DDDEC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C21A-B0FA-4DFA-8DE9-4914FFD210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701F-A2BA-4A22-B790-7EA551DDDEC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C21A-B0FA-4DFA-8DE9-4914FFD210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701F-A2BA-4A22-B790-7EA551DDDEC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C21A-B0FA-4DFA-8DE9-4914FFD21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701F-A2BA-4A22-B790-7EA551DDDEC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C21A-B0FA-4DFA-8DE9-4914FFD21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701F-A2BA-4A22-B790-7EA551DDDEC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C21A-B0FA-4DFA-8DE9-4914FFD21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701F-A2BA-4A22-B790-7EA551DDDEC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C21A-B0FA-4DFA-8DE9-4914FFD210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33701F-A2BA-4A22-B790-7EA551DDDEC1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6BC21A-B0FA-4DFA-8DE9-4914FFD210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817240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Игра 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«Угадай планету»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6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48462" y="2288571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snd r:embed="rId2" name="drumroll.wav"/>
                </a:hlinkClick>
              </a:rPr>
              <a:t>Уран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6831"/>
            <a:ext cx="8136904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Последняя планета Солнечной системы?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8462" y="4221088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/>
              </a:rPr>
              <a:t>Нептун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08562" y="3212976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snd r:embed="rId2" name="drumroll.wav"/>
                </a:hlinkClick>
              </a:rPr>
              <a:t>Плутон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337503"/>
            <a:ext cx="4435200" cy="4471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614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1834"/>
            <a:ext cx="4402800" cy="4394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Скругленный прямоугольник 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116315" y="2276872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snd r:embed="rId3" name="drumroll.wav"/>
                </a:hlinkClick>
              </a:rPr>
              <a:t>Меркурий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8640"/>
            <a:ext cx="813690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Назовите самую близкую к Земле звезду?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148462" y="4221088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snd r:embed="rId3" name="drumroll.wav"/>
                </a:hlinkClick>
              </a:rPr>
              <a:t>Венера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6116315" y="3231631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/>
              </a:rPr>
              <a:t>Солнце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17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6315" y="2276872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/>
              </a:rPr>
              <a:t>Меркурий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8640"/>
            <a:ext cx="813690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Самая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лижайшая к Солнцу планета?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8462" y="4221088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snd r:embed="rId2" name="drumroll.wav"/>
                </a:hlinkClick>
              </a:rPr>
              <a:t>Марс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08562" y="3212976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snd r:embed="rId2" name="drumroll.wav"/>
                </a:hlinkClick>
              </a:rPr>
              <a:t>Нептун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3083"/>
            <a:ext cx="4402800" cy="4419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311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6315" y="2276872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/>
              </a:rPr>
              <a:t>Земля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6831"/>
            <a:ext cx="813690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 этой планете есть жизнь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8462" y="4221088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snd r:embed="rId2" name="drumroll.wav"/>
                </a:hlinkClick>
              </a:rPr>
              <a:t>Солнце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08562" y="3212976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snd r:embed="rId2" name="drumroll.wav"/>
                </a:hlinkClick>
              </a:rPr>
              <a:t>Юпитер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5882"/>
            <a:ext cx="4435200" cy="4426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8495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094730" y="2276872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snd r:embed="rId2" name="drumroll.wav"/>
                </a:hlinkClick>
              </a:rPr>
              <a:t>Марс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6831"/>
            <a:ext cx="813690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Вторая планета Солнечной системы? Планета получила название в честь богини любви и красоты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8462" y="4221088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snd r:embed="rId2" name="drumroll.wav"/>
                </a:hlinkClick>
              </a:rPr>
              <a:t>Земля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08562" y="3212976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/>
              </a:rPr>
              <a:t>Венера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6" y="1355490"/>
            <a:ext cx="4402800" cy="4435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1807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48462" y="2288571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snd r:embed="rId2" name="drumroll.wav"/>
                </a:hlinkClick>
              </a:rPr>
              <a:t>Уран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6831"/>
            <a:ext cx="8136904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5.Планета, имеющая кольца и названная в честь древнеримского бога урожая?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8462" y="4221088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/>
              </a:rPr>
              <a:t>Сатурн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08562" y="3212976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snd r:embed="rId2" name="drumroll.wav"/>
                </a:hlinkClick>
              </a:rPr>
              <a:t>Юпитер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9608"/>
            <a:ext cx="4435200" cy="4406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1253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48462" y="2288571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/>
              </a:rPr>
              <a:t>Уран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6831"/>
            <a:ext cx="8136904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Расположена на седьмом месте Солнечной системы, эта планета вращается «лёжа на боку»?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8462" y="4221088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snd r:embed="rId2" name="drumroll.wav"/>
                </a:hlinkClick>
              </a:rPr>
              <a:t>Юпитер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08562" y="3212976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snd r:embed="rId2" name="drumroll.wav"/>
                </a:hlinkClick>
              </a:rPr>
              <a:t>Нептун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6060"/>
            <a:ext cx="4435200" cy="4413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43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48462" y="2288571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snd r:embed="rId2" name="drumroll.wav"/>
                </a:hlinkClick>
              </a:rPr>
              <a:t>Сатурн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6831"/>
            <a:ext cx="8136904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Назовите красную планету, имеющая два спутника Фобос и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Деймос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8462" y="4221088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/>
              </a:rPr>
              <a:t>Марс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08562" y="3212976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snd r:embed="rId2" name="drumroll.wav"/>
                </a:hlinkClick>
              </a:rPr>
              <a:t>Плутон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355416"/>
            <a:ext cx="4478121" cy="443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59210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48462" y="2288571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/>
              </a:rPr>
              <a:t>Юпитер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6831"/>
            <a:ext cx="8136904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Самая большая планета Солнечной системы?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8462" y="4221088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snd r:embed="rId2" name="drumroll.wav"/>
                </a:hlinkClick>
              </a:rPr>
              <a:t>Нептун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08562" y="3212976"/>
            <a:ext cx="23042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snd r:embed="rId2" name="drumroll.wav"/>
                </a:hlinkClick>
              </a:rPr>
              <a:t>Земля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355416"/>
            <a:ext cx="4399605" cy="443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777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196</TotalTime>
  <Words>125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Игра  «Угадай планету»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Pedagog</dc:creator>
  <cp:lastModifiedBy>student</cp:lastModifiedBy>
  <cp:revision>20</cp:revision>
  <dcterms:created xsi:type="dcterms:W3CDTF">2018-04-19T04:10:15Z</dcterms:created>
  <dcterms:modified xsi:type="dcterms:W3CDTF">2018-04-23T10:20:39Z</dcterms:modified>
</cp:coreProperties>
</file>