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793">
          <p15:clr>
            <a:srgbClr val="A4A3A4"/>
          </p15:clr>
        </p15:guide>
        <p15:guide id="2" pos="569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3793"/>
        <p:guide pos="569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3701F-A2BA-4A22-B790-7EA551DDDEC1}" type="datetimeFigureOut">
              <a:rPr lang="ru-RU" smtClean="0"/>
              <a:t>23.04.2018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C21A-B0FA-4DFA-8DE9-4914FFD21061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3701F-A2BA-4A22-B790-7EA551DDDEC1}" type="datetimeFigureOut">
              <a:rPr lang="ru-RU" smtClean="0"/>
              <a:t>23.04.2018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C21A-B0FA-4DFA-8DE9-4914FFD210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3701F-A2BA-4A22-B790-7EA551DDDEC1}" type="datetimeFigureOut">
              <a:rPr lang="ru-RU" smtClean="0"/>
              <a:t>23.04.2018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C21A-B0FA-4DFA-8DE9-4914FFD210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3701F-A2BA-4A22-B790-7EA551DDDEC1}" type="datetimeFigureOut">
              <a:rPr lang="ru-RU" smtClean="0"/>
              <a:t>23.04.2018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C21A-B0FA-4DFA-8DE9-4914FFD2106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3701F-A2BA-4A22-B790-7EA551DDDEC1}" type="datetimeFigureOut">
              <a:rPr lang="ru-RU" smtClean="0"/>
              <a:t>23.04.2018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C21A-B0FA-4DFA-8DE9-4914FFD210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3701F-A2BA-4A22-B790-7EA551DDDEC1}" type="datetimeFigureOut">
              <a:rPr lang="ru-RU" smtClean="0"/>
              <a:t>23.04.2018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C21A-B0FA-4DFA-8DE9-4914FFD2106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3701F-A2BA-4A22-B790-7EA551DDDEC1}" type="datetimeFigureOut">
              <a:rPr lang="ru-RU" smtClean="0"/>
              <a:t>23.04.2018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C21A-B0FA-4DFA-8DE9-4914FFD2106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3701F-A2BA-4A22-B790-7EA551DDDEC1}" type="datetimeFigureOut">
              <a:rPr lang="ru-RU" smtClean="0"/>
              <a:t>23.04.2018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C21A-B0FA-4DFA-8DE9-4914FFD210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3701F-A2BA-4A22-B790-7EA551DDDEC1}" type="datetimeFigureOut">
              <a:rPr lang="ru-RU" smtClean="0"/>
              <a:t>23.04.2018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C21A-B0FA-4DFA-8DE9-4914FFD210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3701F-A2BA-4A22-B790-7EA551DDDEC1}" type="datetimeFigureOut">
              <a:rPr lang="ru-RU" smtClean="0"/>
              <a:t>23.04.2018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C21A-B0FA-4DFA-8DE9-4914FFD210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3701F-A2BA-4A22-B790-7EA551DDDEC1}" type="datetimeFigureOut">
              <a:rPr lang="ru-RU" smtClean="0"/>
              <a:t>23.04.2018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C21A-B0FA-4DFA-8DE9-4914FFD21061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A33701F-A2BA-4A22-B790-7EA551DDDEC1}" type="datetimeFigureOut">
              <a:rPr lang="ru-RU" smtClean="0"/>
              <a:t>23.04.2018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46BC21A-B0FA-4DFA-8DE9-4914FFD2106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132856"/>
            <a:ext cx="8172400" cy="1793167"/>
          </a:xfrm>
        </p:spPr>
        <p:txBody>
          <a:bodyPr/>
          <a:lstStyle/>
          <a:p>
            <a:pPr marL="182880" indent="0" algn="ctr">
              <a:buNone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Игра </a:t>
            </a:r>
            <a:br>
              <a:rPr lang="ru-RU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«Угадай планету»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32614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148462" y="2288571"/>
            <a:ext cx="2304256" cy="720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" action="ppaction://noaction">
                  <a:snd r:embed="rId2" name="drumroll.wav"/>
                </a:hlinkClick>
              </a:rPr>
              <a:t>Уран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96831"/>
            <a:ext cx="8136904" cy="576064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Последняя планета Солнечной системы? 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148462" y="4221088"/>
            <a:ext cx="2304256" cy="720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" action="ppaction://hlinkshowjump?jump=nextslide"/>
              </a:rPr>
              <a:t>Нептун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108562" y="3212976"/>
            <a:ext cx="2304256" cy="720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" action="ppaction://noaction">
                  <a:snd r:embed="rId2" name="drumroll.wav"/>
                </a:hlinkClick>
              </a:rPr>
              <a:t>Плутон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1337503"/>
            <a:ext cx="4435200" cy="44710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2161453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61834"/>
            <a:ext cx="4402800" cy="43943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4" name="Скругленный прямоугольник 3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6116315" y="2276872"/>
            <a:ext cx="2304256" cy="720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" action="ppaction://noaction">
                  <a:snd r:embed="rId3" name="drumroll.wav"/>
                </a:hlinkClick>
              </a:rPr>
              <a:t>Меркурий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88640"/>
            <a:ext cx="8136904" cy="5760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Назовите самую близкую к Земле звезду? 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6148462" y="4221088"/>
            <a:ext cx="2304256" cy="720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" action="ppaction://noaction">
                  <a:snd r:embed="rId3" name="drumroll.wav"/>
                </a:hlinkClick>
              </a:rPr>
              <a:t>Венера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>
            <a:hlinkClick r:id="" action="ppaction://hlinkshowjump?jump=nextslide"/>
          </p:cNvPr>
          <p:cNvSpPr/>
          <p:nvPr/>
        </p:nvSpPr>
        <p:spPr>
          <a:xfrm>
            <a:off x="6116315" y="3231631"/>
            <a:ext cx="2304256" cy="720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" action="ppaction://hlinkshowjump?jump=nextslide"/>
              </a:rPr>
              <a:t>Солнце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1702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116315" y="2276872"/>
            <a:ext cx="2304256" cy="720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" action="ppaction://hlinkshowjump?jump=nextslide"/>
              </a:rPr>
              <a:t>Меркурий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88640"/>
            <a:ext cx="8136904" cy="5760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 Самая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лижайшая к Солнцу планета? 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148462" y="4221088"/>
            <a:ext cx="2304256" cy="720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" action="ppaction://noaction">
                  <a:snd r:embed="rId2" name="drumroll.wav"/>
                </a:hlinkClick>
              </a:rPr>
              <a:t>Марс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108562" y="3212976"/>
            <a:ext cx="2304256" cy="720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" action="ppaction://noaction">
                  <a:snd r:embed="rId2" name="drumroll.wav"/>
                </a:hlinkClick>
              </a:rPr>
              <a:t>Нептун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63083"/>
            <a:ext cx="4402800" cy="441986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931190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116315" y="2276872"/>
            <a:ext cx="2304256" cy="720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" action="ppaction://hlinkshowjump?jump=nextslide"/>
              </a:rPr>
              <a:t>Земля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96831"/>
            <a:ext cx="8136904" cy="5760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На этой планете есть жизнь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148462" y="4221088"/>
            <a:ext cx="2304256" cy="720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" action="ppaction://noaction">
                  <a:snd r:embed="rId2" name="drumroll.wav"/>
                </a:hlinkClick>
              </a:rPr>
              <a:t>Солнце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108562" y="3212976"/>
            <a:ext cx="2304256" cy="720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" action="ppaction://noaction">
                  <a:snd r:embed="rId2" name="drumroll.wav"/>
                </a:hlinkClick>
              </a:rPr>
              <a:t>Юпитер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75882"/>
            <a:ext cx="4435200" cy="442660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9849588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094730" y="2276872"/>
            <a:ext cx="2304256" cy="720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" action="ppaction://noaction">
                  <a:snd r:embed="rId2" name="drumroll.wav"/>
                </a:hlinkClick>
              </a:rPr>
              <a:t>Марс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96831"/>
            <a:ext cx="8136904" cy="5760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Вторая планета Солнечной системы? Планета получила название в честь богини любви и красоты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148462" y="4221088"/>
            <a:ext cx="2304256" cy="720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" action="ppaction://noaction">
                  <a:snd r:embed="rId2" name="drumroll.wav"/>
                </a:hlinkClick>
              </a:rPr>
              <a:t>Земля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108562" y="3212976"/>
            <a:ext cx="2304256" cy="720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" action="ppaction://hlinkshowjump?jump=nextslide"/>
              </a:rPr>
              <a:t>Венера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26" y="1355490"/>
            <a:ext cx="4402800" cy="443505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2180752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148462" y="2288571"/>
            <a:ext cx="2304256" cy="720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" action="ppaction://noaction">
                  <a:snd r:embed="rId2" name="drumroll.wav"/>
                </a:hlinkClick>
              </a:rPr>
              <a:t>Уран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96831"/>
            <a:ext cx="8136904" cy="576064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5.Планета, имеющая кольца и названная в честь древнеримского бога урожая? 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148462" y="4221088"/>
            <a:ext cx="2304256" cy="720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" action="ppaction://hlinkshowjump?jump=nextslide"/>
              </a:rPr>
              <a:t>Сатурн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108562" y="3212976"/>
            <a:ext cx="2304256" cy="720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" action="ppaction://noaction">
                  <a:snd r:embed="rId2" name="drumroll.wav"/>
                </a:hlinkClick>
              </a:rPr>
              <a:t>Юпитер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69608"/>
            <a:ext cx="4435200" cy="440681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5125373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148462" y="2288571"/>
            <a:ext cx="2304256" cy="720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" action="ppaction://hlinkshowjump?jump=nextslide"/>
              </a:rPr>
              <a:t>Уран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96831"/>
            <a:ext cx="8136904" cy="576064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Расположена на седьмом месте Солнечной системы, эта планета вращается «лёжа на боку»? 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148462" y="4221088"/>
            <a:ext cx="2304256" cy="720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" action="ppaction://noaction">
                  <a:snd r:embed="rId2" name="drumroll.wav"/>
                </a:hlinkClick>
              </a:rPr>
              <a:t>Юпитер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108562" y="3212976"/>
            <a:ext cx="2304256" cy="720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" action="ppaction://noaction">
                  <a:snd r:embed="rId2" name="drumroll.wav"/>
                </a:hlinkClick>
              </a:rPr>
              <a:t>Нептун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66060"/>
            <a:ext cx="4435200" cy="44139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164317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148462" y="2288571"/>
            <a:ext cx="2304256" cy="720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" action="ppaction://noaction">
                  <a:snd r:embed="rId2" name="drumroll.wav"/>
                </a:hlinkClick>
              </a:rPr>
              <a:t>Сатурн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96831"/>
            <a:ext cx="8136904" cy="576064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Назовите красную планету, имеющая два спутника Фобос и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Деймос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148462" y="4221088"/>
            <a:ext cx="2304256" cy="720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" action="ppaction://hlinkshowjump?jump=nextslide"/>
              </a:rPr>
              <a:t>Марс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108562" y="3212976"/>
            <a:ext cx="2304256" cy="720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" action="ppaction://noaction">
                  <a:snd r:embed="rId2" name="drumroll.wav"/>
                </a:hlinkClick>
              </a:rPr>
              <a:t>Плутон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1355416"/>
            <a:ext cx="4478121" cy="4435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6592106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148462" y="2288571"/>
            <a:ext cx="2304256" cy="720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" action="ppaction://hlinkshowjump?jump=nextslide"/>
              </a:rPr>
              <a:t>Юпитер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96831"/>
            <a:ext cx="8136904" cy="576064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Самая большая планета Солнечной системы? 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148462" y="4221088"/>
            <a:ext cx="2304256" cy="720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" action="ppaction://noaction">
                  <a:snd r:embed="rId2" name="drumroll.wav"/>
                </a:hlinkClick>
              </a:rPr>
              <a:t>Нептун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108562" y="3212976"/>
            <a:ext cx="2304256" cy="720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" action="ppaction://noaction">
                  <a:snd r:embed="rId2" name="drumroll.wav"/>
                </a:hlinkClick>
              </a:rPr>
              <a:t>Земля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1355416"/>
            <a:ext cx="4399605" cy="4435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777736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196</TotalTime>
  <Words>125</Words>
  <Application>Microsoft Office PowerPoint</Application>
  <PresentationFormat>Экран (4:3)</PresentationFormat>
  <Paragraphs>37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Воздушный поток</vt:lpstr>
      <vt:lpstr>Игра  «Угадай планету»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Pedagog</dc:creator>
  <cp:lastModifiedBy>student</cp:lastModifiedBy>
  <cp:revision>20</cp:revision>
  <dcterms:created xsi:type="dcterms:W3CDTF">2018-04-19T04:10:15Z</dcterms:created>
  <dcterms:modified xsi:type="dcterms:W3CDTF">2018-04-23T10:20:39Z</dcterms:modified>
</cp:coreProperties>
</file>