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7" r:id="rId2"/>
    <p:sldId id="357" r:id="rId3"/>
    <p:sldId id="358" r:id="rId4"/>
    <p:sldId id="359" r:id="rId5"/>
    <p:sldId id="338" r:id="rId6"/>
    <p:sldId id="308" r:id="rId7"/>
    <p:sldId id="319" r:id="rId8"/>
    <p:sldId id="337" r:id="rId9"/>
    <p:sldId id="317" r:id="rId10"/>
    <p:sldId id="309" r:id="rId11"/>
    <p:sldId id="285" r:id="rId12"/>
    <p:sldId id="327" r:id="rId13"/>
    <p:sldId id="354" r:id="rId14"/>
    <p:sldId id="310" r:id="rId15"/>
    <p:sldId id="344" r:id="rId16"/>
    <p:sldId id="346" r:id="rId17"/>
    <p:sldId id="347" r:id="rId18"/>
    <p:sldId id="348" r:id="rId19"/>
    <p:sldId id="349" r:id="rId20"/>
    <p:sldId id="336" r:id="rId21"/>
    <p:sldId id="351" r:id="rId22"/>
    <p:sldId id="350" r:id="rId23"/>
    <p:sldId id="341" r:id="rId24"/>
    <p:sldId id="312" r:id="rId25"/>
    <p:sldId id="339" r:id="rId26"/>
    <p:sldId id="360" r:id="rId27"/>
    <p:sldId id="315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3B5E"/>
    <a:srgbClr val="FFE1F0"/>
    <a:srgbClr val="AE224A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87" autoAdjust="0"/>
    <p:restoredTop sz="95596" autoAdjust="0"/>
  </p:normalViewPr>
  <p:slideViewPr>
    <p:cSldViewPr>
      <p:cViewPr varScale="1">
        <p:scale>
          <a:sx n="66" d="100"/>
          <a:sy n="66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3D30A3-FC1D-4BAB-94D0-22F1A6A9D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665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4A584-1FAB-4229-8C09-50D3B34A7B8B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2871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5EED2-9026-496D-B59A-FD19E6ADD271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290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5EED2-9026-496D-B59A-FD19E6ADD271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119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5EED2-9026-496D-B59A-FD19E6ADD271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11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568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6DC16-6B33-4D18-BE78-1085A57A20B2}" type="slidenum">
              <a:rPr lang="en-US"/>
              <a:pPr/>
              <a:t>5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48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7C7000-F37A-4FF6-BA87-6FEBB6C3A4C0}" type="slidenum">
              <a:rPr lang="ru-RU" smtClean="0"/>
              <a:pPr/>
              <a:t>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1427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5AA90-2075-483E-888E-8A2475589815}" type="slidenum">
              <a:rPr lang="en-US"/>
              <a:pPr/>
              <a:t>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11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9E5CE-8254-4602-BA73-18984C0304B7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45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6DC16-6B33-4D18-BE78-1085A57A20B2}" type="slidenum">
              <a:rPr lang="en-US"/>
              <a:pPr/>
              <a:t>11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97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16D50-A387-48DE-B662-514AC4C4BE69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97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341B6F-130A-4E6A-A7AB-18A4F6FDD031}" type="slidenum">
              <a:rPr lang="ru-RU" smtClean="0"/>
              <a:pPr/>
              <a:t>14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6829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9955A-59EC-4FA8-8967-8F4141D7CA3B}" type="slidenum">
              <a:rPr lang="ru-RU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65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90600"/>
            <a:ext cx="7772400" cy="7048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7772400" cy="6858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6764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16764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1676400"/>
            <a:ext cx="7315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/>
          </p:cNvSpPr>
          <p:nvPr/>
        </p:nvSpPr>
        <p:spPr bwMode="auto">
          <a:xfrm>
            <a:off x="1071538" y="5715016"/>
            <a:ext cx="72866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woPt" dir="t"/>
          </a:scene3d>
          <a:sp3d extrusionH="158750">
            <a:extrusionClr>
              <a:schemeClr val="accent1">
                <a:lumMod val="75000"/>
              </a:schemeClr>
            </a:extrusionClr>
          </a:sp3d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spc="260" dirty="0" smtClean="0">
                <a:solidFill>
                  <a:srgbClr val="AE22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Научный руководитель проекта 4</a:t>
            </a:r>
            <a:r>
              <a:rPr lang="en-US" sz="1600" b="1" spc="260" dirty="0" smtClean="0">
                <a:solidFill>
                  <a:srgbClr val="AE22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portfolio.ru</a:t>
            </a:r>
            <a:r>
              <a:rPr lang="ru-RU" sz="1600" b="1" spc="260" dirty="0" smtClean="0">
                <a:solidFill>
                  <a:srgbClr val="AE22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, доктор педагогических наук, профессор, лауреат премии Правительства РФ в области образования </a:t>
            </a:r>
            <a:endParaRPr lang="ru-RU" b="1" spc="260" dirty="0">
              <a:solidFill>
                <a:srgbClr val="AE22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5029200" cy="4191000"/>
          </a:xfrm>
        </p:spPr>
        <p:txBody>
          <a:bodyPr/>
          <a:lstStyle/>
          <a:p>
            <a:r>
              <a:rPr lang="ru-RU" spc="30" dirty="0">
                <a:latin typeface="Comic Sans MS" panose="030F0702030302020204" pitchFamily="66" charset="0"/>
              </a:rPr>
              <a:t>Портфолио как фактор профессионального и личностного роста </a:t>
            </a:r>
            <a:r>
              <a:rPr lang="ru-RU" spc="30" dirty="0" smtClean="0">
                <a:latin typeface="Comic Sans MS" panose="030F0702030302020204" pitchFamily="66" charset="0"/>
              </a:rPr>
              <a:t>студента.</a:t>
            </a:r>
            <a:r>
              <a:rPr lang="ru-RU" spc="30" dirty="0">
                <a:latin typeface="Comic Sans MS" panose="030F0702030302020204" pitchFamily="66" charset="0"/>
              </a:rPr>
              <a:t/>
            </a:r>
            <a:br>
              <a:rPr lang="ru-RU" spc="30" dirty="0">
                <a:latin typeface="Comic Sans MS" panose="030F0702030302020204" pitchFamily="66" charset="0"/>
              </a:rPr>
            </a:br>
            <a:r>
              <a:rPr lang="ru-RU" spc="30" dirty="0" smtClean="0">
                <a:latin typeface="Comic Sans MS" panose="030F0702030302020204" pitchFamily="66" charset="0"/>
              </a:rPr>
              <a:t>Конструктор</a:t>
            </a:r>
            <a:br>
              <a:rPr lang="ru-RU" spc="30" dirty="0" smtClean="0">
                <a:latin typeface="Comic Sans MS" panose="030F0702030302020204" pitchFamily="66" charset="0"/>
              </a:rPr>
            </a:br>
            <a:r>
              <a:rPr lang="ru-RU" spc="30" dirty="0" smtClean="0">
                <a:latin typeface="Comic Sans MS" panose="030F0702030302020204" pitchFamily="66" charset="0"/>
              </a:rPr>
              <a:t>веб-портфолио </a:t>
            </a:r>
            <a:r>
              <a:rPr lang="ru-RU" spc="30" dirty="0">
                <a:latin typeface="Comic Sans MS" panose="030F0702030302020204" pitchFamily="66" charset="0"/>
              </a:rPr>
              <a:t>4portfolio.ru</a:t>
            </a:r>
          </a:p>
        </p:txBody>
      </p:sp>
      <p:pic>
        <p:nvPicPr>
          <p:cNvPr id="4" name="Рисунок 3" descr="logo_pod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505200"/>
            <a:ext cx="4495800" cy="17983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5286388"/>
            <a:ext cx="7072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260" dirty="0" smtClean="0">
                <a:solidFill>
                  <a:srgbClr val="AE22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СВЕТЛАНА ВАЛЕРЬЕВНА ПАНЮКОВА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Выноска-облако 33"/>
          <p:cNvSpPr/>
          <p:nvPr/>
        </p:nvSpPr>
        <p:spPr bwMode="auto">
          <a:xfrm>
            <a:off x="762000" y="3048000"/>
            <a:ext cx="4724400" cy="3657600"/>
          </a:xfrm>
          <a:prstGeom prst="cloudCallout">
            <a:avLst>
              <a:gd name="adj1" fmla="val -61265"/>
              <a:gd name="adj2" fmla="val 49978"/>
            </a:avLst>
          </a:prstGeom>
          <a:solidFill>
            <a:srgbClr val="A33B5E"/>
          </a:solidFill>
          <a:ln w="762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120" normalizeH="0" dirty="0" smtClean="0">
              <a:ln>
                <a:noFill/>
              </a:ln>
              <a:solidFill>
                <a:schemeClr val="tx1"/>
              </a:solidFill>
              <a:effectLst/>
              <a:latin typeface="Mistral" pitchFamily="66" charset="0"/>
            </a:endParaRPr>
          </a:p>
        </p:txBody>
      </p:sp>
      <p:sp>
        <p:nvSpPr>
          <p:cNvPr id="33" name="Выноска-облако 32"/>
          <p:cNvSpPr/>
          <p:nvPr/>
        </p:nvSpPr>
        <p:spPr bwMode="auto">
          <a:xfrm>
            <a:off x="5410200" y="4419600"/>
            <a:ext cx="3581400" cy="2286000"/>
          </a:xfrm>
          <a:prstGeom prst="cloudCallout">
            <a:avLst>
              <a:gd name="adj1" fmla="val -65568"/>
              <a:gd name="adj2" fmla="val 14388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120" normalizeH="0" dirty="0" smtClean="0">
              <a:ln>
                <a:noFill/>
              </a:ln>
              <a:solidFill>
                <a:schemeClr val="tx1"/>
              </a:solidFill>
              <a:effectLst/>
              <a:latin typeface="Mistral" pitchFamily="66" charset="0"/>
            </a:endParaRPr>
          </a:p>
        </p:txBody>
      </p:sp>
      <p:sp>
        <p:nvSpPr>
          <p:cNvPr id="32" name="Выноска-облако 31"/>
          <p:cNvSpPr/>
          <p:nvPr/>
        </p:nvSpPr>
        <p:spPr bwMode="auto">
          <a:xfrm>
            <a:off x="533400" y="533400"/>
            <a:ext cx="4419600" cy="2286000"/>
          </a:xfrm>
          <a:prstGeom prst="cloudCallout">
            <a:avLst>
              <a:gd name="adj1" fmla="val -12983"/>
              <a:gd name="adj2" fmla="val 69831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120" normalizeH="0" dirty="0" smtClean="0">
              <a:ln>
                <a:noFill/>
              </a:ln>
              <a:solidFill>
                <a:schemeClr val="tx1"/>
              </a:solidFill>
              <a:effectLst/>
              <a:latin typeface="Mistral" pitchFamily="66" charset="0"/>
            </a:endParaRPr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86200"/>
            <a:ext cx="3962401" cy="8096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lang="ru-RU" sz="4000" u="sng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  <a:t>ВЕБ-ПОРТФОЛИО</a:t>
            </a:r>
            <a:endParaRPr lang="en-US" sz="4000" u="sng" spc="12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stral" pitchFamily="66" charset="0"/>
            </a:endParaRPr>
          </a:p>
        </p:txBody>
      </p:sp>
      <p:sp>
        <p:nvSpPr>
          <p:cNvPr id="520196" name="AutoShape 4"/>
          <p:cNvSpPr>
            <a:spLocks noChangeArrowheads="1"/>
          </p:cNvSpPr>
          <p:nvPr/>
        </p:nvSpPr>
        <p:spPr bwMode="gray">
          <a:xfrm>
            <a:off x="395288" y="4797425"/>
            <a:ext cx="3254375" cy="140970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800" spc="12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20197" name="Text Box 5"/>
          <p:cNvSpPr txBox="1">
            <a:spLocks noChangeArrowheads="1"/>
          </p:cNvSpPr>
          <p:nvPr/>
        </p:nvSpPr>
        <p:spPr bwMode="gray">
          <a:xfrm>
            <a:off x="5715000" y="5029200"/>
            <a:ext cx="2879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СОЦИАЛЬНЫЕ СЕРВИСЫ</a:t>
            </a:r>
            <a:endParaRPr lang="en-US" sz="3200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20198" name="AutoShape 6"/>
          <p:cNvSpPr>
            <a:spLocks noChangeArrowheads="1"/>
          </p:cNvSpPr>
          <p:nvPr/>
        </p:nvSpPr>
        <p:spPr bwMode="gray">
          <a:xfrm>
            <a:off x="457200" y="3200400"/>
            <a:ext cx="3262312" cy="140970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800" spc="12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7415" name="AutoShape 8"/>
          <p:cNvSpPr>
            <a:spLocks noChangeAspect="1" noChangeArrowheads="1" noTextEdit="1"/>
          </p:cNvSpPr>
          <p:nvPr/>
        </p:nvSpPr>
        <p:spPr bwMode="gray">
          <a:xfrm>
            <a:off x="3451225" y="32242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 spc="12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7417" name="AutoShape 10"/>
          <p:cNvSpPr>
            <a:spLocks noChangeAspect="1" noChangeArrowheads="1" noTextEdit="1"/>
          </p:cNvSpPr>
          <p:nvPr/>
        </p:nvSpPr>
        <p:spPr bwMode="gray">
          <a:xfrm flipH="1">
            <a:off x="4945063" y="32242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 spc="12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7418" name="Freeform 11"/>
          <p:cNvSpPr>
            <a:spLocks/>
          </p:cNvSpPr>
          <p:nvPr/>
        </p:nvSpPr>
        <p:spPr bwMode="gray">
          <a:xfrm rot="10601694" flipV="1">
            <a:off x="3895725" y="1565275"/>
            <a:ext cx="1209675" cy="15398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sz="2800" spc="120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17420" name="Рисунок 19" descr="комп и папк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724400"/>
            <a:ext cx="1897284" cy="169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029200"/>
            <a:ext cx="511175" cy="4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fld id="{8E43F8EA-9E6F-45B2-A624-740FEDC8B1BF}" type="slidenum">
              <a:rPr lang="ru-RU" sz="2800" spc="120" smtClean="0">
                <a:solidFill>
                  <a:schemeClr val="bg1"/>
                </a:solidFill>
                <a:latin typeface="Mistral" pitchFamily="66" charset="0"/>
              </a:rPr>
              <a:pPr>
                <a:defRPr/>
              </a:pPr>
              <a:t>10</a:t>
            </a:fld>
            <a:endParaRPr lang="ru-RU" sz="2800" spc="12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gray">
          <a:xfrm>
            <a:off x="990600" y="685800"/>
            <a:ext cx="3505200" cy="182880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ПЕРСОНАЛЬНОЕ, </a:t>
            </a:r>
          </a:p>
          <a:p>
            <a:pPr algn="ctr">
              <a:defRPr/>
            </a:pPr>
            <a:r>
              <a:rPr lang="ru-RU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ЗАКРЫТОЕ </a:t>
            </a:r>
          </a:p>
          <a:p>
            <a:pPr algn="ctr">
              <a:defRPr/>
            </a:pPr>
            <a:r>
              <a:rPr lang="ru-RU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ОТ ПОСТОРОННИХ </a:t>
            </a:r>
          </a:p>
          <a:p>
            <a:pPr algn="ctr">
              <a:defRPr/>
            </a:pPr>
            <a:r>
              <a:rPr lang="ru-RU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ГЛАЗ ПРОСТРАНСТВО</a:t>
            </a:r>
            <a:endParaRPr lang="ru-RU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31" name="Выноска-облако 30"/>
          <p:cNvSpPr/>
          <p:nvPr/>
        </p:nvSpPr>
        <p:spPr bwMode="auto">
          <a:xfrm>
            <a:off x="5486400" y="2057400"/>
            <a:ext cx="3200400" cy="1905000"/>
          </a:xfrm>
          <a:prstGeom prst="cloudCallout">
            <a:avLst>
              <a:gd name="adj1" fmla="val -44271"/>
              <a:gd name="adj2" fmla="val 81818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120" normalizeH="0" dirty="0" smtClean="0">
              <a:ln>
                <a:noFill/>
              </a:ln>
              <a:solidFill>
                <a:schemeClr val="tx1"/>
              </a:solidFill>
              <a:effectLst/>
              <a:latin typeface="Mistral" pitchFamily="66" charset="0"/>
            </a:endParaRPr>
          </a:p>
        </p:txBody>
      </p:sp>
      <p:sp>
        <p:nvSpPr>
          <p:cNvPr id="520199" name="Text Box 7"/>
          <p:cNvSpPr txBox="1">
            <a:spLocks noChangeArrowheads="1"/>
          </p:cNvSpPr>
          <p:nvPr/>
        </p:nvSpPr>
        <p:spPr bwMode="gray">
          <a:xfrm>
            <a:off x="5638800" y="2667000"/>
            <a:ext cx="2879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ПОРТФОЛИО</a:t>
            </a:r>
          </a:p>
          <a:p>
            <a:pPr algn="ctr">
              <a:defRPr/>
            </a:pPr>
            <a:endParaRPr lang="en-US" sz="3200" spc="120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35" name="Рисунок 34" descr="logo_big+тен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87" name="Group 83"/>
          <p:cNvGrpSpPr>
            <a:grpSpLocks/>
          </p:cNvGrpSpPr>
          <p:nvPr/>
        </p:nvGrpSpPr>
        <p:grpSpPr bwMode="auto">
          <a:xfrm flipH="1">
            <a:off x="457200" y="1372160"/>
            <a:ext cx="6858001" cy="5355665"/>
            <a:chOff x="672" y="103"/>
            <a:chExt cx="4128" cy="39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2742" name="Group 38"/>
            <p:cNvGrpSpPr>
              <a:grpSpLocks/>
            </p:cNvGrpSpPr>
            <p:nvPr/>
          </p:nvGrpSpPr>
          <p:grpSpPr bwMode="auto">
            <a:xfrm>
              <a:off x="3672" y="164"/>
              <a:ext cx="1128" cy="1900"/>
              <a:chOff x="4368" y="231"/>
              <a:chExt cx="1128" cy="1900"/>
            </a:xfrm>
          </p:grpSpPr>
          <p:sp>
            <p:nvSpPr>
              <p:cNvPr id="72706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4368" y="300"/>
                <a:ext cx="1128" cy="1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7" name="Freeform 3"/>
              <p:cNvSpPr>
                <a:spLocks/>
              </p:cNvSpPr>
              <p:nvPr/>
            </p:nvSpPr>
            <p:spPr bwMode="auto">
              <a:xfrm>
                <a:off x="4455" y="963"/>
                <a:ext cx="1036" cy="1168"/>
              </a:xfrm>
              <a:custGeom>
                <a:avLst/>
                <a:gdLst/>
                <a:ahLst/>
                <a:cxnLst>
                  <a:cxn ang="0">
                    <a:pos x="167" y="239"/>
                  </a:cxn>
                  <a:cxn ang="0">
                    <a:pos x="212" y="219"/>
                  </a:cxn>
                  <a:cxn ang="0">
                    <a:pos x="209" y="138"/>
                  </a:cxn>
                  <a:cxn ang="0">
                    <a:pos x="88" y="11"/>
                  </a:cxn>
                  <a:cxn ang="0">
                    <a:pos x="3" y="60"/>
                  </a:cxn>
                  <a:cxn ang="0">
                    <a:pos x="157" y="129"/>
                  </a:cxn>
                  <a:cxn ang="0">
                    <a:pos x="167" y="239"/>
                  </a:cxn>
                </a:cxnLst>
                <a:rect l="0" t="0" r="r" b="b"/>
                <a:pathLst>
                  <a:path w="212" h="239">
                    <a:moveTo>
                      <a:pt x="167" y="239"/>
                    </a:moveTo>
                    <a:cubicBezTo>
                      <a:pt x="212" y="219"/>
                      <a:pt x="212" y="219"/>
                      <a:pt x="212" y="219"/>
                    </a:cubicBezTo>
                    <a:cubicBezTo>
                      <a:pt x="212" y="219"/>
                      <a:pt x="211" y="159"/>
                      <a:pt x="209" y="138"/>
                    </a:cubicBezTo>
                    <a:cubicBezTo>
                      <a:pt x="207" y="118"/>
                      <a:pt x="192" y="0"/>
                      <a:pt x="88" y="11"/>
                    </a:cubicBezTo>
                    <a:cubicBezTo>
                      <a:pt x="0" y="20"/>
                      <a:pt x="3" y="60"/>
                      <a:pt x="3" y="60"/>
                    </a:cubicBezTo>
                    <a:cubicBezTo>
                      <a:pt x="157" y="129"/>
                      <a:pt x="157" y="129"/>
                      <a:pt x="157" y="129"/>
                    </a:cubicBezTo>
                    <a:lnTo>
                      <a:pt x="167" y="2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8" name="Freeform 4"/>
              <p:cNvSpPr>
                <a:spLocks/>
              </p:cNvSpPr>
              <p:nvPr/>
            </p:nvSpPr>
            <p:spPr bwMode="auto">
              <a:xfrm>
                <a:off x="4719" y="269"/>
                <a:ext cx="571" cy="731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113" y="68"/>
                  </a:cxn>
                  <a:cxn ang="0">
                    <a:pos x="66" y="147"/>
                  </a:cxn>
                  <a:cxn ang="0">
                    <a:pos x="4" y="76"/>
                  </a:cxn>
                  <a:cxn ang="0">
                    <a:pos x="51" y="1"/>
                  </a:cxn>
                  <a:cxn ang="0">
                    <a:pos x="55" y="0"/>
                  </a:cxn>
                </a:cxnLst>
                <a:rect l="0" t="0" r="r" b="b"/>
                <a:pathLst>
                  <a:path w="117" h="150">
                    <a:moveTo>
                      <a:pt x="55" y="0"/>
                    </a:moveTo>
                    <a:cubicBezTo>
                      <a:pt x="84" y="0"/>
                      <a:pt x="109" y="30"/>
                      <a:pt x="113" y="68"/>
                    </a:cubicBezTo>
                    <a:cubicBezTo>
                      <a:pt x="117" y="109"/>
                      <a:pt x="96" y="144"/>
                      <a:pt x="66" y="147"/>
                    </a:cubicBezTo>
                    <a:cubicBezTo>
                      <a:pt x="36" y="150"/>
                      <a:pt x="8" y="116"/>
                      <a:pt x="4" y="76"/>
                    </a:cubicBezTo>
                    <a:cubicBezTo>
                      <a:pt x="0" y="35"/>
                      <a:pt x="21" y="4"/>
                      <a:pt x="51" y="1"/>
                    </a:cubicBezTo>
                    <a:cubicBezTo>
                      <a:pt x="53" y="1"/>
                      <a:pt x="54" y="1"/>
                      <a:pt x="55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9" name="Freeform 5"/>
              <p:cNvSpPr>
                <a:spLocks/>
              </p:cNvSpPr>
              <p:nvPr/>
            </p:nvSpPr>
            <p:spPr bwMode="auto">
              <a:xfrm>
                <a:off x="4793" y="273"/>
                <a:ext cx="405" cy="72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29" y="0"/>
                  </a:cxn>
                  <a:cxn ang="0">
                    <a:pos x="297" y="373"/>
                  </a:cxn>
                  <a:cxn ang="0">
                    <a:pos x="190" y="523"/>
                  </a:cxn>
                  <a:cxn ang="0">
                    <a:pos x="68" y="531"/>
                  </a:cxn>
                  <a:cxn ang="0">
                    <a:pos x="0" y="7"/>
                  </a:cxn>
                </a:cxnLst>
                <a:rect l="0" t="0" r="r" b="b"/>
                <a:pathLst>
                  <a:path w="297" h="531">
                    <a:moveTo>
                      <a:pt x="0" y="7"/>
                    </a:moveTo>
                    <a:lnTo>
                      <a:pt x="129" y="0"/>
                    </a:lnTo>
                    <a:lnTo>
                      <a:pt x="297" y="373"/>
                    </a:lnTo>
                    <a:lnTo>
                      <a:pt x="190" y="523"/>
                    </a:lnTo>
                    <a:lnTo>
                      <a:pt x="68" y="53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0" name="Freeform 6"/>
              <p:cNvSpPr>
                <a:spLocks/>
              </p:cNvSpPr>
              <p:nvPr/>
            </p:nvSpPr>
            <p:spPr bwMode="auto">
              <a:xfrm>
                <a:off x="4525" y="282"/>
                <a:ext cx="570" cy="73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113" y="68"/>
                  </a:cxn>
                  <a:cxn ang="0">
                    <a:pos x="66" y="147"/>
                  </a:cxn>
                  <a:cxn ang="0">
                    <a:pos x="4" y="79"/>
                  </a:cxn>
                  <a:cxn ang="0">
                    <a:pos x="51" y="0"/>
                  </a:cxn>
                  <a:cxn ang="0">
                    <a:pos x="55" y="0"/>
                  </a:cxn>
                </a:cxnLst>
                <a:rect l="0" t="0" r="r" b="b"/>
                <a:pathLst>
                  <a:path w="117" h="150">
                    <a:moveTo>
                      <a:pt x="55" y="0"/>
                    </a:moveTo>
                    <a:cubicBezTo>
                      <a:pt x="84" y="0"/>
                      <a:pt x="109" y="29"/>
                      <a:pt x="113" y="68"/>
                    </a:cubicBezTo>
                    <a:cubicBezTo>
                      <a:pt x="117" y="109"/>
                      <a:pt x="96" y="144"/>
                      <a:pt x="66" y="147"/>
                    </a:cubicBezTo>
                    <a:cubicBezTo>
                      <a:pt x="36" y="150"/>
                      <a:pt x="8" y="120"/>
                      <a:pt x="4" y="79"/>
                    </a:cubicBezTo>
                    <a:cubicBezTo>
                      <a:pt x="0" y="39"/>
                      <a:pt x="21" y="3"/>
                      <a:pt x="51" y="0"/>
                    </a:cubicBezTo>
                    <a:cubicBezTo>
                      <a:pt x="52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auto">
              <a:xfrm>
                <a:off x="5031" y="1653"/>
                <a:ext cx="99" cy="370"/>
              </a:xfrm>
              <a:custGeom>
                <a:avLst/>
                <a:gdLst/>
                <a:ahLst/>
                <a:cxnLst>
                  <a:cxn ang="0">
                    <a:pos x="11" y="272"/>
                  </a:cxn>
                  <a:cxn ang="0">
                    <a:pos x="72" y="240"/>
                  </a:cxn>
                  <a:cxn ang="0">
                    <a:pos x="69" y="3"/>
                  </a:cxn>
                  <a:cxn ang="0">
                    <a:pos x="0" y="0"/>
                  </a:cxn>
                  <a:cxn ang="0">
                    <a:pos x="11" y="272"/>
                  </a:cxn>
                </a:cxnLst>
                <a:rect l="0" t="0" r="r" b="b"/>
                <a:pathLst>
                  <a:path w="72" h="272">
                    <a:moveTo>
                      <a:pt x="11" y="272"/>
                    </a:moveTo>
                    <a:lnTo>
                      <a:pt x="72" y="240"/>
                    </a:lnTo>
                    <a:lnTo>
                      <a:pt x="69" y="3"/>
                    </a:lnTo>
                    <a:lnTo>
                      <a:pt x="0" y="0"/>
                    </a:lnTo>
                    <a:lnTo>
                      <a:pt x="11" y="27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auto">
              <a:xfrm>
                <a:off x="4525" y="1443"/>
                <a:ext cx="96" cy="366"/>
              </a:xfrm>
              <a:custGeom>
                <a:avLst/>
                <a:gdLst/>
                <a:ahLst/>
                <a:cxnLst>
                  <a:cxn ang="0">
                    <a:pos x="10" y="269"/>
                  </a:cxn>
                  <a:cxn ang="0">
                    <a:pos x="71" y="240"/>
                  </a:cxn>
                  <a:cxn ang="0">
                    <a:pos x="68" y="0"/>
                  </a:cxn>
                  <a:cxn ang="0">
                    <a:pos x="0" y="0"/>
                  </a:cxn>
                  <a:cxn ang="0">
                    <a:pos x="10" y="269"/>
                  </a:cxn>
                </a:cxnLst>
                <a:rect l="0" t="0" r="r" b="b"/>
                <a:pathLst>
                  <a:path w="71" h="269">
                    <a:moveTo>
                      <a:pt x="10" y="269"/>
                    </a:moveTo>
                    <a:lnTo>
                      <a:pt x="71" y="24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10" y="26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auto">
              <a:xfrm>
                <a:off x="4372" y="1042"/>
                <a:ext cx="905" cy="1089"/>
              </a:xfrm>
              <a:custGeom>
                <a:avLst/>
                <a:gdLst/>
                <a:ahLst/>
                <a:cxnLst>
                  <a:cxn ang="0">
                    <a:pos x="145" y="203"/>
                  </a:cxn>
                  <a:cxn ang="0">
                    <a:pos x="184" y="223"/>
                  </a:cxn>
                  <a:cxn ang="0">
                    <a:pos x="185" y="176"/>
                  </a:cxn>
                  <a:cxn ang="0">
                    <a:pos x="85" y="3"/>
                  </a:cxn>
                  <a:cxn ang="0">
                    <a:pos x="1" y="82"/>
                  </a:cxn>
                  <a:cxn ang="0">
                    <a:pos x="0" y="145"/>
                  </a:cxn>
                  <a:cxn ang="0">
                    <a:pos x="35" y="157"/>
                  </a:cxn>
                  <a:cxn ang="0">
                    <a:pos x="35" y="90"/>
                  </a:cxn>
                  <a:cxn ang="0">
                    <a:pos x="41" y="92"/>
                  </a:cxn>
                  <a:cxn ang="0">
                    <a:pos x="41" y="159"/>
                  </a:cxn>
                  <a:cxn ang="0">
                    <a:pos x="138" y="201"/>
                  </a:cxn>
                  <a:cxn ang="0">
                    <a:pos x="138" y="130"/>
                  </a:cxn>
                  <a:cxn ang="0">
                    <a:pos x="145" y="132"/>
                  </a:cxn>
                  <a:cxn ang="0">
                    <a:pos x="145" y="203"/>
                  </a:cxn>
                </a:cxnLst>
                <a:rect l="0" t="0" r="r" b="b"/>
                <a:pathLst>
                  <a:path w="185" h="223">
                    <a:moveTo>
                      <a:pt x="145" y="203"/>
                    </a:moveTo>
                    <a:cubicBezTo>
                      <a:pt x="184" y="223"/>
                      <a:pt x="184" y="223"/>
                      <a:pt x="184" y="223"/>
                    </a:cubicBezTo>
                    <a:cubicBezTo>
                      <a:pt x="185" y="176"/>
                      <a:pt x="185" y="176"/>
                      <a:pt x="185" y="176"/>
                    </a:cubicBezTo>
                    <a:cubicBezTo>
                      <a:pt x="185" y="176"/>
                      <a:pt x="184" y="7"/>
                      <a:pt x="85" y="3"/>
                    </a:cubicBezTo>
                    <a:cubicBezTo>
                      <a:pt x="3" y="0"/>
                      <a:pt x="2" y="76"/>
                      <a:pt x="1" y="82"/>
                    </a:cubicBezTo>
                    <a:cubicBezTo>
                      <a:pt x="0" y="88"/>
                      <a:pt x="0" y="145"/>
                      <a:pt x="0" y="145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138" y="201"/>
                      <a:pt x="138" y="201"/>
                      <a:pt x="138" y="201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45" y="132"/>
                      <a:pt x="145" y="132"/>
                      <a:pt x="145" y="132"/>
                    </a:cubicBezTo>
                    <a:lnTo>
                      <a:pt x="145" y="20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40" name="Freeform 36"/>
              <p:cNvSpPr>
                <a:spLocks/>
              </p:cNvSpPr>
              <p:nvPr/>
            </p:nvSpPr>
            <p:spPr bwMode="auto">
              <a:xfrm>
                <a:off x="4398" y="1002"/>
                <a:ext cx="815" cy="624"/>
              </a:xfrm>
              <a:custGeom>
                <a:avLst/>
                <a:gdLst/>
                <a:ahLst/>
                <a:cxnLst>
                  <a:cxn ang="0">
                    <a:pos x="815" y="521"/>
                  </a:cxn>
                  <a:cxn ang="0">
                    <a:pos x="242" y="77"/>
                  </a:cxn>
                  <a:cxn ang="0">
                    <a:pos x="0" y="354"/>
                  </a:cxn>
                  <a:cxn ang="0">
                    <a:pos x="342" y="519"/>
                  </a:cxn>
                  <a:cxn ang="0">
                    <a:pos x="692" y="536"/>
                  </a:cxn>
                  <a:cxn ang="0">
                    <a:pos x="815" y="521"/>
                  </a:cxn>
                </a:cxnLst>
                <a:rect l="0" t="0" r="r" b="b"/>
                <a:pathLst>
                  <a:path w="815" h="624">
                    <a:moveTo>
                      <a:pt x="815" y="521"/>
                    </a:moveTo>
                    <a:cubicBezTo>
                      <a:pt x="732" y="210"/>
                      <a:pt x="557" y="0"/>
                      <a:pt x="242" y="77"/>
                    </a:cubicBezTo>
                    <a:cubicBezTo>
                      <a:pt x="39" y="138"/>
                      <a:pt x="17" y="298"/>
                      <a:pt x="0" y="354"/>
                    </a:cubicBezTo>
                    <a:cubicBezTo>
                      <a:pt x="17" y="428"/>
                      <a:pt x="290" y="414"/>
                      <a:pt x="342" y="519"/>
                    </a:cubicBezTo>
                    <a:cubicBezTo>
                      <a:pt x="394" y="624"/>
                      <a:pt x="613" y="536"/>
                      <a:pt x="692" y="536"/>
                    </a:cubicBezTo>
                    <a:cubicBezTo>
                      <a:pt x="771" y="536"/>
                      <a:pt x="790" y="524"/>
                      <a:pt x="815" y="52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auto">
              <a:xfrm>
                <a:off x="4505" y="231"/>
                <a:ext cx="583" cy="642"/>
              </a:xfrm>
              <a:custGeom>
                <a:avLst/>
                <a:gdLst/>
                <a:ahLst/>
                <a:cxnLst>
                  <a:cxn ang="0">
                    <a:pos x="556" y="493"/>
                  </a:cxn>
                  <a:cxn ang="0">
                    <a:pos x="211" y="79"/>
                  </a:cxn>
                  <a:cxn ang="0">
                    <a:pos x="101" y="502"/>
                  </a:cxn>
                  <a:cxn ang="0">
                    <a:pos x="556" y="493"/>
                  </a:cxn>
                </a:cxnLst>
                <a:rect l="0" t="0" r="r" b="b"/>
                <a:pathLst>
                  <a:path w="583" h="642">
                    <a:moveTo>
                      <a:pt x="556" y="493"/>
                    </a:moveTo>
                    <a:cubicBezTo>
                      <a:pt x="583" y="202"/>
                      <a:pt x="376" y="0"/>
                      <a:pt x="211" y="79"/>
                    </a:cubicBezTo>
                    <a:cubicBezTo>
                      <a:pt x="72" y="134"/>
                      <a:pt x="0" y="383"/>
                      <a:pt x="101" y="502"/>
                    </a:cubicBezTo>
                    <a:cubicBezTo>
                      <a:pt x="220" y="642"/>
                      <a:pt x="324" y="489"/>
                      <a:pt x="556" y="4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2" name="Freeform 28"/>
              <p:cNvSpPr>
                <a:spLocks/>
              </p:cNvSpPr>
              <p:nvPr/>
            </p:nvSpPr>
            <p:spPr bwMode="auto">
              <a:xfrm rot="-194520">
                <a:off x="4765" y="1166"/>
                <a:ext cx="98" cy="2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15"/>
                  </a:cxn>
                  <a:cxn ang="0">
                    <a:pos x="7" y="51"/>
                  </a:cxn>
                  <a:cxn ang="0">
                    <a:pos x="17" y="16"/>
                  </a:cxn>
                  <a:cxn ang="0">
                    <a:pos x="14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51">
                    <a:moveTo>
                      <a:pt x="6" y="0"/>
                    </a:moveTo>
                    <a:cubicBezTo>
                      <a:pt x="6" y="0"/>
                      <a:pt x="0" y="14"/>
                      <a:pt x="1" y="15"/>
                    </a:cubicBezTo>
                    <a:cubicBezTo>
                      <a:pt x="1" y="17"/>
                      <a:pt x="7" y="51"/>
                      <a:pt x="7" y="5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3" name="Oval 29"/>
              <p:cNvSpPr>
                <a:spLocks noChangeArrowheads="1"/>
              </p:cNvSpPr>
              <p:nvPr/>
            </p:nvSpPr>
            <p:spPr bwMode="auto">
              <a:xfrm rot="-194520">
                <a:off x="4783" y="1083"/>
                <a:ext cx="62" cy="6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6" name="Freeform 32"/>
              <p:cNvSpPr>
                <a:spLocks/>
              </p:cNvSpPr>
              <p:nvPr/>
            </p:nvSpPr>
            <p:spPr bwMode="auto">
              <a:xfrm rot="-194520">
                <a:off x="4768" y="1170"/>
                <a:ext cx="80" cy="27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15"/>
                  </a:cxn>
                  <a:cxn ang="0">
                    <a:pos x="7" y="51"/>
                  </a:cxn>
                  <a:cxn ang="0">
                    <a:pos x="17" y="16"/>
                  </a:cxn>
                  <a:cxn ang="0">
                    <a:pos x="14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51">
                    <a:moveTo>
                      <a:pt x="6" y="0"/>
                    </a:moveTo>
                    <a:cubicBezTo>
                      <a:pt x="6" y="0"/>
                      <a:pt x="0" y="14"/>
                      <a:pt x="1" y="15"/>
                    </a:cubicBezTo>
                    <a:cubicBezTo>
                      <a:pt x="1" y="17"/>
                      <a:pt x="7" y="51"/>
                      <a:pt x="7" y="5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3176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8" name="Oval 34"/>
              <p:cNvSpPr>
                <a:spLocks noChangeArrowheads="1"/>
              </p:cNvSpPr>
              <p:nvPr/>
            </p:nvSpPr>
            <p:spPr bwMode="auto">
              <a:xfrm rot="21405480" flipH="1">
                <a:off x="4786" y="1086"/>
                <a:ext cx="48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176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2779" name="Group 75"/>
            <p:cNvGrpSpPr>
              <a:grpSpLocks/>
            </p:cNvGrpSpPr>
            <p:nvPr/>
          </p:nvGrpSpPr>
          <p:grpSpPr bwMode="auto">
            <a:xfrm>
              <a:off x="3024" y="2544"/>
              <a:ext cx="1491" cy="1536"/>
              <a:chOff x="3549" y="2544"/>
              <a:chExt cx="1491" cy="1536"/>
            </a:xfrm>
          </p:grpSpPr>
          <p:sp>
            <p:nvSpPr>
              <p:cNvPr id="72753" name="AutoShape 49"/>
              <p:cNvSpPr>
                <a:spLocks noChangeArrowheads="1"/>
              </p:cNvSpPr>
              <p:nvPr/>
            </p:nvSpPr>
            <p:spPr bwMode="auto">
              <a:xfrm>
                <a:off x="3549" y="2544"/>
                <a:ext cx="1481" cy="153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4" name="Freeform 50"/>
              <p:cNvSpPr>
                <a:spLocks/>
              </p:cNvSpPr>
              <p:nvPr/>
            </p:nvSpPr>
            <p:spPr bwMode="auto">
              <a:xfrm>
                <a:off x="3569" y="2553"/>
                <a:ext cx="1471" cy="819"/>
              </a:xfrm>
              <a:custGeom>
                <a:avLst/>
                <a:gdLst/>
                <a:ahLst/>
                <a:cxnLst>
                  <a:cxn ang="0">
                    <a:pos x="3" y="279"/>
                  </a:cxn>
                  <a:cxn ang="0">
                    <a:pos x="245" y="7"/>
                  </a:cxn>
                  <a:cxn ang="0">
                    <a:pos x="1211" y="9"/>
                  </a:cxn>
                  <a:cxn ang="0">
                    <a:pos x="1431" y="387"/>
                  </a:cxn>
                  <a:cxn ang="0">
                    <a:pos x="792" y="792"/>
                  </a:cxn>
                  <a:cxn ang="0">
                    <a:pos x="8" y="594"/>
                  </a:cxn>
                  <a:cxn ang="0">
                    <a:pos x="3" y="279"/>
                  </a:cxn>
                </a:cxnLst>
                <a:rect l="0" t="0" r="r" b="b"/>
                <a:pathLst>
                  <a:path w="1471" h="819">
                    <a:moveTo>
                      <a:pt x="3" y="279"/>
                    </a:moveTo>
                    <a:cubicBezTo>
                      <a:pt x="0" y="97"/>
                      <a:pt x="107" y="7"/>
                      <a:pt x="245" y="7"/>
                    </a:cubicBezTo>
                    <a:cubicBezTo>
                      <a:pt x="394" y="5"/>
                      <a:pt x="1054" y="0"/>
                      <a:pt x="1211" y="9"/>
                    </a:cubicBezTo>
                    <a:cubicBezTo>
                      <a:pt x="1368" y="19"/>
                      <a:pt x="1471" y="133"/>
                      <a:pt x="1431" y="387"/>
                    </a:cubicBezTo>
                    <a:cubicBezTo>
                      <a:pt x="1390" y="641"/>
                      <a:pt x="1138" y="766"/>
                      <a:pt x="792" y="792"/>
                    </a:cubicBezTo>
                    <a:cubicBezTo>
                      <a:pt x="446" y="819"/>
                      <a:pt x="5" y="811"/>
                      <a:pt x="8" y="594"/>
                    </a:cubicBezTo>
                    <a:cubicBezTo>
                      <a:pt x="11" y="377"/>
                      <a:pt x="3" y="453"/>
                      <a:pt x="3" y="2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3176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8" name="Rectangle 64"/>
              <p:cNvSpPr>
                <a:spLocks noChangeArrowheads="1"/>
              </p:cNvSpPr>
              <p:nvPr/>
            </p:nvSpPr>
            <p:spPr bwMode="auto">
              <a:xfrm>
                <a:off x="3727" y="2963"/>
                <a:ext cx="1164" cy="7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Непрерывное</a:t>
                </a:r>
              </a:p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портфолио:</a:t>
                </a:r>
              </a:p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 учебного </a:t>
                </a:r>
              </a:p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 карьерному </a:t>
                </a:r>
              </a:p>
            </p:txBody>
          </p:sp>
        </p:grpSp>
        <p:grpSp>
          <p:nvGrpSpPr>
            <p:cNvPr id="72786" name="Group 82"/>
            <p:cNvGrpSpPr>
              <a:grpSpLocks/>
            </p:cNvGrpSpPr>
            <p:nvPr/>
          </p:nvGrpSpPr>
          <p:grpSpPr bwMode="auto">
            <a:xfrm>
              <a:off x="672" y="2544"/>
              <a:ext cx="1491" cy="1536"/>
              <a:chOff x="1719" y="2514"/>
              <a:chExt cx="1491" cy="1536"/>
            </a:xfrm>
          </p:grpSpPr>
          <p:grpSp>
            <p:nvGrpSpPr>
              <p:cNvPr id="72748" name="Group 44"/>
              <p:cNvGrpSpPr>
                <a:grpSpLocks/>
              </p:cNvGrpSpPr>
              <p:nvPr/>
            </p:nvGrpSpPr>
            <p:grpSpPr bwMode="auto">
              <a:xfrm>
                <a:off x="1719" y="2514"/>
                <a:ext cx="1491" cy="1536"/>
                <a:chOff x="1344" y="240"/>
                <a:chExt cx="1491" cy="1536"/>
              </a:xfrm>
            </p:grpSpPr>
            <p:sp>
              <p:nvSpPr>
                <p:cNvPr id="72749" name="AutoShape 45"/>
                <p:cNvSpPr>
                  <a:spLocks noChangeArrowheads="1"/>
                </p:cNvSpPr>
                <p:nvPr/>
              </p:nvSpPr>
              <p:spPr bwMode="auto">
                <a:xfrm>
                  <a:off x="1344" y="240"/>
                  <a:ext cx="1481" cy="153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50" name="Freeform 46"/>
                <p:cNvSpPr>
                  <a:spLocks/>
                </p:cNvSpPr>
                <p:nvPr/>
              </p:nvSpPr>
              <p:spPr bwMode="auto">
                <a:xfrm>
                  <a:off x="1364" y="249"/>
                  <a:ext cx="1471" cy="819"/>
                </a:xfrm>
                <a:custGeom>
                  <a:avLst/>
                  <a:gdLst/>
                  <a:ahLst/>
                  <a:cxnLst>
                    <a:cxn ang="0">
                      <a:pos x="3" y="279"/>
                    </a:cxn>
                    <a:cxn ang="0">
                      <a:pos x="245" y="7"/>
                    </a:cxn>
                    <a:cxn ang="0">
                      <a:pos x="1211" y="9"/>
                    </a:cxn>
                    <a:cxn ang="0">
                      <a:pos x="1431" y="387"/>
                    </a:cxn>
                    <a:cxn ang="0">
                      <a:pos x="792" y="792"/>
                    </a:cxn>
                    <a:cxn ang="0">
                      <a:pos x="8" y="594"/>
                    </a:cxn>
                    <a:cxn ang="0">
                      <a:pos x="3" y="279"/>
                    </a:cxn>
                  </a:cxnLst>
                  <a:rect l="0" t="0" r="r" b="b"/>
                  <a:pathLst>
                    <a:path w="1471" h="819">
                      <a:moveTo>
                        <a:pt x="3" y="279"/>
                      </a:moveTo>
                      <a:cubicBezTo>
                        <a:pt x="0" y="97"/>
                        <a:pt x="107" y="7"/>
                        <a:pt x="245" y="7"/>
                      </a:cubicBezTo>
                      <a:cubicBezTo>
                        <a:pt x="394" y="5"/>
                        <a:pt x="1054" y="0"/>
                        <a:pt x="1211" y="9"/>
                      </a:cubicBezTo>
                      <a:cubicBezTo>
                        <a:pt x="1368" y="19"/>
                        <a:pt x="1471" y="133"/>
                        <a:pt x="1431" y="387"/>
                      </a:cubicBezTo>
                      <a:cubicBezTo>
                        <a:pt x="1390" y="641"/>
                        <a:pt x="1138" y="766"/>
                        <a:pt x="792" y="792"/>
                      </a:cubicBezTo>
                      <a:cubicBezTo>
                        <a:pt x="446" y="819"/>
                        <a:pt x="5" y="811"/>
                        <a:pt x="8" y="594"/>
                      </a:cubicBezTo>
                      <a:cubicBezTo>
                        <a:pt x="11" y="377"/>
                        <a:pt x="3" y="453"/>
                        <a:pt x="3" y="27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176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51" name="AutoShape 47"/>
                <p:cNvSpPr>
                  <a:spLocks noChangeArrowheads="1"/>
                </p:cNvSpPr>
                <p:nvPr/>
              </p:nvSpPr>
              <p:spPr bwMode="auto">
                <a:xfrm>
                  <a:off x="1371" y="685"/>
                  <a:ext cx="1406" cy="687"/>
                </a:xfrm>
                <a:prstGeom prst="roundRect">
                  <a:avLst>
                    <a:gd name="adj" fmla="val 23296"/>
                  </a:avLst>
                </a:prstGeom>
                <a:solidFill>
                  <a:schemeClr val="bg2">
                    <a:alpha val="14999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2772" name="Rectangle 68"/>
              <p:cNvSpPr>
                <a:spLocks noChangeArrowheads="1"/>
              </p:cNvSpPr>
              <p:nvPr/>
            </p:nvSpPr>
            <p:spPr bwMode="auto">
              <a:xfrm>
                <a:off x="1960" y="2933"/>
                <a:ext cx="976" cy="7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</a:rPr>
                  <a:t>Виртуальное</a:t>
                </a:r>
              </a:p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</a:rPr>
                  <a:t> пространство </a:t>
                </a:r>
              </a:p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</a:rPr>
                  <a:t>для общения </a:t>
                </a:r>
              </a:p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</a:rPr>
                  <a:t>и развития</a:t>
                </a:r>
                <a:endParaRPr lang="en-US" b="1" baseline="-250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2780" name="Group 76"/>
            <p:cNvGrpSpPr>
              <a:grpSpLocks/>
            </p:cNvGrpSpPr>
            <p:nvPr/>
          </p:nvGrpSpPr>
          <p:grpSpPr bwMode="auto">
            <a:xfrm>
              <a:off x="672" y="480"/>
              <a:ext cx="1491" cy="1536"/>
              <a:chOff x="1725" y="864"/>
              <a:chExt cx="1491" cy="1536"/>
            </a:xfrm>
          </p:grpSpPr>
          <p:sp>
            <p:nvSpPr>
              <p:cNvPr id="72744" name="AutoShape 40"/>
              <p:cNvSpPr>
                <a:spLocks noChangeArrowheads="1"/>
              </p:cNvSpPr>
              <p:nvPr/>
            </p:nvSpPr>
            <p:spPr bwMode="auto">
              <a:xfrm>
                <a:off x="1725" y="864"/>
                <a:ext cx="1481" cy="153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5" name="Freeform 41"/>
              <p:cNvSpPr>
                <a:spLocks/>
              </p:cNvSpPr>
              <p:nvPr/>
            </p:nvSpPr>
            <p:spPr bwMode="auto">
              <a:xfrm>
                <a:off x="1745" y="873"/>
                <a:ext cx="1471" cy="819"/>
              </a:xfrm>
              <a:custGeom>
                <a:avLst/>
                <a:gdLst/>
                <a:ahLst/>
                <a:cxnLst>
                  <a:cxn ang="0">
                    <a:pos x="3" y="279"/>
                  </a:cxn>
                  <a:cxn ang="0">
                    <a:pos x="245" y="7"/>
                  </a:cxn>
                  <a:cxn ang="0">
                    <a:pos x="1211" y="9"/>
                  </a:cxn>
                  <a:cxn ang="0">
                    <a:pos x="1431" y="387"/>
                  </a:cxn>
                  <a:cxn ang="0">
                    <a:pos x="792" y="792"/>
                  </a:cxn>
                  <a:cxn ang="0">
                    <a:pos x="8" y="594"/>
                  </a:cxn>
                  <a:cxn ang="0">
                    <a:pos x="3" y="279"/>
                  </a:cxn>
                </a:cxnLst>
                <a:rect l="0" t="0" r="r" b="b"/>
                <a:pathLst>
                  <a:path w="1471" h="819">
                    <a:moveTo>
                      <a:pt x="3" y="279"/>
                    </a:moveTo>
                    <a:cubicBezTo>
                      <a:pt x="0" y="97"/>
                      <a:pt x="107" y="7"/>
                      <a:pt x="245" y="7"/>
                    </a:cubicBezTo>
                    <a:cubicBezTo>
                      <a:pt x="394" y="5"/>
                      <a:pt x="1054" y="0"/>
                      <a:pt x="1211" y="9"/>
                    </a:cubicBezTo>
                    <a:cubicBezTo>
                      <a:pt x="1368" y="19"/>
                      <a:pt x="1471" y="133"/>
                      <a:pt x="1431" y="387"/>
                    </a:cubicBezTo>
                    <a:cubicBezTo>
                      <a:pt x="1390" y="641"/>
                      <a:pt x="1138" y="766"/>
                      <a:pt x="792" y="792"/>
                    </a:cubicBezTo>
                    <a:cubicBezTo>
                      <a:pt x="446" y="819"/>
                      <a:pt x="5" y="811"/>
                      <a:pt x="8" y="594"/>
                    </a:cubicBezTo>
                    <a:cubicBezTo>
                      <a:pt x="11" y="377"/>
                      <a:pt x="3" y="453"/>
                      <a:pt x="3" y="2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8" name="Rectangle 74"/>
              <p:cNvSpPr>
                <a:spLocks noChangeArrowheads="1"/>
              </p:cNvSpPr>
              <p:nvPr/>
            </p:nvSpPr>
            <p:spPr bwMode="auto">
              <a:xfrm>
                <a:off x="1824" y="1366"/>
                <a:ext cx="1205" cy="7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Обучение, представление,</a:t>
                </a:r>
              </a:p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консультации, </a:t>
                </a:r>
              </a:p>
              <a:p>
                <a:r>
                  <a:rPr lang="ru-RU" b="1" baseline="-250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рефлексия  </a:t>
                </a:r>
                <a:endParaRPr lang="en-US" b="1" baseline="-250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2781" name="Line 77"/>
            <p:cNvSpPr>
              <a:spLocks noChangeShapeType="1"/>
            </p:cNvSpPr>
            <p:nvPr/>
          </p:nvSpPr>
          <p:spPr bwMode="auto">
            <a:xfrm flipH="1">
              <a:off x="2256" y="864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82" name="Line 78"/>
            <p:cNvSpPr>
              <a:spLocks noChangeShapeType="1"/>
            </p:cNvSpPr>
            <p:nvPr/>
          </p:nvSpPr>
          <p:spPr bwMode="auto">
            <a:xfrm flipH="1">
              <a:off x="2208" y="912"/>
              <a:ext cx="672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83" name="Line 79"/>
            <p:cNvSpPr>
              <a:spLocks noChangeShapeType="1"/>
            </p:cNvSpPr>
            <p:nvPr/>
          </p:nvSpPr>
          <p:spPr bwMode="auto">
            <a:xfrm>
              <a:off x="3120" y="912"/>
              <a:ext cx="288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85" name="AutoShape 81"/>
            <p:cNvSpPr>
              <a:spLocks noChangeArrowheads="1"/>
            </p:cNvSpPr>
            <p:nvPr/>
          </p:nvSpPr>
          <p:spPr bwMode="auto">
            <a:xfrm flipH="1">
              <a:off x="2256" y="103"/>
              <a:ext cx="1352" cy="857"/>
            </a:xfrm>
            <a:prstGeom prst="wedgeEllipseCallout">
              <a:avLst>
                <a:gd name="adj1" fmla="val -67810"/>
                <a:gd name="adj2" fmla="val 3023"/>
              </a:avLst>
            </a:prstGeom>
            <a:solidFill>
              <a:schemeClr val="accent2">
                <a:alpha val="39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ru-RU" sz="1200" b="1" spc="90" dirty="0" smtClean="0">
                  <a:solidFill>
                    <a:schemeClr val="bg1"/>
                  </a:solidFill>
                  <a:latin typeface="Mistral" pitchFamily="66" charset="0"/>
                </a:rPr>
                <a:t>КАК ИСПОЛЬЗОВАТЬ И ДЛЯ ЧЕГО?</a:t>
              </a:r>
              <a:endParaRPr lang="en-US" sz="1200" b="1" spc="90" dirty="0">
                <a:solidFill>
                  <a:schemeClr val="bg1"/>
                </a:solidFill>
                <a:latin typeface="Mistral" pitchFamily="66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04800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2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  <a:cs typeface="Arial" pitchFamily="34" charset="0"/>
              </a:rPr>
              <a:t>ВЕБ-ПОРТФОЛИО СТУДЕНТА</a:t>
            </a:r>
            <a:endParaRPr lang="ru-RU" sz="3600" dirty="0"/>
          </a:p>
        </p:txBody>
      </p:sp>
      <p:pic>
        <p:nvPicPr>
          <p:cNvPr id="42" name="Рисунок 41" descr="logo_big+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big+тен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24200"/>
            <a:ext cx="1828800" cy="7737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pc="2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СОЦИАЛЬНАЯ СЕТЬ </a:t>
            </a:r>
            <a:br>
              <a:rPr lang="ru-RU" sz="2400" b="1" spc="2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</a:br>
            <a:r>
              <a:rPr lang="ru-RU" sz="2400" b="1" spc="2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ИНФОРМАЦИОННО-ОБРАЗОВАТЕЛЬНАЯ СЕТЬ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43029"/>
            <a:ext cx="7274351" cy="581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715963"/>
          </a:xfrm>
        </p:spPr>
        <p:txBody>
          <a:bodyPr/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Пояснения для студентов </a:t>
            </a:r>
            <a:endParaRPr lang="ru-RU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66800"/>
            <a:ext cx="13350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5625"/>
            <a:ext cx="894644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706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2239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spc="2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  <a:cs typeface="Arial" pitchFamily="34" charset="0"/>
              </a:rPr>
              <a:t>ИНТЕРАКТИВНЫЙ ВЕБ-ПОРТФОЛИО </a:t>
            </a:r>
            <a:br>
              <a:rPr lang="ru-RU" sz="3200" b="1" spc="2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  <a:cs typeface="Arial" pitchFamily="34" charset="0"/>
              </a:rPr>
            </a:br>
            <a:r>
              <a:rPr lang="ru-RU" sz="3200" b="1" spc="2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  <a:cs typeface="Arial" pitchFamily="34" charset="0"/>
              </a:rPr>
              <a:t>СТУДЕНТА</a:t>
            </a:r>
          </a:p>
        </p:txBody>
      </p:sp>
      <p:grpSp>
        <p:nvGrpSpPr>
          <p:cNvPr id="5" name="Группа 4"/>
          <p:cNvGrpSpPr/>
          <p:nvPr/>
        </p:nvGrpSpPr>
        <p:grpSpPr>
          <a:xfrm rot="591104">
            <a:off x="7235446" y="4961281"/>
            <a:ext cx="2043352" cy="1915988"/>
            <a:chOff x="4038600" y="1752600"/>
            <a:chExt cx="4695825" cy="4724400"/>
          </a:xfrm>
        </p:grpSpPr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4725988" y="1752600"/>
              <a:ext cx="1263650" cy="1501775"/>
            </a:xfrm>
            <a:custGeom>
              <a:avLst/>
              <a:gdLst/>
              <a:ahLst/>
              <a:cxnLst>
                <a:cxn ang="0">
                  <a:pos x="198" y="218"/>
                </a:cxn>
                <a:cxn ang="0">
                  <a:pos x="219" y="59"/>
                </a:cxn>
                <a:cxn ang="0">
                  <a:pos x="60" y="38"/>
                </a:cxn>
                <a:cxn ang="0">
                  <a:pos x="38" y="197"/>
                </a:cxn>
                <a:cxn ang="0">
                  <a:pos x="198" y="218"/>
                </a:cxn>
                <a:cxn ang="0">
                  <a:pos x="560" y="681"/>
                </a:cxn>
                <a:cxn ang="0">
                  <a:pos x="626" y="630"/>
                </a:cxn>
                <a:cxn ang="0">
                  <a:pos x="454" y="404"/>
                </a:cxn>
                <a:cxn ang="0">
                  <a:pos x="457" y="380"/>
                </a:cxn>
                <a:cxn ang="0">
                  <a:pos x="484" y="359"/>
                </a:cxn>
                <a:cxn ang="0">
                  <a:pos x="319" y="142"/>
                </a:cxn>
                <a:cxn ang="0">
                  <a:pos x="299" y="136"/>
                </a:cxn>
                <a:cxn ang="0">
                  <a:pos x="238" y="183"/>
                </a:cxn>
                <a:cxn ang="0">
                  <a:pos x="203" y="226"/>
                </a:cxn>
                <a:cxn ang="0">
                  <a:pos x="152" y="248"/>
                </a:cxn>
                <a:cxn ang="0">
                  <a:pos x="87" y="298"/>
                </a:cxn>
                <a:cxn ang="0">
                  <a:pos x="88" y="318"/>
                </a:cxn>
                <a:cxn ang="0">
                  <a:pos x="254" y="535"/>
                </a:cxn>
                <a:cxn ang="0">
                  <a:pos x="281" y="514"/>
                </a:cxn>
                <a:cxn ang="0">
                  <a:pos x="305" y="518"/>
                </a:cxn>
                <a:cxn ang="0">
                  <a:pos x="478" y="744"/>
                </a:cxn>
                <a:cxn ang="0">
                  <a:pos x="544" y="693"/>
                </a:cxn>
                <a:cxn ang="0">
                  <a:pos x="398" y="502"/>
                </a:cxn>
                <a:cxn ang="0">
                  <a:pos x="414" y="490"/>
                </a:cxn>
                <a:cxn ang="0">
                  <a:pos x="560" y="681"/>
                </a:cxn>
                <a:cxn ang="0">
                  <a:pos x="312" y="395"/>
                </a:cxn>
                <a:cxn ang="0">
                  <a:pos x="220" y="246"/>
                </a:cxn>
                <a:cxn ang="0">
                  <a:pos x="340" y="374"/>
                </a:cxn>
                <a:cxn ang="0">
                  <a:pos x="312" y="395"/>
                </a:cxn>
              </a:cxnLst>
              <a:rect l="0" t="0" r="r" b="b"/>
              <a:pathLst>
                <a:path w="626" h="744">
                  <a:moveTo>
                    <a:pt x="198" y="218"/>
                  </a:moveTo>
                  <a:cubicBezTo>
                    <a:pt x="248" y="180"/>
                    <a:pt x="257" y="109"/>
                    <a:pt x="219" y="59"/>
                  </a:cubicBezTo>
                  <a:cubicBezTo>
                    <a:pt x="181" y="9"/>
                    <a:pt x="110" y="0"/>
                    <a:pt x="60" y="38"/>
                  </a:cubicBezTo>
                  <a:cubicBezTo>
                    <a:pt x="10" y="76"/>
                    <a:pt x="0" y="147"/>
                    <a:pt x="38" y="197"/>
                  </a:cubicBezTo>
                  <a:cubicBezTo>
                    <a:pt x="77" y="247"/>
                    <a:pt x="148" y="256"/>
                    <a:pt x="198" y="218"/>
                  </a:cubicBezTo>
                  <a:close/>
                  <a:moveTo>
                    <a:pt x="560" y="681"/>
                  </a:moveTo>
                  <a:cubicBezTo>
                    <a:pt x="626" y="630"/>
                    <a:pt x="626" y="630"/>
                    <a:pt x="626" y="630"/>
                  </a:cubicBezTo>
                  <a:cubicBezTo>
                    <a:pt x="454" y="404"/>
                    <a:pt x="454" y="404"/>
                    <a:pt x="454" y="404"/>
                  </a:cubicBezTo>
                  <a:cubicBezTo>
                    <a:pt x="448" y="397"/>
                    <a:pt x="447" y="388"/>
                    <a:pt x="457" y="380"/>
                  </a:cubicBezTo>
                  <a:cubicBezTo>
                    <a:pt x="467" y="372"/>
                    <a:pt x="481" y="386"/>
                    <a:pt x="484" y="359"/>
                  </a:cubicBezTo>
                  <a:cubicBezTo>
                    <a:pt x="488" y="333"/>
                    <a:pt x="319" y="142"/>
                    <a:pt x="319" y="142"/>
                  </a:cubicBezTo>
                  <a:cubicBezTo>
                    <a:pt x="313" y="135"/>
                    <a:pt x="304" y="132"/>
                    <a:pt x="299" y="136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31" y="199"/>
                    <a:pt x="219" y="214"/>
                    <a:pt x="203" y="226"/>
                  </a:cubicBezTo>
                  <a:cubicBezTo>
                    <a:pt x="188" y="238"/>
                    <a:pt x="170" y="245"/>
                    <a:pt x="152" y="248"/>
                  </a:cubicBezTo>
                  <a:cubicBezTo>
                    <a:pt x="87" y="298"/>
                    <a:pt x="87" y="298"/>
                    <a:pt x="87" y="298"/>
                  </a:cubicBezTo>
                  <a:cubicBezTo>
                    <a:pt x="82" y="301"/>
                    <a:pt x="83" y="311"/>
                    <a:pt x="88" y="318"/>
                  </a:cubicBezTo>
                  <a:cubicBezTo>
                    <a:pt x="88" y="318"/>
                    <a:pt x="228" y="532"/>
                    <a:pt x="254" y="535"/>
                  </a:cubicBezTo>
                  <a:cubicBezTo>
                    <a:pt x="280" y="539"/>
                    <a:pt x="271" y="522"/>
                    <a:pt x="281" y="514"/>
                  </a:cubicBezTo>
                  <a:cubicBezTo>
                    <a:pt x="291" y="507"/>
                    <a:pt x="299" y="510"/>
                    <a:pt x="305" y="518"/>
                  </a:cubicBezTo>
                  <a:cubicBezTo>
                    <a:pt x="478" y="744"/>
                    <a:pt x="478" y="744"/>
                    <a:pt x="478" y="744"/>
                  </a:cubicBezTo>
                  <a:cubicBezTo>
                    <a:pt x="544" y="693"/>
                    <a:pt x="544" y="693"/>
                    <a:pt x="544" y="693"/>
                  </a:cubicBezTo>
                  <a:cubicBezTo>
                    <a:pt x="398" y="502"/>
                    <a:pt x="398" y="502"/>
                    <a:pt x="398" y="502"/>
                  </a:cubicBezTo>
                  <a:cubicBezTo>
                    <a:pt x="414" y="490"/>
                    <a:pt x="414" y="490"/>
                    <a:pt x="414" y="490"/>
                  </a:cubicBezTo>
                  <a:lnTo>
                    <a:pt x="560" y="681"/>
                  </a:lnTo>
                  <a:close/>
                  <a:moveTo>
                    <a:pt x="312" y="395"/>
                  </a:moveTo>
                  <a:cubicBezTo>
                    <a:pt x="220" y="246"/>
                    <a:pt x="220" y="246"/>
                    <a:pt x="220" y="246"/>
                  </a:cubicBezTo>
                  <a:cubicBezTo>
                    <a:pt x="340" y="374"/>
                    <a:pt x="340" y="374"/>
                    <a:pt x="340" y="374"/>
                  </a:cubicBezTo>
                  <a:lnTo>
                    <a:pt x="312" y="39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666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4935537" y="2800350"/>
              <a:ext cx="3798885" cy="3676649"/>
              <a:chOff x="2294" y="4772"/>
              <a:chExt cx="2610" cy="2525"/>
            </a:xfrm>
          </p:grpSpPr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4692" y="6873"/>
                <a:ext cx="203" cy="330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37" y="15"/>
                  </a:cxn>
                  <a:cxn ang="0">
                    <a:pos x="132" y="2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08" y="62"/>
                  </a:cxn>
                  <a:cxn ang="0">
                    <a:pos x="102" y="71"/>
                  </a:cxn>
                  <a:cxn ang="0">
                    <a:pos x="93" y="85"/>
                  </a:cxn>
                  <a:cxn ang="0">
                    <a:pos x="87" y="94"/>
                  </a:cxn>
                  <a:cxn ang="0">
                    <a:pos x="77" y="108"/>
                  </a:cxn>
                  <a:cxn ang="0">
                    <a:pos x="71" y="117"/>
                  </a:cxn>
                  <a:cxn ang="0">
                    <a:pos x="60" y="131"/>
                  </a:cxn>
                  <a:cxn ang="0">
                    <a:pos x="54" y="139"/>
                  </a:cxn>
                  <a:cxn ang="0">
                    <a:pos x="38" y="160"/>
                  </a:cxn>
                  <a:cxn ang="0">
                    <a:pos x="32" y="166"/>
                  </a:cxn>
                  <a:cxn ang="0">
                    <a:pos x="20" y="181"/>
                  </a:cxn>
                  <a:cxn ang="0">
                    <a:pos x="13" y="190"/>
                  </a:cxn>
                  <a:cxn ang="0">
                    <a:pos x="3" y="202"/>
                  </a:cxn>
                  <a:cxn ang="0">
                    <a:pos x="0" y="205"/>
                  </a:cxn>
                  <a:cxn ang="0">
                    <a:pos x="0" y="206"/>
                  </a:cxn>
                  <a:cxn ang="0">
                    <a:pos x="11" y="211"/>
                  </a:cxn>
                  <a:cxn ang="0">
                    <a:pos x="2" y="232"/>
                  </a:cxn>
                  <a:cxn ang="0">
                    <a:pos x="21" y="224"/>
                  </a:cxn>
                  <a:cxn ang="0">
                    <a:pos x="28" y="238"/>
                  </a:cxn>
                  <a:cxn ang="0">
                    <a:pos x="54" y="222"/>
                  </a:cxn>
                  <a:cxn ang="0">
                    <a:pos x="71" y="195"/>
                  </a:cxn>
                  <a:cxn ang="0">
                    <a:pos x="76" y="197"/>
                  </a:cxn>
                  <a:cxn ang="0">
                    <a:pos x="89" y="178"/>
                  </a:cxn>
                  <a:cxn ang="0">
                    <a:pos x="82" y="197"/>
                  </a:cxn>
                  <a:cxn ang="0">
                    <a:pos x="86" y="196"/>
                  </a:cxn>
                  <a:cxn ang="0">
                    <a:pos x="111" y="148"/>
                  </a:cxn>
                  <a:cxn ang="0">
                    <a:pos x="94" y="193"/>
                  </a:cxn>
                  <a:cxn ang="0">
                    <a:pos x="101" y="190"/>
                  </a:cxn>
                  <a:cxn ang="0">
                    <a:pos x="130" y="159"/>
                  </a:cxn>
                  <a:cxn ang="0">
                    <a:pos x="138" y="159"/>
                  </a:cxn>
                  <a:cxn ang="0">
                    <a:pos x="146" y="157"/>
                  </a:cxn>
                  <a:cxn ang="0">
                    <a:pos x="146" y="0"/>
                  </a:cxn>
                </a:cxnLst>
                <a:rect l="0" t="0" r="r" b="b"/>
                <a:pathLst>
                  <a:path w="146" h="238">
                    <a:moveTo>
                      <a:pt x="146" y="0"/>
                    </a:moveTo>
                    <a:cubicBezTo>
                      <a:pt x="143" y="5"/>
                      <a:pt x="140" y="10"/>
                      <a:pt x="137" y="15"/>
                    </a:cubicBezTo>
                    <a:cubicBezTo>
                      <a:pt x="136" y="18"/>
                      <a:pt x="134" y="20"/>
                      <a:pt x="132" y="23"/>
                    </a:cubicBezTo>
                    <a:cubicBezTo>
                      <a:pt x="129" y="28"/>
                      <a:pt x="126" y="33"/>
                      <a:pt x="123" y="38"/>
                    </a:cubicBezTo>
                    <a:cubicBezTo>
                      <a:pt x="121" y="41"/>
                      <a:pt x="119" y="45"/>
                      <a:pt x="117" y="48"/>
                    </a:cubicBezTo>
                    <a:cubicBezTo>
                      <a:pt x="114" y="52"/>
                      <a:pt x="111" y="57"/>
                      <a:pt x="108" y="62"/>
                    </a:cubicBezTo>
                    <a:cubicBezTo>
                      <a:pt x="106" y="65"/>
                      <a:pt x="104" y="68"/>
                      <a:pt x="102" y="71"/>
                    </a:cubicBezTo>
                    <a:cubicBezTo>
                      <a:pt x="99" y="76"/>
                      <a:pt x="96" y="80"/>
                      <a:pt x="93" y="85"/>
                    </a:cubicBezTo>
                    <a:cubicBezTo>
                      <a:pt x="91" y="88"/>
                      <a:pt x="89" y="91"/>
                      <a:pt x="87" y="94"/>
                    </a:cubicBezTo>
                    <a:cubicBezTo>
                      <a:pt x="83" y="99"/>
                      <a:pt x="80" y="103"/>
                      <a:pt x="77" y="108"/>
                    </a:cubicBezTo>
                    <a:cubicBezTo>
                      <a:pt x="75" y="111"/>
                      <a:pt x="73" y="114"/>
                      <a:pt x="71" y="117"/>
                    </a:cubicBezTo>
                    <a:cubicBezTo>
                      <a:pt x="67" y="121"/>
                      <a:pt x="64" y="126"/>
                      <a:pt x="60" y="131"/>
                    </a:cubicBezTo>
                    <a:cubicBezTo>
                      <a:pt x="58" y="134"/>
                      <a:pt x="56" y="136"/>
                      <a:pt x="54" y="139"/>
                    </a:cubicBezTo>
                    <a:cubicBezTo>
                      <a:pt x="49" y="146"/>
                      <a:pt x="43" y="153"/>
                      <a:pt x="38" y="160"/>
                    </a:cubicBezTo>
                    <a:cubicBezTo>
                      <a:pt x="36" y="162"/>
                      <a:pt x="34" y="164"/>
                      <a:pt x="32" y="166"/>
                    </a:cubicBezTo>
                    <a:cubicBezTo>
                      <a:pt x="28" y="171"/>
                      <a:pt x="25" y="176"/>
                      <a:pt x="20" y="181"/>
                    </a:cubicBezTo>
                    <a:cubicBezTo>
                      <a:pt x="18" y="184"/>
                      <a:pt x="15" y="187"/>
                      <a:pt x="13" y="190"/>
                    </a:cubicBezTo>
                    <a:cubicBezTo>
                      <a:pt x="9" y="194"/>
                      <a:pt x="6" y="198"/>
                      <a:pt x="3" y="202"/>
                    </a:cubicBezTo>
                    <a:cubicBezTo>
                      <a:pt x="2" y="203"/>
                      <a:pt x="1" y="204"/>
                      <a:pt x="0" y="205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11" y="211"/>
                      <a:pt x="11" y="211"/>
                      <a:pt x="11" y="211"/>
                    </a:cubicBezTo>
                    <a:cubicBezTo>
                      <a:pt x="2" y="232"/>
                      <a:pt x="2" y="232"/>
                      <a:pt x="2" y="232"/>
                    </a:cubicBezTo>
                    <a:cubicBezTo>
                      <a:pt x="21" y="224"/>
                      <a:pt x="21" y="224"/>
                      <a:pt x="21" y="224"/>
                    </a:cubicBezTo>
                    <a:cubicBezTo>
                      <a:pt x="28" y="238"/>
                      <a:pt x="28" y="238"/>
                      <a:pt x="28" y="238"/>
                    </a:cubicBezTo>
                    <a:cubicBezTo>
                      <a:pt x="54" y="222"/>
                      <a:pt x="54" y="222"/>
                      <a:pt x="54" y="222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6" y="197"/>
                      <a:pt x="76" y="197"/>
                      <a:pt x="76" y="197"/>
                    </a:cubicBezTo>
                    <a:cubicBezTo>
                      <a:pt x="89" y="178"/>
                      <a:pt x="89" y="178"/>
                      <a:pt x="89" y="178"/>
                    </a:cubicBezTo>
                    <a:cubicBezTo>
                      <a:pt x="82" y="197"/>
                      <a:pt x="82" y="197"/>
                      <a:pt x="82" y="197"/>
                    </a:cubicBezTo>
                    <a:cubicBezTo>
                      <a:pt x="86" y="196"/>
                      <a:pt x="86" y="196"/>
                      <a:pt x="86" y="196"/>
                    </a:cubicBezTo>
                    <a:cubicBezTo>
                      <a:pt x="111" y="148"/>
                      <a:pt x="111" y="148"/>
                      <a:pt x="111" y="148"/>
                    </a:cubicBezTo>
                    <a:cubicBezTo>
                      <a:pt x="94" y="193"/>
                      <a:pt x="94" y="193"/>
                      <a:pt x="94" y="193"/>
                    </a:cubicBezTo>
                    <a:cubicBezTo>
                      <a:pt x="101" y="190"/>
                      <a:pt x="101" y="190"/>
                      <a:pt x="101" y="190"/>
                    </a:cubicBezTo>
                    <a:cubicBezTo>
                      <a:pt x="130" y="159"/>
                      <a:pt x="130" y="159"/>
                      <a:pt x="130" y="159"/>
                    </a:cubicBezTo>
                    <a:cubicBezTo>
                      <a:pt x="138" y="159"/>
                      <a:pt x="138" y="159"/>
                      <a:pt x="138" y="159"/>
                    </a:cubicBezTo>
                    <a:cubicBezTo>
                      <a:pt x="146" y="157"/>
                      <a:pt x="146" y="157"/>
                      <a:pt x="146" y="157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4623" y="7230"/>
                <a:ext cx="53" cy="6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35"/>
                  </a:cxn>
                  <a:cxn ang="0">
                    <a:pos x="0" y="47"/>
                  </a:cxn>
                  <a:cxn ang="0">
                    <a:pos x="7" y="47"/>
                  </a:cxn>
                  <a:cxn ang="0">
                    <a:pos x="22" y="33"/>
                  </a:cxn>
                  <a:cxn ang="0">
                    <a:pos x="24" y="28"/>
                  </a:cxn>
                  <a:cxn ang="0">
                    <a:pos x="34" y="19"/>
                  </a:cxn>
                  <a:cxn ang="0">
                    <a:pos x="38" y="12"/>
                  </a:cxn>
                  <a:cxn ang="0">
                    <a:pos x="29" y="10"/>
                  </a:cxn>
                  <a:cxn ang="0">
                    <a:pos x="26" y="0"/>
                  </a:cxn>
                </a:cxnLst>
                <a:rect l="0" t="0" r="r" b="b"/>
                <a:pathLst>
                  <a:path w="38" h="47">
                    <a:moveTo>
                      <a:pt x="26" y="0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2" y="42"/>
                      <a:pt x="17" y="38"/>
                      <a:pt x="22" y="33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29" y="10"/>
                      <a:pt x="29" y="10"/>
                      <a:pt x="29" y="10"/>
                    </a:cubicBezTo>
                    <a:lnTo>
                      <a:pt x="2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2428" y="5605"/>
                <a:ext cx="8" cy="15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15"/>
                  </a:cxn>
                  <a:cxn ang="0">
                    <a:pos x="8" y="0"/>
                  </a:cxn>
                  <a:cxn ang="0">
                    <a:pos x="4" y="8"/>
                  </a:cxn>
                </a:cxnLst>
                <a:rect l="0" t="0" r="r" b="b"/>
                <a:pathLst>
                  <a:path w="8" h="15">
                    <a:moveTo>
                      <a:pt x="4" y="8"/>
                    </a:moveTo>
                    <a:lnTo>
                      <a:pt x="0" y="15"/>
                    </a:lnTo>
                    <a:lnTo>
                      <a:pt x="8" y="0"/>
                    </a:lnTo>
                    <a:lnTo>
                      <a:pt x="4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2436" y="5593"/>
                <a:ext cx="7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0" y="12"/>
                  </a:cxn>
                  <a:cxn ang="0">
                    <a:pos x="3" y="7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513" y="5447"/>
                <a:ext cx="11" cy="2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8" h="14">
                    <a:moveTo>
                      <a:pt x="0" y="13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5"/>
                      <a:pt x="3" y="9"/>
                      <a:pt x="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499" y="5478"/>
                <a:ext cx="5" cy="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5" y="0"/>
                  </a:cxn>
                  <a:cxn ang="0">
                    <a:pos x="4" y="3"/>
                  </a:cxn>
                  <a:cxn ang="0">
                    <a:pos x="0" y="8"/>
                  </a:cxn>
                  <a:cxn ang="0">
                    <a:pos x="0" y="11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lnTo>
                      <a:pt x="3" y="5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2720" y="7282"/>
                <a:ext cx="1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8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4232" y="6983"/>
                <a:ext cx="208" cy="313"/>
              </a:xfrm>
              <a:custGeom>
                <a:avLst/>
                <a:gdLst/>
                <a:ahLst/>
                <a:cxnLst>
                  <a:cxn ang="0">
                    <a:pos x="57" y="93"/>
                  </a:cxn>
                  <a:cxn ang="0">
                    <a:pos x="37" y="156"/>
                  </a:cxn>
                  <a:cxn ang="0">
                    <a:pos x="0" y="198"/>
                  </a:cxn>
                  <a:cxn ang="0">
                    <a:pos x="11" y="226"/>
                  </a:cxn>
                  <a:cxn ang="0">
                    <a:pos x="49" y="226"/>
                  </a:cxn>
                  <a:cxn ang="0">
                    <a:pos x="66" y="217"/>
                  </a:cxn>
                  <a:cxn ang="0">
                    <a:pos x="98" y="162"/>
                  </a:cxn>
                  <a:cxn ang="0">
                    <a:pos x="147" y="83"/>
                  </a:cxn>
                  <a:cxn ang="0">
                    <a:pos x="150" y="0"/>
                  </a:cxn>
                  <a:cxn ang="0">
                    <a:pos x="95" y="72"/>
                  </a:cxn>
                  <a:cxn ang="0">
                    <a:pos x="57" y="93"/>
                  </a:cxn>
                </a:cxnLst>
                <a:rect l="0" t="0" r="r" b="b"/>
                <a:pathLst>
                  <a:path w="150" h="226">
                    <a:moveTo>
                      <a:pt x="57" y="93"/>
                    </a:moveTo>
                    <a:cubicBezTo>
                      <a:pt x="37" y="156"/>
                      <a:pt x="37" y="156"/>
                      <a:pt x="37" y="156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1" y="226"/>
                      <a:pt x="11" y="226"/>
                      <a:pt x="11" y="226"/>
                    </a:cubicBezTo>
                    <a:cubicBezTo>
                      <a:pt x="49" y="226"/>
                      <a:pt x="49" y="226"/>
                      <a:pt x="49" y="226"/>
                    </a:cubicBezTo>
                    <a:cubicBezTo>
                      <a:pt x="66" y="217"/>
                      <a:pt x="66" y="217"/>
                      <a:pt x="66" y="217"/>
                    </a:cubicBezTo>
                    <a:cubicBezTo>
                      <a:pt x="98" y="162"/>
                      <a:pt x="98" y="162"/>
                      <a:pt x="98" y="162"/>
                    </a:cubicBezTo>
                    <a:cubicBezTo>
                      <a:pt x="113" y="138"/>
                      <a:pt x="132" y="107"/>
                      <a:pt x="147" y="83"/>
                    </a:cubicBezTo>
                    <a:cubicBezTo>
                      <a:pt x="149" y="58"/>
                      <a:pt x="149" y="25"/>
                      <a:pt x="150" y="0"/>
                    </a:cubicBezTo>
                    <a:cubicBezTo>
                      <a:pt x="134" y="22"/>
                      <a:pt x="112" y="51"/>
                      <a:pt x="95" y="72"/>
                    </a:cubicBezTo>
                    <a:lnTo>
                      <a:pt x="57" y="9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2429" y="5611"/>
                <a:ext cx="4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2" y="2"/>
                      <a:pt x="1" y="4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2508" y="5460"/>
                <a:ext cx="8" cy="1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4" y="2"/>
                  </a:cxn>
                </a:cxnLst>
                <a:rect l="0" t="0" r="r" b="b"/>
                <a:pathLst>
                  <a:path w="5" h="8">
                    <a:moveTo>
                      <a:pt x="4" y="2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2452" y="5471"/>
                <a:ext cx="56" cy="105"/>
              </a:xfrm>
              <a:custGeom>
                <a:avLst/>
                <a:gdLst/>
                <a:ahLst/>
                <a:cxnLst>
                  <a:cxn ang="0">
                    <a:pos x="8" y="62"/>
                  </a:cxn>
                  <a:cxn ang="0">
                    <a:pos x="10" y="58"/>
                  </a:cxn>
                  <a:cxn ang="0">
                    <a:pos x="11" y="57"/>
                  </a:cxn>
                  <a:cxn ang="0">
                    <a:pos x="14" y="51"/>
                  </a:cxn>
                  <a:cxn ang="0">
                    <a:pos x="15" y="47"/>
                  </a:cxn>
                  <a:cxn ang="0">
                    <a:pos x="16" y="46"/>
                  </a:cxn>
                  <a:cxn ang="0">
                    <a:pos x="19" y="40"/>
                  </a:cxn>
                  <a:cxn ang="0">
                    <a:pos x="27" y="24"/>
                  </a:cxn>
                  <a:cxn ang="0">
                    <a:pos x="31" y="17"/>
                  </a:cxn>
                  <a:cxn ang="0">
                    <a:pos x="33" y="14"/>
                  </a:cxn>
                  <a:cxn ang="0">
                    <a:pos x="39" y="4"/>
                  </a:cxn>
                  <a:cxn ang="0">
                    <a:pos x="41" y="0"/>
                  </a:cxn>
                  <a:cxn ang="0">
                    <a:pos x="35" y="9"/>
                  </a:cxn>
                  <a:cxn ang="0">
                    <a:pos x="28" y="22"/>
                  </a:cxn>
                  <a:cxn ang="0">
                    <a:pos x="26" y="26"/>
                  </a:cxn>
                  <a:cxn ang="0">
                    <a:pos x="23" y="31"/>
                  </a:cxn>
                  <a:cxn ang="0">
                    <a:pos x="15" y="46"/>
                  </a:cxn>
                  <a:cxn ang="0">
                    <a:pos x="12" y="52"/>
                  </a:cxn>
                  <a:cxn ang="0">
                    <a:pos x="11" y="54"/>
                  </a:cxn>
                  <a:cxn ang="0">
                    <a:pos x="9" y="58"/>
                  </a:cxn>
                  <a:cxn ang="0">
                    <a:pos x="4" y="65"/>
                  </a:cxn>
                  <a:cxn ang="0">
                    <a:pos x="3" y="69"/>
                  </a:cxn>
                  <a:cxn ang="0">
                    <a:pos x="0" y="76"/>
                  </a:cxn>
                  <a:cxn ang="0">
                    <a:pos x="4" y="73"/>
                  </a:cxn>
                  <a:cxn ang="0">
                    <a:pos x="8" y="62"/>
                  </a:cxn>
                </a:cxnLst>
                <a:rect l="0" t="0" r="r" b="b"/>
                <a:pathLst>
                  <a:path w="41" h="76">
                    <a:moveTo>
                      <a:pt x="8" y="62"/>
                    </a:move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3" y="13"/>
                      <a:pt x="31" y="17"/>
                      <a:pt x="28" y="2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7"/>
                      <a:pt x="3" y="68"/>
                      <a:pt x="3" y="6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" y="73"/>
                      <a:pt x="4" y="73"/>
                      <a:pt x="4" y="73"/>
                    </a:cubicBezTo>
                    <a:lnTo>
                      <a:pt x="8" y="6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3485" y="4816"/>
                <a:ext cx="45" cy="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7" y="3"/>
                  </a:cxn>
                  <a:cxn ang="0">
                    <a:pos x="16" y="4"/>
                  </a:cxn>
                  <a:cxn ang="0">
                    <a:pos x="22" y="4"/>
                  </a:cxn>
                  <a:cxn ang="0">
                    <a:pos x="23" y="4"/>
                  </a:cxn>
                  <a:cxn ang="0">
                    <a:pos x="33" y="3"/>
                  </a:cxn>
                  <a:cxn ang="0">
                    <a:pos x="30" y="3"/>
                  </a:cxn>
                  <a:cxn ang="0">
                    <a:pos x="32" y="0"/>
                  </a:cxn>
                  <a:cxn ang="0">
                    <a:pos x="12" y="0"/>
                  </a:cxn>
                </a:cxnLst>
                <a:rect l="0" t="0" r="r" b="b"/>
                <a:pathLst>
                  <a:path w="33" h="4">
                    <a:moveTo>
                      <a:pt x="12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6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3550" y="4818"/>
                <a:ext cx="23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1"/>
                  </a:cxn>
                  <a:cxn ang="0">
                    <a:pos x="5" y="2"/>
                  </a:cxn>
                  <a:cxn ang="0">
                    <a:pos x="11" y="1"/>
                  </a:cxn>
                  <a:cxn ang="0">
                    <a:pos x="6" y="2"/>
                  </a:cxn>
                  <a:cxn ang="0">
                    <a:pos x="15" y="2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1"/>
                  </a:cxn>
                </a:cxnLst>
                <a:rect l="0" t="0" r="r" b="b"/>
                <a:pathLst>
                  <a:path w="17" h="2">
                    <a:moveTo>
                      <a:pt x="4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2"/>
                      <a:pt x="7" y="2"/>
                      <a:pt x="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3571" y="4823"/>
                <a:ext cx="1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3523" y="4822"/>
                <a:ext cx="39" cy="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" y="6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7" y="4"/>
                  </a:cxn>
                  <a:cxn ang="0">
                    <a:pos x="16" y="4"/>
                  </a:cxn>
                  <a:cxn ang="0">
                    <a:pos x="28" y="3"/>
                  </a:cxn>
                  <a:cxn ang="0">
                    <a:pos x="22" y="2"/>
                  </a:cxn>
                  <a:cxn ang="0">
                    <a:pos x="11" y="3"/>
                  </a:cxn>
                  <a:cxn ang="0">
                    <a:pos x="14" y="2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8" y="3"/>
                  </a:cxn>
                </a:cxnLst>
                <a:rect l="0" t="0" r="r" b="b"/>
                <a:pathLst>
                  <a:path w="28" h="6">
                    <a:moveTo>
                      <a:pt x="8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4" y="1"/>
                      <a:pt x="12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3439" y="4822"/>
                <a:ext cx="76" cy="22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36" y="9"/>
                  </a:cxn>
                  <a:cxn ang="0">
                    <a:pos x="51" y="7"/>
                  </a:cxn>
                  <a:cxn ang="0">
                    <a:pos x="55" y="6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38" y="7"/>
                  </a:cxn>
                  <a:cxn ang="0">
                    <a:pos x="44" y="6"/>
                  </a:cxn>
                  <a:cxn ang="0">
                    <a:pos x="54" y="5"/>
                  </a:cxn>
                  <a:cxn ang="0">
                    <a:pos x="55" y="4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8" y="4"/>
                  </a:cxn>
                  <a:cxn ang="0">
                    <a:pos x="55" y="3"/>
                  </a:cxn>
                  <a:cxn ang="0">
                    <a:pos x="55" y="3"/>
                  </a:cxn>
                  <a:cxn ang="0">
                    <a:pos x="52" y="2"/>
                  </a:cxn>
                  <a:cxn ang="0">
                    <a:pos x="56" y="2"/>
                  </a:cxn>
                  <a:cxn ang="0">
                    <a:pos x="56" y="1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3" y="0"/>
                  </a:cxn>
                  <a:cxn ang="0">
                    <a:pos x="39" y="2"/>
                  </a:cxn>
                  <a:cxn ang="0">
                    <a:pos x="35" y="1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24" y="5"/>
                  </a:cxn>
                  <a:cxn ang="0">
                    <a:pos x="25" y="4"/>
                  </a:cxn>
                  <a:cxn ang="0">
                    <a:pos x="24" y="3"/>
                  </a:cxn>
                  <a:cxn ang="0">
                    <a:pos x="22" y="2"/>
                  </a:cxn>
                  <a:cxn ang="0">
                    <a:pos x="17" y="3"/>
                  </a:cxn>
                  <a:cxn ang="0">
                    <a:pos x="18" y="3"/>
                  </a:cxn>
                  <a:cxn ang="0">
                    <a:pos x="11" y="5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7" y="9"/>
                  </a:cxn>
                  <a:cxn ang="0">
                    <a:pos x="10" y="10"/>
                  </a:cxn>
                  <a:cxn ang="0">
                    <a:pos x="20" y="9"/>
                  </a:cxn>
                  <a:cxn ang="0">
                    <a:pos x="11" y="11"/>
                  </a:cxn>
                  <a:cxn ang="0">
                    <a:pos x="8" y="12"/>
                  </a:cxn>
                  <a:cxn ang="0">
                    <a:pos x="3" y="14"/>
                  </a:cxn>
                  <a:cxn ang="0">
                    <a:pos x="0" y="16"/>
                  </a:cxn>
                  <a:cxn ang="0">
                    <a:pos x="5" y="16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21" y="12"/>
                  </a:cxn>
                  <a:cxn ang="0">
                    <a:pos x="16" y="14"/>
                  </a:cxn>
                  <a:cxn ang="0">
                    <a:pos x="21" y="13"/>
                  </a:cxn>
                </a:cxnLst>
                <a:rect l="0" t="0" r="r" b="b"/>
                <a:pathLst>
                  <a:path w="56" h="16">
                    <a:moveTo>
                      <a:pt x="21" y="13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41" y="9"/>
                      <a:pt x="46" y="8"/>
                      <a:pt x="51" y="7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2"/>
                      <a:pt x="56" y="2"/>
                      <a:pt x="56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49" y="1"/>
                      <a:pt x="47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5" y="13"/>
                      <a:pt x="18" y="13"/>
                      <a:pt x="21" y="12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21" y="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3490" y="4834"/>
                <a:ext cx="35" cy="9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5" y="6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3" y="0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8" y="5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3" y="7"/>
                  </a:cxn>
                  <a:cxn ang="0">
                    <a:pos x="20" y="6"/>
                  </a:cxn>
                </a:cxnLst>
                <a:rect l="0" t="0" r="r" b="b"/>
                <a:pathLst>
                  <a:path w="35" h="9">
                    <a:moveTo>
                      <a:pt x="20" y="6"/>
                    </a:moveTo>
                    <a:lnTo>
                      <a:pt x="25" y="6"/>
                    </a:lnTo>
                    <a:lnTo>
                      <a:pt x="33" y="5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0" y="3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8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3" y="7"/>
                    </a:lnTo>
                    <a:lnTo>
                      <a:pt x="20" y="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3540" y="4828"/>
                <a:ext cx="39" cy="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2"/>
                  </a:cxn>
                  <a:cxn ang="0">
                    <a:pos x="8" y="3"/>
                  </a:cxn>
                  <a:cxn ang="0">
                    <a:pos x="4" y="3"/>
                  </a:cxn>
                  <a:cxn ang="0">
                    <a:pos x="6" y="4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15" y="4"/>
                  </a:cxn>
                  <a:cxn ang="0">
                    <a:pos x="24" y="4"/>
                  </a:cxn>
                  <a:cxn ang="0">
                    <a:pos x="23" y="2"/>
                  </a:cxn>
                  <a:cxn ang="0">
                    <a:pos x="15" y="3"/>
                  </a:cxn>
                  <a:cxn ang="0">
                    <a:pos x="28" y="1"/>
                  </a:cxn>
                  <a:cxn ang="0">
                    <a:pos x="24" y="1"/>
                  </a:cxn>
                  <a:cxn ang="0">
                    <a:pos x="13" y="3"/>
                  </a:cxn>
                  <a:cxn ang="0">
                    <a:pos x="20" y="1"/>
                  </a:cxn>
                  <a:cxn ang="0">
                    <a:pos x="19" y="0"/>
                  </a:cxn>
                </a:cxnLst>
                <a:rect l="0" t="0" r="r" b="b"/>
                <a:pathLst>
                  <a:path w="28" h="6">
                    <a:moveTo>
                      <a:pt x="19" y="0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3"/>
                      <a:pt x="24" y="3"/>
                      <a:pt x="23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0" y="2"/>
                      <a:pt x="17" y="2"/>
                      <a:pt x="13" y="3"/>
                    </a:cubicBezTo>
                    <a:cubicBezTo>
                      <a:pt x="20" y="1"/>
                      <a:pt x="20" y="1"/>
                      <a:pt x="20" y="1"/>
                    </a:cubicBez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3530" y="4837"/>
                <a:ext cx="17" cy="2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13" y="2"/>
                  </a:cxn>
                  <a:cxn ang="0">
                    <a:pos x="17" y="2"/>
                  </a:cxn>
                </a:cxnLst>
                <a:rect l="0" t="0" r="r" b="b"/>
                <a:pathLst>
                  <a:path w="17" h="3">
                    <a:moveTo>
                      <a:pt x="17" y="2"/>
                    </a:moveTo>
                    <a:lnTo>
                      <a:pt x="13" y="0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13" y="2"/>
                    </a:lnTo>
                    <a:lnTo>
                      <a:pt x="17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3577" y="4830"/>
                <a:ext cx="19" cy="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7" y="3"/>
                  </a:cxn>
                </a:cxnLst>
                <a:rect l="0" t="0" r="r" b="b"/>
                <a:pathLst>
                  <a:path w="18" h="3">
                    <a:moveTo>
                      <a:pt x="7" y="3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3580" y="4829"/>
                <a:ext cx="2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12" y="1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3500" y="4840"/>
                <a:ext cx="26" cy="7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4" y="4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0" y="4"/>
                  </a:cxn>
                  <a:cxn ang="0">
                    <a:pos x="8" y="3"/>
                  </a:cxn>
                  <a:cxn ang="0">
                    <a:pos x="4" y="6"/>
                  </a:cxn>
                </a:cxnLst>
                <a:rect l="0" t="0" r="r" b="b"/>
                <a:pathLst>
                  <a:path w="26" h="6">
                    <a:moveTo>
                      <a:pt x="4" y="6"/>
                    </a:moveTo>
                    <a:lnTo>
                      <a:pt x="14" y="4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0" y="4"/>
                    </a:lnTo>
                    <a:lnTo>
                      <a:pt x="8" y="3"/>
                    </a:lnTo>
                    <a:lnTo>
                      <a:pt x="4" y="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3326" y="4874"/>
                <a:ext cx="57" cy="1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8" y="4"/>
                  </a:cxn>
                  <a:cxn ang="0">
                    <a:pos x="16" y="5"/>
                  </a:cxn>
                  <a:cxn ang="0">
                    <a:pos x="8" y="6"/>
                  </a:cxn>
                  <a:cxn ang="0">
                    <a:pos x="7" y="7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10" y="8"/>
                  </a:cxn>
                  <a:cxn ang="0">
                    <a:pos x="10" y="9"/>
                  </a:cxn>
                  <a:cxn ang="0">
                    <a:pos x="20" y="6"/>
                  </a:cxn>
                  <a:cxn ang="0">
                    <a:pos x="17" y="8"/>
                  </a:cxn>
                  <a:cxn ang="0">
                    <a:pos x="18" y="8"/>
                  </a:cxn>
                  <a:cxn ang="0">
                    <a:pos x="15" y="9"/>
                  </a:cxn>
                  <a:cxn ang="0">
                    <a:pos x="16" y="10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21" y="9"/>
                  </a:cxn>
                  <a:cxn ang="0">
                    <a:pos x="29" y="6"/>
                  </a:cxn>
                  <a:cxn ang="0">
                    <a:pos x="35" y="3"/>
                  </a:cxn>
                  <a:cxn ang="0">
                    <a:pos x="32" y="3"/>
                  </a:cxn>
                  <a:cxn ang="0">
                    <a:pos x="40" y="1"/>
                  </a:cxn>
                  <a:cxn ang="0">
                    <a:pos x="37" y="0"/>
                  </a:cxn>
                </a:cxnLst>
                <a:rect l="0" t="0" r="r" b="b"/>
                <a:pathLst>
                  <a:path w="40" h="13">
                    <a:moveTo>
                      <a:pt x="37" y="0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10"/>
                      <a:pt x="16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40" y="1"/>
                      <a:pt x="40" y="1"/>
                      <a:pt x="40" y="1"/>
                    </a:cubicBezTo>
                    <a:lnTo>
                      <a:pt x="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3573" y="4832"/>
                <a:ext cx="49" cy="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5" y="3"/>
                  </a:cxn>
                  <a:cxn ang="0">
                    <a:pos x="0" y="4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11" y="3"/>
                  </a:cxn>
                  <a:cxn ang="0">
                    <a:pos x="12" y="4"/>
                  </a:cxn>
                  <a:cxn ang="0">
                    <a:pos x="20" y="3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5" y="1"/>
                  </a:cxn>
                </a:cxnLst>
                <a:rect l="0" t="0" r="r" b="b"/>
                <a:pathLst>
                  <a:path w="35" h="4">
                    <a:moveTo>
                      <a:pt x="15" y="1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9" y="3"/>
                      <a:pt x="11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15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3526" y="4836"/>
                <a:ext cx="38" cy="14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14" y="2"/>
                  </a:cxn>
                  <a:cxn ang="0">
                    <a:pos x="15" y="3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8" y="8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5" y="11"/>
                  </a:cxn>
                  <a:cxn ang="0">
                    <a:pos x="13" y="9"/>
                  </a:cxn>
                  <a:cxn ang="0">
                    <a:pos x="7" y="11"/>
                  </a:cxn>
                  <a:cxn ang="0">
                    <a:pos x="11" y="11"/>
                  </a:cxn>
                  <a:cxn ang="0">
                    <a:pos x="22" y="8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3" y="5"/>
                  </a:cxn>
                  <a:cxn ang="0">
                    <a:pos x="18" y="3"/>
                  </a:cxn>
                  <a:cxn ang="0">
                    <a:pos x="25" y="2"/>
                  </a:cxn>
                </a:cxnLst>
                <a:rect l="0" t="0" r="r" b="b"/>
                <a:pathLst>
                  <a:path w="28" h="11">
                    <a:moveTo>
                      <a:pt x="25" y="2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5" y="3"/>
                    </a:cubicBezTo>
                    <a:cubicBezTo>
                      <a:pt x="13" y="3"/>
                      <a:pt x="12" y="3"/>
                      <a:pt x="10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3" y="8"/>
                      <a:pt x="1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8" y="10"/>
                      <a:pt x="10" y="10"/>
                      <a:pt x="13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3"/>
                      <a:pt x="18" y="3"/>
                      <a:pt x="18" y="3"/>
                    </a:cubicBezTo>
                    <a:lnTo>
                      <a:pt x="25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3514" y="4852"/>
                <a:ext cx="19" cy="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12" y="5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19" h="5">
                    <a:moveTo>
                      <a:pt x="7" y="3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12" y="5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3333" y="4847"/>
                <a:ext cx="194" cy="80"/>
              </a:xfrm>
              <a:custGeom>
                <a:avLst/>
                <a:gdLst/>
                <a:ahLst/>
                <a:cxnLst>
                  <a:cxn ang="0">
                    <a:pos x="17" y="50"/>
                  </a:cxn>
                  <a:cxn ang="0">
                    <a:pos x="26" y="47"/>
                  </a:cxn>
                  <a:cxn ang="0">
                    <a:pos x="22" y="51"/>
                  </a:cxn>
                  <a:cxn ang="0">
                    <a:pos x="33" y="47"/>
                  </a:cxn>
                  <a:cxn ang="0">
                    <a:pos x="41" y="43"/>
                  </a:cxn>
                  <a:cxn ang="0">
                    <a:pos x="47" y="39"/>
                  </a:cxn>
                  <a:cxn ang="0">
                    <a:pos x="62" y="34"/>
                  </a:cxn>
                  <a:cxn ang="0">
                    <a:pos x="55" y="39"/>
                  </a:cxn>
                  <a:cxn ang="0">
                    <a:pos x="63" y="37"/>
                  </a:cxn>
                  <a:cxn ang="0">
                    <a:pos x="47" y="44"/>
                  </a:cxn>
                  <a:cxn ang="0">
                    <a:pos x="55" y="42"/>
                  </a:cxn>
                  <a:cxn ang="0">
                    <a:pos x="61" y="40"/>
                  </a:cxn>
                  <a:cxn ang="0">
                    <a:pos x="66" y="40"/>
                  </a:cxn>
                  <a:cxn ang="0">
                    <a:pos x="75" y="38"/>
                  </a:cxn>
                  <a:cxn ang="0">
                    <a:pos x="81" y="38"/>
                  </a:cxn>
                  <a:cxn ang="0">
                    <a:pos x="81" y="36"/>
                  </a:cxn>
                  <a:cxn ang="0">
                    <a:pos x="89" y="32"/>
                  </a:cxn>
                  <a:cxn ang="0">
                    <a:pos x="91" y="29"/>
                  </a:cxn>
                  <a:cxn ang="0">
                    <a:pos x="98" y="26"/>
                  </a:cxn>
                  <a:cxn ang="0">
                    <a:pos x="109" y="22"/>
                  </a:cxn>
                  <a:cxn ang="0">
                    <a:pos x="117" y="19"/>
                  </a:cxn>
                  <a:cxn ang="0">
                    <a:pos x="123" y="16"/>
                  </a:cxn>
                  <a:cxn ang="0">
                    <a:pos x="127" y="12"/>
                  </a:cxn>
                  <a:cxn ang="0">
                    <a:pos x="126" y="10"/>
                  </a:cxn>
                  <a:cxn ang="0">
                    <a:pos x="130" y="8"/>
                  </a:cxn>
                  <a:cxn ang="0">
                    <a:pos x="127" y="8"/>
                  </a:cxn>
                  <a:cxn ang="0">
                    <a:pos x="130" y="6"/>
                  </a:cxn>
                  <a:cxn ang="0">
                    <a:pos x="131" y="2"/>
                  </a:cxn>
                  <a:cxn ang="0">
                    <a:pos x="115" y="6"/>
                  </a:cxn>
                  <a:cxn ang="0">
                    <a:pos x="134" y="1"/>
                  </a:cxn>
                  <a:cxn ang="0">
                    <a:pos x="114" y="2"/>
                  </a:cxn>
                  <a:cxn ang="0">
                    <a:pos x="96" y="6"/>
                  </a:cxn>
                  <a:cxn ang="0">
                    <a:pos x="95" y="10"/>
                  </a:cxn>
                  <a:cxn ang="0">
                    <a:pos x="95" y="11"/>
                  </a:cxn>
                  <a:cxn ang="0">
                    <a:pos x="91" y="14"/>
                  </a:cxn>
                  <a:cxn ang="0">
                    <a:pos x="96" y="13"/>
                  </a:cxn>
                  <a:cxn ang="0">
                    <a:pos x="102" y="12"/>
                  </a:cxn>
                  <a:cxn ang="0">
                    <a:pos x="100" y="15"/>
                  </a:cxn>
                  <a:cxn ang="0">
                    <a:pos x="87" y="19"/>
                  </a:cxn>
                  <a:cxn ang="0">
                    <a:pos x="90" y="20"/>
                  </a:cxn>
                  <a:cxn ang="0">
                    <a:pos x="69" y="26"/>
                  </a:cxn>
                  <a:cxn ang="0">
                    <a:pos x="65" y="29"/>
                  </a:cxn>
                  <a:cxn ang="0">
                    <a:pos x="53" y="34"/>
                  </a:cxn>
                  <a:cxn ang="0">
                    <a:pos x="47" y="33"/>
                  </a:cxn>
                  <a:cxn ang="0">
                    <a:pos x="52" y="29"/>
                  </a:cxn>
                  <a:cxn ang="0">
                    <a:pos x="42" y="32"/>
                  </a:cxn>
                  <a:cxn ang="0">
                    <a:pos x="39" y="30"/>
                  </a:cxn>
                  <a:cxn ang="0">
                    <a:pos x="34" y="30"/>
                  </a:cxn>
                  <a:cxn ang="0">
                    <a:pos x="23" y="32"/>
                  </a:cxn>
                  <a:cxn ang="0">
                    <a:pos x="19" y="36"/>
                  </a:cxn>
                  <a:cxn ang="0">
                    <a:pos x="21" y="37"/>
                  </a:cxn>
                  <a:cxn ang="0">
                    <a:pos x="12" y="42"/>
                  </a:cxn>
                  <a:cxn ang="0">
                    <a:pos x="5" y="47"/>
                  </a:cxn>
                  <a:cxn ang="0">
                    <a:pos x="5" y="50"/>
                  </a:cxn>
                  <a:cxn ang="0">
                    <a:pos x="4" y="55"/>
                  </a:cxn>
                </a:cxnLst>
                <a:rect l="0" t="0" r="r" b="b"/>
                <a:pathLst>
                  <a:path w="140" h="58">
                    <a:moveTo>
                      <a:pt x="6" y="56"/>
                    </a:moveTo>
                    <a:cubicBezTo>
                      <a:pt x="12" y="53"/>
                      <a:pt x="12" y="53"/>
                      <a:pt x="12" y="53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50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2" y="42"/>
                      <a:pt x="44" y="42"/>
                      <a:pt x="45" y="41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6" y="38"/>
                      <a:pt x="56" y="38"/>
                      <a:pt x="57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5" y="40"/>
                      <a:pt x="65" y="40"/>
                      <a:pt x="66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4" y="40"/>
                      <a:pt x="74" y="40"/>
                      <a:pt x="74" y="40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6" y="33"/>
                      <a:pt x="87" y="33"/>
                      <a:pt x="89" y="32"/>
                    </a:cubicBezTo>
                    <a:cubicBezTo>
                      <a:pt x="87" y="32"/>
                      <a:pt x="87" y="32"/>
                      <a:pt x="87" y="32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8" y="17"/>
                      <a:pt x="121" y="16"/>
                      <a:pt x="123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9" y="7"/>
                      <a:pt x="129" y="7"/>
                      <a:pt x="129" y="7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40" y="4"/>
                      <a:pt x="140" y="4"/>
                      <a:pt x="140" y="4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100" y="9"/>
                      <a:pt x="100" y="9"/>
                      <a:pt x="100" y="9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4"/>
                      <a:pt x="100" y="15"/>
                      <a:pt x="100" y="15"/>
                    </a:cubicBezTo>
                    <a:cubicBezTo>
                      <a:pt x="99" y="15"/>
                      <a:pt x="97" y="16"/>
                      <a:pt x="95" y="1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5" y="34"/>
                      <a:pt x="47" y="3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0" y="58"/>
                      <a:pt x="0" y="58"/>
                      <a:pt x="0" y="58"/>
                    </a:cubicBezTo>
                    <a:lnTo>
                      <a:pt x="6" y="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35"/>
              <p:cNvSpPr>
                <a:spLocks/>
              </p:cNvSpPr>
              <p:nvPr/>
            </p:nvSpPr>
            <p:spPr bwMode="auto">
              <a:xfrm>
                <a:off x="3559" y="4833"/>
                <a:ext cx="93" cy="15"/>
              </a:xfrm>
              <a:custGeom>
                <a:avLst/>
                <a:gdLst/>
                <a:ahLst/>
                <a:cxnLst>
                  <a:cxn ang="0">
                    <a:pos x="47" y="1"/>
                  </a:cxn>
                  <a:cxn ang="0">
                    <a:pos x="45" y="1"/>
                  </a:cxn>
                  <a:cxn ang="0">
                    <a:pos x="48" y="1"/>
                  </a:cxn>
                  <a:cxn ang="0">
                    <a:pos x="47" y="1"/>
                  </a:cxn>
                  <a:cxn ang="0">
                    <a:pos x="49" y="1"/>
                  </a:cxn>
                  <a:cxn ang="0">
                    <a:pos x="47" y="2"/>
                  </a:cxn>
                  <a:cxn ang="0">
                    <a:pos x="45" y="3"/>
                  </a:cxn>
                  <a:cxn ang="0">
                    <a:pos x="45" y="2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2"/>
                  </a:cxn>
                  <a:cxn ang="0">
                    <a:pos x="29" y="3"/>
                  </a:cxn>
                  <a:cxn ang="0">
                    <a:pos x="25" y="3"/>
                  </a:cxn>
                  <a:cxn ang="0">
                    <a:pos x="20" y="4"/>
                  </a:cxn>
                  <a:cxn ang="0">
                    <a:pos x="22" y="4"/>
                  </a:cxn>
                  <a:cxn ang="0">
                    <a:pos x="19" y="4"/>
                  </a:cxn>
                  <a:cxn ang="0">
                    <a:pos x="14" y="6"/>
                  </a:cxn>
                  <a:cxn ang="0">
                    <a:pos x="18" y="4"/>
                  </a:cxn>
                  <a:cxn ang="0">
                    <a:pos x="15" y="3"/>
                  </a:cxn>
                  <a:cxn ang="0">
                    <a:pos x="11" y="4"/>
                  </a:cxn>
                  <a:cxn ang="0">
                    <a:pos x="7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3" y="9"/>
                  </a:cxn>
                  <a:cxn ang="0">
                    <a:pos x="4" y="10"/>
                  </a:cxn>
                  <a:cxn ang="0">
                    <a:pos x="10" y="9"/>
                  </a:cxn>
                  <a:cxn ang="0">
                    <a:pos x="9" y="10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9"/>
                  </a:cxn>
                  <a:cxn ang="0">
                    <a:pos x="25" y="7"/>
                  </a:cxn>
                  <a:cxn ang="0">
                    <a:pos x="23" y="8"/>
                  </a:cxn>
                  <a:cxn ang="0">
                    <a:pos x="25" y="8"/>
                  </a:cxn>
                  <a:cxn ang="0">
                    <a:pos x="23" y="9"/>
                  </a:cxn>
                  <a:cxn ang="0">
                    <a:pos x="26" y="9"/>
                  </a:cxn>
                  <a:cxn ang="0">
                    <a:pos x="30" y="9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2" y="10"/>
                  </a:cxn>
                  <a:cxn ang="0">
                    <a:pos x="32" y="11"/>
                  </a:cxn>
                  <a:cxn ang="0">
                    <a:pos x="38" y="10"/>
                  </a:cxn>
                  <a:cxn ang="0">
                    <a:pos x="43" y="10"/>
                  </a:cxn>
                  <a:cxn ang="0">
                    <a:pos x="51" y="9"/>
                  </a:cxn>
                  <a:cxn ang="0">
                    <a:pos x="56" y="8"/>
                  </a:cxn>
                  <a:cxn ang="0">
                    <a:pos x="64" y="7"/>
                  </a:cxn>
                  <a:cxn ang="0">
                    <a:pos x="65" y="6"/>
                  </a:cxn>
                  <a:cxn ang="0">
                    <a:pos x="67" y="4"/>
                  </a:cxn>
                  <a:cxn ang="0">
                    <a:pos x="60" y="4"/>
                  </a:cxn>
                  <a:cxn ang="0">
                    <a:pos x="61" y="3"/>
                  </a:cxn>
                  <a:cxn ang="0">
                    <a:pos x="59" y="3"/>
                  </a:cxn>
                  <a:cxn ang="0">
                    <a:pos x="56" y="2"/>
                  </a:cxn>
                  <a:cxn ang="0">
                    <a:pos x="52" y="1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45" y="0"/>
                  </a:cxn>
                  <a:cxn ang="0">
                    <a:pos x="47" y="1"/>
                  </a:cxn>
                </a:cxnLst>
                <a:rect l="0" t="0" r="r" b="b"/>
                <a:pathLst>
                  <a:path w="67" h="11">
                    <a:moveTo>
                      <a:pt x="47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3" y="3"/>
                      <a:pt x="33" y="2"/>
                    </a:cubicBezTo>
                    <a:cubicBezTo>
                      <a:pt x="32" y="2"/>
                      <a:pt x="30" y="3"/>
                      <a:pt x="29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7" y="9"/>
                      <a:pt x="18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47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36"/>
              <p:cNvSpPr>
                <a:spLocks/>
              </p:cNvSpPr>
              <p:nvPr/>
            </p:nvSpPr>
            <p:spPr bwMode="auto">
              <a:xfrm>
                <a:off x="2990" y="5085"/>
                <a:ext cx="15" cy="1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2"/>
                  </a:cxn>
                  <a:cxn ang="0">
                    <a:pos x="7" y="9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11" y="0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cubicBezTo>
                      <a:pt x="9" y="1"/>
                      <a:pt x="7" y="2"/>
                      <a:pt x="5" y="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2987" y="5099"/>
                <a:ext cx="23" cy="14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8" y="14"/>
                  </a:cxn>
                  <a:cxn ang="0">
                    <a:pos x="14" y="10"/>
                  </a:cxn>
                  <a:cxn ang="0">
                    <a:pos x="14" y="9"/>
                  </a:cxn>
                  <a:cxn ang="0">
                    <a:pos x="23" y="0"/>
                  </a:cxn>
                  <a:cxn ang="0">
                    <a:pos x="15" y="4"/>
                  </a:cxn>
                  <a:cxn ang="0">
                    <a:pos x="4" y="10"/>
                  </a:cxn>
                  <a:cxn ang="0">
                    <a:pos x="0" y="14"/>
                  </a:cxn>
                  <a:cxn ang="0">
                    <a:pos x="4" y="14"/>
                  </a:cxn>
                </a:cxnLst>
                <a:rect l="0" t="0" r="r" b="b"/>
                <a:pathLst>
                  <a:path w="23" h="14">
                    <a:moveTo>
                      <a:pt x="4" y="14"/>
                    </a:moveTo>
                    <a:lnTo>
                      <a:pt x="8" y="14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23" y="0"/>
                    </a:lnTo>
                    <a:lnTo>
                      <a:pt x="15" y="4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4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3041" y="5103"/>
                <a:ext cx="29" cy="2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0" y="4"/>
                  </a:cxn>
                  <a:cxn ang="0">
                    <a:pos x="4" y="8"/>
                  </a:cxn>
                  <a:cxn ang="0">
                    <a:pos x="1" y="11"/>
                  </a:cxn>
                  <a:cxn ang="0">
                    <a:pos x="8" y="8"/>
                  </a:cxn>
                  <a:cxn ang="0">
                    <a:pos x="0" y="15"/>
                  </a:cxn>
                  <a:cxn ang="0">
                    <a:pos x="3" y="13"/>
                  </a:cxn>
                  <a:cxn ang="0">
                    <a:pos x="5" y="14"/>
                  </a:cxn>
                  <a:cxn ang="0">
                    <a:pos x="8" y="11"/>
                  </a:cxn>
                  <a:cxn ang="0">
                    <a:pos x="15" y="7"/>
                  </a:cxn>
                  <a:cxn ang="0">
                    <a:pos x="19" y="4"/>
                  </a:cxn>
                  <a:cxn ang="0">
                    <a:pos x="14" y="5"/>
                  </a:cxn>
                  <a:cxn ang="0">
                    <a:pos x="22" y="0"/>
                  </a:cxn>
                  <a:cxn ang="0">
                    <a:pos x="16" y="2"/>
                  </a:cxn>
                </a:cxnLst>
                <a:rect l="0" t="0" r="r" b="b"/>
                <a:pathLst>
                  <a:path w="22" h="15">
                    <a:moveTo>
                      <a:pt x="16" y="2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8" y="5"/>
                      <a:pt x="6" y="7"/>
                      <a:pt x="4" y="8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3"/>
                      <a:pt x="7" y="12"/>
                      <a:pt x="8" y="11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3035" y="5047"/>
                <a:ext cx="105" cy="6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4" y="4"/>
                  </a:cxn>
                  <a:cxn ang="0">
                    <a:pos x="39" y="15"/>
                  </a:cxn>
                  <a:cxn ang="0">
                    <a:pos x="29" y="19"/>
                  </a:cxn>
                  <a:cxn ang="0">
                    <a:pos x="27" y="22"/>
                  </a:cxn>
                  <a:cxn ang="0">
                    <a:pos x="24" y="21"/>
                  </a:cxn>
                  <a:cxn ang="0">
                    <a:pos x="15" y="24"/>
                  </a:cxn>
                  <a:cxn ang="0">
                    <a:pos x="7" y="28"/>
                  </a:cxn>
                  <a:cxn ang="0">
                    <a:pos x="0" y="33"/>
                  </a:cxn>
                  <a:cxn ang="0">
                    <a:pos x="5" y="34"/>
                  </a:cxn>
                  <a:cxn ang="0">
                    <a:pos x="7" y="36"/>
                  </a:cxn>
                  <a:cxn ang="0">
                    <a:pos x="11" y="37"/>
                  </a:cxn>
                  <a:cxn ang="0">
                    <a:pos x="14" y="37"/>
                  </a:cxn>
                  <a:cxn ang="0">
                    <a:pos x="15" y="41"/>
                  </a:cxn>
                  <a:cxn ang="0">
                    <a:pos x="5" y="44"/>
                  </a:cxn>
                  <a:cxn ang="0">
                    <a:pos x="2" y="48"/>
                  </a:cxn>
                  <a:cxn ang="0">
                    <a:pos x="8" y="46"/>
                  </a:cxn>
                  <a:cxn ang="0">
                    <a:pos x="14" y="43"/>
                  </a:cxn>
                  <a:cxn ang="0">
                    <a:pos x="19" y="42"/>
                  </a:cxn>
                  <a:cxn ang="0">
                    <a:pos x="25" y="39"/>
                  </a:cxn>
                  <a:cxn ang="0">
                    <a:pos x="28" y="39"/>
                  </a:cxn>
                  <a:cxn ang="0">
                    <a:pos x="30" y="37"/>
                  </a:cxn>
                  <a:cxn ang="0">
                    <a:pos x="36" y="35"/>
                  </a:cxn>
                  <a:cxn ang="0">
                    <a:pos x="38" y="33"/>
                  </a:cxn>
                  <a:cxn ang="0">
                    <a:pos x="36" y="32"/>
                  </a:cxn>
                  <a:cxn ang="0">
                    <a:pos x="45" y="28"/>
                  </a:cxn>
                  <a:cxn ang="0">
                    <a:pos x="46" y="26"/>
                  </a:cxn>
                  <a:cxn ang="0">
                    <a:pos x="43" y="25"/>
                  </a:cxn>
                  <a:cxn ang="0">
                    <a:pos x="42" y="24"/>
                  </a:cxn>
                  <a:cxn ang="0">
                    <a:pos x="48" y="17"/>
                  </a:cxn>
                  <a:cxn ang="0">
                    <a:pos x="52" y="16"/>
                  </a:cxn>
                  <a:cxn ang="0">
                    <a:pos x="53" y="13"/>
                  </a:cxn>
                  <a:cxn ang="0">
                    <a:pos x="45" y="16"/>
                  </a:cxn>
                  <a:cxn ang="0">
                    <a:pos x="53" y="12"/>
                  </a:cxn>
                  <a:cxn ang="0">
                    <a:pos x="63" y="9"/>
                  </a:cxn>
                  <a:cxn ang="0">
                    <a:pos x="68" y="7"/>
                  </a:cxn>
                  <a:cxn ang="0">
                    <a:pos x="67" y="6"/>
                  </a:cxn>
                  <a:cxn ang="0">
                    <a:pos x="74" y="3"/>
                  </a:cxn>
                  <a:cxn ang="0">
                    <a:pos x="75" y="0"/>
                  </a:cxn>
                </a:cxnLst>
                <a:rect l="0" t="0" r="r" b="b"/>
                <a:pathLst>
                  <a:path w="75" h="48">
                    <a:moveTo>
                      <a:pt x="75" y="0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7" y="33"/>
                      <a:pt x="37" y="32"/>
                      <a:pt x="36" y="32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2" y="24"/>
                      <a:pt x="42" y="2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74" y="3"/>
                      <a:pt x="74" y="3"/>
                      <a:pt x="74" y="3"/>
                    </a:cubicBezTo>
                    <a:lnTo>
                      <a:pt x="7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3354" y="4848"/>
                <a:ext cx="336" cy="137"/>
              </a:xfrm>
              <a:custGeom>
                <a:avLst/>
                <a:gdLst/>
                <a:ahLst/>
                <a:cxnLst>
                  <a:cxn ang="0">
                    <a:pos x="199" y="1"/>
                  </a:cxn>
                  <a:cxn ang="0">
                    <a:pos x="185" y="1"/>
                  </a:cxn>
                  <a:cxn ang="0">
                    <a:pos x="170" y="2"/>
                  </a:cxn>
                  <a:cxn ang="0">
                    <a:pos x="167" y="7"/>
                  </a:cxn>
                  <a:cxn ang="0">
                    <a:pos x="148" y="11"/>
                  </a:cxn>
                  <a:cxn ang="0">
                    <a:pos x="158" y="9"/>
                  </a:cxn>
                  <a:cxn ang="0">
                    <a:pos x="157" y="12"/>
                  </a:cxn>
                  <a:cxn ang="0">
                    <a:pos x="150" y="16"/>
                  </a:cxn>
                  <a:cxn ang="0">
                    <a:pos x="142" y="20"/>
                  </a:cxn>
                  <a:cxn ang="0">
                    <a:pos x="126" y="25"/>
                  </a:cxn>
                  <a:cxn ang="0">
                    <a:pos x="122" y="29"/>
                  </a:cxn>
                  <a:cxn ang="0">
                    <a:pos x="122" y="31"/>
                  </a:cxn>
                  <a:cxn ang="0">
                    <a:pos x="116" y="31"/>
                  </a:cxn>
                  <a:cxn ang="0">
                    <a:pos x="111" y="33"/>
                  </a:cxn>
                  <a:cxn ang="0">
                    <a:pos x="99" y="40"/>
                  </a:cxn>
                  <a:cxn ang="0">
                    <a:pos x="89" y="44"/>
                  </a:cxn>
                  <a:cxn ang="0">
                    <a:pos x="83" y="42"/>
                  </a:cxn>
                  <a:cxn ang="0">
                    <a:pos x="68" y="48"/>
                  </a:cxn>
                  <a:cxn ang="0">
                    <a:pos x="39" y="62"/>
                  </a:cxn>
                  <a:cxn ang="0">
                    <a:pos x="24" y="71"/>
                  </a:cxn>
                  <a:cxn ang="0">
                    <a:pos x="17" y="77"/>
                  </a:cxn>
                  <a:cxn ang="0">
                    <a:pos x="5" y="86"/>
                  </a:cxn>
                  <a:cxn ang="0">
                    <a:pos x="11" y="88"/>
                  </a:cxn>
                  <a:cxn ang="0">
                    <a:pos x="4" y="94"/>
                  </a:cxn>
                  <a:cxn ang="0">
                    <a:pos x="3" y="99"/>
                  </a:cxn>
                  <a:cxn ang="0">
                    <a:pos x="21" y="91"/>
                  </a:cxn>
                  <a:cxn ang="0">
                    <a:pos x="34" y="86"/>
                  </a:cxn>
                  <a:cxn ang="0">
                    <a:pos x="54" y="78"/>
                  </a:cxn>
                  <a:cxn ang="0">
                    <a:pos x="78" y="69"/>
                  </a:cxn>
                  <a:cxn ang="0">
                    <a:pos x="132" y="55"/>
                  </a:cxn>
                  <a:cxn ang="0">
                    <a:pos x="169" y="51"/>
                  </a:cxn>
                  <a:cxn ang="0">
                    <a:pos x="160" y="48"/>
                  </a:cxn>
                  <a:cxn ang="0">
                    <a:pos x="174" y="42"/>
                  </a:cxn>
                  <a:cxn ang="0">
                    <a:pos x="185" y="42"/>
                  </a:cxn>
                  <a:cxn ang="0">
                    <a:pos x="191" y="35"/>
                  </a:cxn>
                  <a:cxn ang="0">
                    <a:pos x="216" y="25"/>
                  </a:cxn>
                  <a:cxn ang="0">
                    <a:pos x="228" y="19"/>
                  </a:cxn>
                  <a:cxn ang="0">
                    <a:pos x="238" y="11"/>
                  </a:cxn>
                  <a:cxn ang="0">
                    <a:pos x="233" y="14"/>
                  </a:cxn>
                  <a:cxn ang="0">
                    <a:pos x="236" y="10"/>
                  </a:cxn>
                  <a:cxn ang="0">
                    <a:pos x="232" y="9"/>
                  </a:cxn>
                  <a:cxn ang="0">
                    <a:pos x="230" y="5"/>
                  </a:cxn>
                  <a:cxn ang="0">
                    <a:pos x="218" y="6"/>
                  </a:cxn>
                  <a:cxn ang="0">
                    <a:pos x="216" y="2"/>
                  </a:cxn>
                </a:cxnLst>
                <a:rect l="0" t="0" r="r" b="b"/>
                <a:pathLst>
                  <a:path w="242" h="99">
                    <a:moveTo>
                      <a:pt x="212" y="4"/>
                    </a:moveTo>
                    <a:cubicBezTo>
                      <a:pt x="208" y="1"/>
                      <a:pt x="208" y="1"/>
                      <a:pt x="208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1" y="0"/>
                      <a:pt x="190" y="1"/>
                      <a:pt x="189" y="1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9" y="3"/>
                      <a:pt x="179" y="3"/>
                      <a:pt x="179" y="3"/>
                    </a:cubicBezTo>
                    <a:cubicBezTo>
                      <a:pt x="177" y="1"/>
                      <a:pt x="177" y="1"/>
                      <a:pt x="177" y="1"/>
                    </a:cubicBezTo>
                    <a:cubicBezTo>
                      <a:pt x="170" y="2"/>
                      <a:pt x="170" y="2"/>
                      <a:pt x="170" y="2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7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50" y="16"/>
                      <a:pt x="150" y="17"/>
                      <a:pt x="151" y="17"/>
                    </a:cubicBezTo>
                    <a:cubicBezTo>
                      <a:pt x="147" y="18"/>
                      <a:pt x="147" y="18"/>
                      <a:pt x="147" y="18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39" y="21"/>
                      <a:pt x="139" y="21"/>
                      <a:pt x="139" y="21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26" y="25"/>
                      <a:pt x="126" y="25"/>
                      <a:pt x="126" y="25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31"/>
                      <a:pt x="122" y="31"/>
                      <a:pt x="122" y="31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31"/>
                      <a:pt x="116" y="31"/>
                      <a:pt x="115" y="31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3"/>
                      <a:pt x="111" y="33"/>
                      <a:pt x="111" y="33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89" y="44"/>
                      <a:pt x="89" y="44"/>
                      <a:pt x="89" y="44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3"/>
                      <a:pt x="20" y="74"/>
                      <a:pt x="18" y="75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6" y="78"/>
                      <a:pt x="14" y="79"/>
                      <a:pt x="13" y="7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5" y="86"/>
                      <a:pt x="5" y="86"/>
                      <a:pt x="6" y="87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4" y="94"/>
                      <a:pt x="4" y="94"/>
                      <a:pt x="4" y="94"/>
                    </a:cubicBezTo>
                    <a:cubicBezTo>
                      <a:pt x="4" y="94"/>
                      <a:pt x="5" y="94"/>
                      <a:pt x="5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7" y="89"/>
                      <a:pt x="28" y="88"/>
                      <a:pt x="29" y="87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36" y="58"/>
                      <a:pt x="147" y="57"/>
                      <a:pt x="155" y="56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58" y="50"/>
                      <a:pt x="158" y="50"/>
                      <a:pt x="158" y="50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42"/>
                      <a:pt x="174" y="42"/>
                      <a:pt x="174" y="42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83" y="44"/>
                      <a:pt x="183" y="44"/>
                      <a:pt x="183" y="44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5" y="37"/>
                      <a:pt x="185" y="37"/>
                      <a:pt x="185" y="37"/>
                    </a:cubicBezTo>
                    <a:cubicBezTo>
                      <a:pt x="191" y="35"/>
                      <a:pt x="191" y="35"/>
                      <a:pt x="191" y="35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16" y="25"/>
                      <a:pt x="216" y="25"/>
                      <a:pt x="216" y="25"/>
                    </a:cubicBezTo>
                    <a:cubicBezTo>
                      <a:pt x="224" y="22"/>
                      <a:pt x="224" y="22"/>
                      <a:pt x="224" y="22"/>
                    </a:cubicBezTo>
                    <a:cubicBezTo>
                      <a:pt x="224" y="22"/>
                      <a:pt x="223" y="22"/>
                      <a:pt x="222" y="22"/>
                    </a:cubicBezTo>
                    <a:cubicBezTo>
                      <a:pt x="228" y="19"/>
                      <a:pt x="228" y="19"/>
                      <a:pt x="228" y="19"/>
                    </a:cubicBezTo>
                    <a:cubicBezTo>
                      <a:pt x="228" y="20"/>
                      <a:pt x="228" y="20"/>
                      <a:pt x="228" y="20"/>
                    </a:cubicBezTo>
                    <a:cubicBezTo>
                      <a:pt x="242" y="11"/>
                      <a:pt x="242" y="11"/>
                      <a:pt x="242" y="11"/>
                    </a:cubicBezTo>
                    <a:cubicBezTo>
                      <a:pt x="238" y="11"/>
                      <a:pt x="238" y="11"/>
                      <a:pt x="238" y="11"/>
                    </a:cubicBezTo>
                    <a:cubicBezTo>
                      <a:pt x="231" y="15"/>
                      <a:pt x="231" y="15"/>
                      <a:pt x="231" y="15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33" y="14"/>
                      <a:pt x="233" y="14"/>
                      <a:pt x="233" y="14"/>
                    </a:cubicBezTo>
                    <a:cubicBezTo>
                      <a:pt x="232" y="14"/>
                      <a:pt x="231" y="14"/>
                      <a:pt x="231" y="14"/>
                    </a:cubicBezTo>
                    <a:cubicBezTo>
                      <a:pt x="236" y="11"/>
                      <a:pt x="236" y="11"/>
                      <a:pt x="236" y="11"/>
                    </a:cubicBezTo>
                    <a:cubicBezTo>
                      <a:pt x="236" y="10"/>
                      <a:pt x="236" y="10"/>
                      <a:pt x="236" y="10"/>
                    </a:cubicBezTo>
                    <a:cubicBezTo>
                      <a:pt x="233" y="12"/>
                      <a:pt x="233" y="12"/>
                      <a:pt x="233" y="12"/>
                    </a:cubicBezTo>
                    <a:cubicBezTo>
                      <a:pt x="234" y="10"/>
                      <a:pt x="234" y="10"/>
                      <a:pt x="234" y="10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29" y="10"/>
                      <a:pt x="229" y="10"/>
                      <a:pt x="229" y="10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5"/>
                      <a:pt x="230" y="5"/>
                      <a:pt x="230" y="5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18" y="6"/>
                      <a:pt x="218" y="6"/>
                      <a:pt x="218" y="6"/>
                    </a:cubicBezTo>
                    <a:cubicBezTo>
                      <a:pt x="220" y="3"/>
                      <a:pt x="220" y="3"/>
                      <a:pt x="220" y="3"/>
                    </a:cubicBezTo>
                    <a:cubicBezTo>
                      <a:pt x="214" y="4"/>
                      <a:pt x="214" y="4"/>
                      <a:pt x="214" y="4"/>
                    </a:cubicBezTo>
                    <a:cubicBezTo>
                      <a:pt x="216" y="2"/>
                      <a:pt x="216" y="2"/>
                      <a:pt x="216" y="2"/>
                    </a:cubicBezTo>
                    <a:lnTo>
                      <a:pt x="212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3490" y="4894"/>
                <a:ext cx="12" cy="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4" y="4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3" y="2"/>
                  </a:cxn>
                </a:cxnLst>
                <a:rect l="0" t="0" r="r" b="b"/>
                <a:pathLst>
                  <a:path w="9" h="5">
                    <a:moveTo>
                      <a:pt x="3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3508" y="4949"/>
                <a:ext cx="67" cy="33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46" y="5"/>
                  </a:cxn>
                  <a:cxn ang="0">
                    <a:pos x="48" y="4"/>
                  </a:cxn>
                  <a:cxn ang="0">
                    <a:pos x="45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2" y="4"/>
                  </a:cxn>
                  <a:cxn ang="0">
                    <a:pos x="37" y="6"/>
                  </a:cxn>
                  <a:cxn ang="0">
                    <a:pos x="36" y="5"/>
                  </a:cxn>
                  <a:cxn ang="0">
                    <a:pos x="33" y="7"/>
                  </a:cxn>
                  <a:cxn ang="0">
                    <a:pos x="34" y="3"/>
                  </a:cxn>
                  <a:cxn ang="0">
                    <a:pos x="31" y="4"/>
                  </a:cxn>
                  <a:cxn ang="0">
                    <a:pos x="28" y="7"/>
                  </a:cxn>
                  <a:cxn ang="0">
                    <a:pos x="30" y="4"/>
                  </a:cxn>
                  <a:cxn ang="0">
                    <a:pos x="29" y="3"/>
                  </a:cxn>
                  <a:cxn ang="0">
                    <a:pos x="25" y="7"/>
                  </a:cxn>
                  <a:cxn ang="0">
                    <a:pos x="24" y="6"/>
                  </a:cxn>
                  <a:cxn ang="0">
                    <a:pos x="19" y="9"/>
                  </a:cxn>
                  <a:cxn ang="0">
                    <a:pos x="21" y="6"/>
                  </a:cxn>
                  <a:cxn ang="0">
                    <a:pos x="25" y="4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1" y="4"/>
                  </a:cxn>
                  <a:cxn ang="0">
                    <a:pos x="21" y="2"/>
                  </a:cxn>
                  <a:cxn ang="0">
                    <a:pos x="13" y="5"/>
                  </a:cxn>
                  <a:cxn ang="0">
                    <a:pos x="14" y="6"/>
                  </a:cxn>
                  <a:cxn ang="0">
                    <a:pos x="17" y="6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16" y="10"/>
                  </a:cxn>
                  <a:cxn ang="0">
                    <a:pos x="12" y="10"/>
                  </a:cxn>
                  <a:cxn ang="0">
                    <a:pos x="7" y="11"/>
                  </a:cxn>
                  <a:cxn ang="0">
                    <a:pos x="10" y="11"/>
                  </a:cxn>
                  <a:cxn ang="0">
                    <a:pos x="10" y="14"/>
                  </a:cxn>
                  <a:cxn ang="0">
                    <a:pos x="9" y="15"/>
                  </a:cxn>
                  <a:cxn ang="0">
                    <a:pos x="0" y="18"/>
                  </a:cxn>
                  <a:cxn ang="0">
                    <a:pos x="6" y="19"/>
                  </a:cxn>
                  <a:cxn ang="0">
                    <a:pos x="7" y="22"/>
                  </a:cxn>
                  <a:cxn ang="0">
                    <a:pos x="14" y="23"/>
                  </a:cxn>
                  <a:cxn ang="0">
                    <a:pos x="19" y="21"/>
                  </a:cxn>
                  <a:cxn ang="0">
                    <a:pos x="27" y="19"/>
                  </a:cxn>
                  <a:cxn ang="0">
                    <a:pos x="34" y="17"/>
                  </a:cxn>
                  <a:cxn ang="0">
                    <a:pos x="44" y="11"/>
                  </a:cxn>
                  <a:cxn ang="0">
                    <a:pos x="44" y="8"/>
                  </a:cxn>
                </a:cxnLst>
                <a:rect l="0" t="0" r="r" b="b"/>
                <a:pathLst>
                  <a:path w="48" h="23">
                    <a:moveTo>
                      <a:pt x="44" y="8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5" y="1"/>
                      <a:pt x="45" y="1"/>
                    </a:cubicBezTo>
                    <a:cubicBezTo>
                      <a:pt x="44" y="2"/>
                      <a:pt x="43" y="3"/>
                      <a:pt x="42" y="4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4" y="6"/>
                      <a:pt x="33" y="7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44" y="11"/>
                      <a:pt x="44" y="11"/>
                      <a:pt x="44" y="11"/>
                    </a:cubicBezTo>
                    <a:lnTo>
                      <a:pt x="44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43"/>
              <p:cNvSpPr>
                <a:spLocks/>
              </p:cNvSpPr>
              <p:nvPr/>
            </p:nvSpPr>
            <p:spPr bwMode="auto">
              <a:xfrm>
                <a:off x="3451" y="5091"/>
                <a:ext cx="68" cy="57"/>
              </a:xfrm>
              <a:custGeom>
                <a:avLst/>
                <a:gdLst/>
                <a:ahLst/>
                <a:cxnLst>
                  <a:cxn ang="0">
                    <a:pos x="9" y="28"/>
                  </a:cxn>
                  <a:cxn ang="0">
                    <a:pos x="2" y="31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6" y="40"/>
                  </a:cxn>
                  <a:cxn ang="0">
                    <a:pos x="17" y="37"/>
                  </a:cxn>
                  <a:cxn ang="0">
                    <a:pos x="21" y="36"/>
                  </a:cxn>
                  <a:cxn ang="0">
                    <a:pos x="25" y="37"/>
                  </a:cxn>
                  <a:cxn ang="0">
                    <a:pos x="31" y="30"/>
                  </a:cxn>
                  <a:cxn ang="0">
                    <a:pos x="35" y="23"/>
                  </a:cxn>
                  <a:cxn ang="0">
                    <a:pos x="38" y="17"/>
                  </a:cxn>
                  <a:cxn ang="0">
                    <a:pos x="42" y="15"/>
                  </a:cxn>
                  <a:cxn ang="0">
                    <a:pos x="45" y="13"/>
                  </a:cxn>
                  <a:cxn ang="0">
                    <a:pos x="47" y="10"/>
                  </a:cxn>
                  <a:cxn ang="0">
                    <a:pos x="49" y="3"/>
                  </a:cxn>
                  <a:cxn ang="0">
                    <a:pos x="44" y="0"/>
                  </a:cxn>
                  <a:cxn ang="0">
                    <a:pos x="38" y="1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29" y="11"/>
                  </a:cxn>
                  <a:cxn ang="0">
                    <a:pos x="23" y="9"/>
                  </a:cxn>
                  <a:cxn ang="0">
                    <a:pos x="21" y="12"/>
                  </a:cxn>
                  <a:cxn ang="0">
                    <a:pos x="16" y="16"/>
                  </a:cxn>
                  <a:cxn ang="0">
                    <a:pos x="16" y="21"/>
                  </a:cxn>
                  <a:cxn ang="0">
                    <a:pos x="20" y="21"/>
                  </a:cxn>
                  <a:cxn ang="0">
                    <a:pos x="15" y="23"/>
                  </a:cxn>
                  <a:cxn ang="0">
                    <a:pos x="9" y="28"/>
                  </a:cxn>
                </a:cxnLst>
                <a:rect l="0" t="0" r="r" b="b"/>
                <a:pathLst>
                  <a:path w="49" h="41">
                    <a:moveTo>
                      <a:pt x="9" y="28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6"/>
                      <a:pt x="24" y="37"/>
                      <a:pt x="25" y="37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1"/>
                      <a:pt x="19" y="21"/>
                      <a:pt x="20" y="21"/>
                    </a:cubicBezTo>
                    <a:cubicBezTo>
                      <a:pt x="15" y="23"/>
                      <a:pt x="15" y="23"/>
                      <a:pt x="15" y="23"/>
                    </a:cubicBezTo>
                    <a:lnTo>
                      <a:pt x="9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44"/>
              <p:cNvSpPr>
                <a:spLocks/>
              </p:cNvSpPr>
              <p:nvPr/>
            </p:nvSpPr>
            <p:spPr bwMode="auto">
              <a:xfrm>
                <a:off x="3473" y="5048"/>
                <a:ext cx="96" cy="129"/>
              </a:xfrm>
              <a:custGeom>
                <a:avLst/>
                <a:gdLst/>
                <a:ahLst/>
                <a:cxnLst>
                  <a:cxn ang="0">
                    <a:pos x="69" y="1"/>
                  </a:cxn>
                  <a:cxn ang="0">
                    <a:pos x="61" y="0"/>
                  </a:cxn>
                  <a:cxn ang="0">
                    <a:pos x="53" y="8"/>
                  </a:cxn>
                  <a:cxn ang="0">
                    <a:pos x="44" y="18"/>
                  </a:cxn>
                  <a:cxn ang="0">
                    <a:pos x="36" y="33"/>
                  </a:cxn>
                  <a:cxn ang="0">
                    <a:pos x="45" y="26"/>
                  </a:cxn>
                  <a:cxn ang="0">
                    <a:pos x="35" y="38"/>
                  </a:cxn>
                  <a:cxn ang="0">
                    <a:pos x="40" y="41"/>
                  </a:cxn>
                  <a:cxn ang="0">
                    <a:pos x="40" y="44"/>
                  </a:cxn>
                  <a:cxn ang="0">
                    <a:pos x="42" y="48"/>
                  </a:cxn>
                  <a:cxn ang="0">
                    <a:pos x="29" y="58"/>
                  </a:cxn>
                  <a:cxn ang="0">
                    <a:pos x="26" y="62"/>
                  </a:cxn>
                  <a:cxn ang="0">
                    <a:pos x="15" y="71"/>
                  </a:cxn>
                  <a:cxn ang="0">
                    <a:pos x="18" y="74"/>
                  </a:cxn>
                  <a:cxn ang="0">
                    <a:pos x="21" y="79"/>
                  </a:cxn>
                  <a:cxn ang="0">
                    <a:pos x="22" y="81"/>
                  </a:cxn>
                  <a:cxn ang="0">
                    <a:pos x="11" y="84"/>
                  </a:cxn>
                  <a:cxn ang="0">
                    <a:pos x="2" y="93"/>
                  </a:cxn>
                  <a:cxn ang="0">
                    <a:pos x="13" y="92"/>
                  </a:cxn>
                  <a:cxn ang="0">
                    <a:pos x="20" y="87"/>
                  </a:cxn>
                  <a:cxn ang="0">
                    <a:pos x="34" y="89"/>
                  </a:cxn>
                  <a:cxn ang="0">
                    <a:pos x="51" y="84"/>
                  </a:cxn>
                  <a:cxn ang="0">
                    <a:pos x="45" y="81"/>
                  </a:cxn>
                  <a:cxn ang="0">
                    <a:pos x="59" y="68"/>
                  </a:cxn>
                  <a:cxn ang="0">
                    <a:pos x="51" y="66"/>
                  </a:cxn>
                  <a:cxn ang="0">
                    <a:pos x="54" y="60"/>
                  </a:cxn>
                  <a:cxn ang="0">
                    <a:pos x="52" y="45"/>
                  </a:cxn>
                  <a:cxn ang="0">
                    <a:pos x="54" y="28"/>
                  </a:cxn>
                  <a:cxn ang="0">
                    <a:pos x="58" y="23"/>
                  </a:cxn>
                  <a:cxn ang="0">
                    <a:pos x="67" y="12"/>
                  </a:cxn>
                  <a:cxn ang="0">
                    <a:pos x="57" y="12"/>
                  </a:cxn>
                  <a:cxn ang="0">
                    <a:pos x="68" y="3"/>
                  </a:cxn>
                </a:cxnLst>
                <a:rect l="0" t="0" r="r" b="b"/>
                <a:pathLst>
                  <a:path w="69" h="93">
                    <a:moveTo>
                      <a:pt x="68" y="3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8"/>
                      <a:pt x="42" y="31"/>
                      <a:pt x="41" y="33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4"/>
                      <a:pt x="24" y="66"/>
                      <a:pt x="23" y="67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2" y="82"/>
                      <a:pt x="52" y="82"/>
                      <a:pt x="52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5" y="16"/>
                      <a:pt x="66" y="14"/>
                      <a:pt x="67" y="12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1" y="8"/>
                      <a:pt x="61" y="8"/>
                      <a:pt x="61" y="8"/>
                    </a:cubicBezTo>
                    <a:lnTo>
                      <a:pt x="68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45"/>
              <p:cNvSpPr>
                <a:spLocks/>
              </p:cNvSpPr>
              <p:nvPr/>
            </p:nvSpPr>
            <p:spPr bwMode="auto">
              <a:xfrm>
                <a:off x="3652" y="5095"/>
                <a:ext cx="14" cy="20"/>
              </a:xfrm>
              <a:custGeom>
                <a:avLst/>
                <a:gdLst/>
                <a:ahLst/>
                <a:cxnLst>
                  <a:cxn ang="0">
                    <a:pos x="7" y="19"/>
                  </a:cxn>
                  <a:cxn ang="0">
                    <a:pos x="14" y="0"/>
                  </a:cxn>
                  <a:cxn ang="0">
                    <a:pos x="0" y="8"/>
                  </a:cxn>
                  <a:cxn ang="0">
                    <a:pos x="3" y="15"/>
                  </a:cxn>
                  <a:cxn ang="0">
                    <a:pos x="7" y="19"/>
                  </a:cxn>
                </a:cxnLst>
                <a:rect l="0" t="0" r="r" b="b"/>
                <a:pathLst>
                  <a:path w="14" h="19">
                    <a:moveTo>
                      <a:pt x="7" y="19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" y="15"/>
                    </a:lnTo>
                    <a:lnTo>
                      <a:pt x="7" y="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46"/>
              <p:cNvSpPr>
                <a:spLocks/>
              </p:cNvSpPr>
              <p:nvPr/>
            </p:nvSpPr>
            <p:spPr bwMode="auto">
              <a:xfrm>
                <a:off x="3641" y="5108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3" y="5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47"/>
              <p:cNvSpPr>
                <a:spLocks/>
              </p:cNvSpPr>
              <p:nvPr/>
            </p:nvSpPr>
            <p:spPr bwMode="auto">
              <a:xfrm>
                <a:off x="3640" y="5078"/>
                <a:ext cx="4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6"/>
                  </a:cxn>
                  <a:cxn ang="0">
                    <a:pos x="4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lnTo>
                      <a:pt x="1" y="6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48"/>
              <p:cNvSpPr>
                <a:spLocks/>
              </p:cNvSpPr>
              <p:nvPr/>
            </p:nvSpPr>
            <p:spPr bwMode="auto">
              <a:xfrm>
                <a:off x="3573" y="5335"/>
                <a:ext cx="13" cy="3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10" y="0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3" y="27"/>
                  </a:cxn>
                  <a:cxn ang="0">
                    <a:pos x="8" y="16"/>
                  </a:cxn>
                  <a:cxn ang="0">
                    <a:pos x="8" y="8"/>
                  </a:cxn>
                </a:cxnLst>
                <a:rect l="0" t="0" r="r" b="b"/>
                <a:pathLst>
                  <a:path w="10" h="27">
                    <a:moveTo>
                      <a:pt x="8" y="8"/>
                    </a:moveTo>
                    <a:cubicBezTo>
                      <a:pt x="9" y="6"/>
                      <a:pt x="9" y="3"/>
                      <a:pt x="10" y="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49"/>
              <p:cNvSpPr>
                <a:spLocks/>
              </p:cNvSpPr>
              <p:nvPr/>
            </p:nvSpPr>
            <p:spPr bwMode="auto">
              <a:xfrm>
                <a:off x="3562" y="5376"/>
                <a:ext cx="17" cy="4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32"/>
                  </a:cxn>
                  <a:cxn ang="0">
                    <a:pos x="9" y="29"/>
                  </a:cxn>
                  <a:cxn ang="0">
                    <a:pos x="13" y="1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1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34"/>
                  </a:cxn>
                </a:cxnLst>
                <a:rect l="0" t="0" r="r" b="b"/>
                <a:pathLst>
                  <a:path w="13" h="34">
                    <a:moveTo>
                      <a:pt x="0" y="34"/>
                    </a:moveTo>
                    <a:cubicBezTo>
                      <a:pt x="7" y="32"/>
                      <a:pt x="7" y="32"/>
                      <a:pt x="7" y="32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4"/>
                      <a:pt x="1" y="16"/>
                      <a:pt x="0" y="19"/>
                    </a:cubicBezTo>
                    <a:lnTo>
                      <a:pt x="0" y="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Freeform 50"/>
              <p:cNvSpPr>
                <a:spLocks/>
              </p:cNvSpPr>
              <p:nvPr/>
            </p:nvSpPr>
            <p:spPr bwMode="auto">
              <a:xfrm>
                <a:off x="3616" y="5446"/>
                <a:ext cx="50" cy="34"/>
              </a:xfrm>
              <a:custGeom>
                <a:avLst/>
                <a:gdLst/>
                <a:ahLst/>
                <a:cxnLst>
                  <a:cxn ang="0">
                    <a:pos x="38" y="34"/>
                  </a:cxn>
                  <a:cxn ang="0">
                    <a:pos x="40" y="27"/>
                  </a:cxn>
                  <a:cxn ang="0">
                    <a:pos x="45" y="12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25" y="5"/>
                  </a:cxn>
                  <a:cxn ang="0">
                    <a:pos x="6" y="1"/>
                  </a:cxn>
                  <a:cxn ang="0">
                    <a:pos x="0" y="9"/>
                  </a:cxn>
                  <a:cxn ang="0">
                    <a:pos x="11" y="16"/>
                  </a:cxn>
                  <a:cxn ang="0">
                    <a:pos x="25" y="27"/>
                  </a:cxn>
                  <a:cxn ang="0">
                    <a:pos x="38" y="34"/>
                  </a:cxn>
                </a:cxnLst>
                <a:rect l="0" t="0" r="r" b="b"/>
                <a:pathLst>
                  <a:path w="50" h="34">
                    <a:moveTo>
                      <a:pt x="38" y="34"/>
                    </a:moveTo>
                    <a:lnTo>
                      <a:pt x="40" y="27"/>
                    </a:lnTo>
                    <a:lnTo>
                      <a:pt x="45" y="12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25" y="5"/>
                    </a:lnTo>
                    <a:lnTo>
                      <a:pt x="6" y="1"/>
                    </a:lnTo>
                    <a:lnTo>
                      <a:pt x="0" y="9"/>
                    </a:lnTo>
                    <a:lnTo>
                      <a:pt x="11" y="16"/>
                    </a:lnTo>
                    <a:lnTo>
                      <a:pt x="25" y="27"/>
                    </a:lnTo>
                    <a:lnTo>
                      <a:pt x="38" y="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Freeform 51"/>
              <p:cNvSpPr>
                <a:spLocks/>
              </p:cNvSpPr>
              <p:nvPr/>
            </p:nvSpPr>
            <p:spPr bwMode="auto">
              <a:xfrm>
                <a:off x="4842" y="5203"/>
                <a:ext cx="51" cy="5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1" y="2"/>
                  </a:cxn>
                  <a:cxn ang="0">
                    <a:pos x="5" y="8"/>
                  </a:cxn>
                  <a:cxn ang="0">
                    <a:pos x="15" y="18"/>
                  </a:cxn>
                  <a:cxn ang="0">
                    <a:pos x="26" y="28"/>
                  </a:cxn>
                  <a:cxn ang="0">
                    <a:pos x="21" y="22"/>
                  </a:cxn>
                  <a:cxn ang="0">
                    <a:pos x="28" y="28"/>
                  </a:cxn>
                  <a:cxn ang="0">
                    <a:pos x="39" y="39"/>
                  </a:cxn>
                  <a:cxn ang="0">
                    <a:pos x="39" y="40"/>
                  </a:cxn>
                  <a:cxn ang="0">
                    <a:pos x="46" y="47"/>
                  </a:cxn>
                  <a:cxn ang="0">
                    <a:pos x="51" y="53"/>
                  </a:cxn>
                  <a:cxn ang="0">
                    <a:pos x="43" y="43"/>
                  </a:cxn>
                  <a:cxn ang="0">
                    <a:pos x="44" y="46"/>
                  </a:cxn>
                  <a:cxn ang="0">
                    <a:pos x="30" y="29"/>
                  </a:cxn>
                  <a:cxn ang="0">
                    <a:pos x="11" y="1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51" h="53">
                    <a:moveTo>
                      <a:pt x="8" y="8"/>
                    </a:moveTo>
                    <a:lnTo>
                      <a:pt x="1" y="2"/>
                    </a:lnTo>
                    <a:lnTo>
                      <a:pt x="5" y="8"/>
                    </a:lnTo>
                    <a:lnTo>
                      <a:pt x="15" y="18"/>
                    </a:lnTo>
                    <a:lnTo>
                      <a:pt x="26" y="28"/>
                    </a:lnTo>
                    <a:lnTo>
                      <a:pt x="21" y="22"/>
                    </a:lnTo>
                    <a:lnTo>
                      <a:pt x="28" y="28"/>
                    </a:lnTo>
                    <a:lnTo>
                      <a:pt x="39" y="39"/>
                    </a:lnTo>
                    <a:lnTo>
                      <a:pt x="39" y="40"/>
                    </a:lnTo>
                    <a:lnTo>
                      <a:pt x="46" y="47"/>
                    </a:lnTo>
                    <a:lnTo>
                      <a:pt x="51" y="53"/>
                    </a:lnTo>
                    <a:lnTo>
                      <a:pt x="43" y="43"/>
                    </a:lnTo>
                    <a:lnTo>
                      <a:pt x="44" y="46"/>
                    </a:lnTo>
                    <a:lnTo>
                      <a:pt x="30" y="29"/>
                    </a:lnTo>
                    <a:lnTo>
                      <a:pt x="11" y="1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4824" y="5182"/>
                <a:ext cx="28" cy="29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8" y="20"/>
                  </a:cxn>
                  <a:cxn ang="0">
                    <a:pos x="25" y="27"/>
                  </a:cxn>
                  <a:cxn ang="0">
                    <a:pos x="29" y="29"/>
                  </a:cxn>
                  <a:cxn ang="0">
                    <a:pos x="29" y="29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4" y="5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" y="9"/>
                  </a:cxn>
                </a:cxnLst>
                <a:rect l="0" t="0" r="r" b="b"/>
                <a:pathLst>
                  <a:path w="29" h="29">
                    <a:moveTo>
                      <a:pt x="7" y="9"/>
                    </a:moveTo>
                    <a:lnTo>
                      <a:pt x="18" y="20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4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Freeform 53"/>
              <p:cNvSpPr>
                <a:spLocks/>
              </p:cNvSpPr>
              <p:nvPr/>
            </p:nvSpPr>
            <p:spPr bwMode="auto">
              <a:xfrm>
                <a:off x="4671" y="5053"/>
                <a:ext cx="68" cy="51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28" y="21"/>
                  </a:cxn>
                  <a:cxn ang="0">
                    <a:pos x="48" y="37"/>
                  </a:cxn>
                  <a:cxn ang="0">
                    <a:pos x="19" y="13"/>
                  </a:cxn>
                  <a:cxn ang="0">
                    <a:pos x="18" y="1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7" y="5"/>
                  </a:cxn>
                  <a:cxn ang="0">
                    <a:pos x="14" y="11"/>
                  </a:cxn>
                </a:cxnLst>
                <a:rect l="0" t="0" r="r" b="b"/>
                <a:pathLst>
                  <a:path w="48" h="37">
                    <a:moveTo>
                      <a:pt x="14" y="11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38" y="29"/>
                      <a:pt x="28" y="20"/>
                      <a:pt x="19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5"/>
                      <a:pt x="7" y="5"/>
                      <a:pt x="7" y="5"/>
                    </a:cubicBezTo>
                    <a:lnTo>
                      <a:pt x="14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Freeform 54"/>
              <p:cNvSpPr>
                <a:spLocks/>
              </p:cNvSpPr>
              <p:nvPr/>
            </p:nvSpPr>
            <p:spPr bwMode="auto">
              <a:xfrm>
                <a:off x="4739" y="5105"/>
                <a:ext cx="99" cy="9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15" y="14"/>
                  </a:cxn>
                  <a:cxn ang="0">
                    <a:pos x="27" y="24"/>
                  </a:cxn>
                  <a:cxn ang="0">
                    <a:pos x="35" y="32"/>
                  </a:cxn>
                  <a:cxn ang="0">
                    <a:pos x="38" y="34"/>
                  </a:cxn>
                  <a:cxn ang="0">
                    <a:pos x="37" y="34"/>
                  </a:cxn>
                  <a:cxn ang="0">
                    <a:pos x="41" y="38"/>
                  </a:cxn>
                  <a:cxn ang="0">
                    <a:pos x="48" y="46"/>
                  </a:cxn>
                  <a:cxn ang="0">
                    <a:pos x="65" y="62"/>
                  </a:cxn>
                  <a:cxn ang="0">
                    <a:pos x="67" y="65"/>
                  </a:cxn>
                  <a:cxn ang="0">
                    <a:pos x="71" y="69"/>
                  </a:cxn>
                  <a:cxn ang="0">
                    <a:pos x="72" y="70"/>
                  </a:cxn>
                  <a:cxn ang="0">
                    <a:pos x="70" y="67"/>
                  </a:cxn>
                  <a:cxn ang="0">
                    <a:pos x="64" y="60"/>
                  </a:cxn>
                  <a:cxn ang="0">
                    <a:pos x="57" y="53"/>
                  </a:cxn>
                  <a:cxn ang="0">
                    <a:pos x="52" y="47"/>
                  </a:cxn>
                  <a:cxn ang="0">
                    <a:pos x="54" y="49"/>
                  </a:cxn>
                  <a:cxn ang="0">
                    <a:pos x="61" y="56"/>
                  </a:cxn>
                  <a:cxn ang="0">
                    <a:pos x="58" y="53"/>
                  </a:cxn>
                  <a:cxn ang="0">
                    <a:pos x="57" y="52"/>
                  </a:cxn>
                  <a:cxn ang="0">
                    <a:pos x="55" y="50"/>
                  </a:cxn>
                  <a:cxn ang="0">
                    <a:pos x="49" y="44"/>
                  </a:cxn>
                  <a:cxn ang="0">
                    <a:pos x="48" y="43"/>
                  </a:cxn>
                  <a:cxn ang="0">
                    <a:pos x="45" y="40"/>
                  </a:cxn>
                  <a:cxn ang="0">
                    <a:pos x="44" y="40"/>
                  </a:cxn>
                  <a:cxn ang="0">
                    <a:pos x="44" y="39"/>
                  </a:cxn>
                  <a:cxn ang="0">
                    <a:pos x="36" y="32"/>
                  </a:cxn>
                  <a:cxn ang="0">
                    <a:pos x="29" y="26"/>
                  </a:cxn>
                  <a:cxn ang="0">
                    <a:pos x="26" y="23"/>
                  </a:cxn>
                  <a:cxn ang="0">
                    <a:pos x="23" y="20"/>
                  </a:cxn>
                  <a:cxn ang="0">
                    <a:pos x="25" y="22"/>
                  </a:cxn>
                  <a:cxn ang="0">
                    <a:pos x="26" y="23"/>
                  </a:cxn>
                  <a:cxn ang="0">
                    <a:pos x="22" y="19"/>
                  </a:cxn>
                  <a:cxn ang="0">
                    <a:pos x="20" y="18"/>
                  </a:cxn>
                  <a:cxn ang="0">
                    <a:pos x="20" y="17"/>
                  </a:cxn>
                  <a:cxn ang="0">
                    <a:pos x="14" y="12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" y="15"/>
                  </a:cxn>
                  <a:cxn ang="0">
                    <a:pos x="0" y="0"/>
                  </a:cxn>
                  <a:cxn ang="0">
                    <a:pos x="18" y="16"/>
                  </a:cxn>
                  <a:cxn ang="0">
                    <a:pos x="7" y="7"/>
                  </a:cxn>
                </a:cxnLst>
                <a:rect l="0" t="0" r="r" b="b"/>
                <a:pathLst>
                  <a:path w="72" h="70">
                    <a:moveTo>
                      <a:pt x="7" y="7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30" y="27"/>
                      <a:pt x="33" y="29"/>
                      <a:pt x="35" y="32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69"/>
                      <a:pt x="71" y="68"/>
                      <a:pt x="70" y="67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0"/>
                      <a:pt x="5" y="5"/>
                      <a:pt x="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4" y="13"/>
                      <a:pt x="10" y="10"/>
                      <a:pt x="7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55"/>
              <p:cNvSpPr>
                <a:spLocks/>
              </p:cNvSpPr>
              <p:nvPr/>
            </p:nvSpPr>
            <p:spPr bwMode="auto">
              <a:xfrm>
                <a:off x="4738" y="510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56"/>
              <p:cNvSpPr>
                <a:spLocks/>
              </p:cNvSpPr>
              <p:nvPr/>
            </p:nvSpPr>
            <p:spPr bwMode="auto">
              <a:xfrm>
                <a:off x="4591" y="5001"/>
                <a:ext cx="85" cy="5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14"/>
                  </a:cxn>
                  <a:cxn ang="0">
                    <a:pos x="31" y="21"/>
                  </a:cxn>
                  <a:cxn ang="0">
                    <a:pos x="35" y="24"/>
                  </a:cxn>
                  <a:cxn ang="0">
                    <a:pos x="37" y="26"/>
                  </a:cxn>
                  <a:cxn ang="0">
                    <a:pos x="43" y="30"/>
                  </a:cxn>
                  <a:cxn ang="0">
                    <a:pos x="47" y="33"/>
                  </a:cxn>
                  <a:cxn ang="0">
                    <a:pos x="53" y="36"/>
                  </a:cxn>
                  <a:cxn ang="0">
                    <a:pos x="55" y="37"/>
                  </a:cxn>
                  <a:cxn ang="0">
                    <a:pos x="61" y="41"/>
                  </a:cxn>
                  <a:cxn ang="0">
                    <a:pos x="54" y="36"/>
                  </a:cxn>
                  <a:cxn ang="0">
                    <a:pos x="49" y="33"/>
                  </a:cxn>
                  <a:cxn ang="0">
                    <a:pos x="48" y="32"/>
                  </a:cxn>
                  <a:cxn ang="0">
                    <a:pos x="47" y="32"/>
                  </a:cxn>
                  <a:cxn ang="0">
                    <a:pos x="45" y="30"/>
                  </a:cxn>
                  <a:cxn ang="0">
                    <a:pos x="44" y="29"/>
                  </a:cxn>
                  <a:cxn ang="0">
                    <a:pos x="40" y="26"/>
                  </a:cxn>
                  <a:cxn ang="0">
                    <a:pos x="41" y="26"/>
                  </a:cxn>
                  <a:cxn ang="0">
                    <a:pos x="42" y="26"/>
                  </a:cxn>
                  <a:cxn ang="0">
                    <a:pos x="40" y="24"/>
                  </a:cxn>
                  <a:cxn ang="0">
                    <a:pos x="36" y="22"/>
                  </a:cxn>
                  <a:cxn ang="0">
                    <a:pos x="27" y="16"/>
                  </a:cxn>
                  <a:cxn ang="0">
                    <a:pos x="29" y="16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4" y="7"/>
                  </a:cxn>
                  <a:cxn ang="0">
                    <a:pos x="4" y="0"/>
                  </a:cxn>
                  <a:cxn ang="0">
                    <a:pos x="13" y="7"/>
                  </a:cxn>
                  <a:cxn ang="0">
                    <a:pos x="12" y="7"/>
                  </a:cxn>
                  <a:cxn ang="0">
                    <a:pos x="8" y="6"/>
                  </a:cxn>
                </a:cxnLst>
                <a:rect l="0" t="0" r="r" b="b"/>
                <a:pathLst>
                  <a:path w="61" h="41">
                    <a:moveTo>
                      <a:pt x="8" y="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2"/>
                      <a:pt x="34" y="23"/>
                      <a:pt x="35" y="24"/>
                    </a:cubicBezTo>
                    <a:cubicBezTo>
                      <a:pt x="36" y="25"/>
                      <a:pt x="36" y="25"/>
                      <a:pt x="37" y="26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1" y="5"/>
                      <a:pt x="7" y="3"/>
                      <a:pt x="4" y="0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8" y="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57"/>
              <p:cNvSpPr>
                <a:spLocks/>
              </p:cNvSpPr>
              <p:nvPr/>
            </p:nvSpPr>
            <p:spPr bwMode="auto">
              <a:xfrm>
                <a:off x="4401" y="4925"/>
                <a:ext cx="184" cy="76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3" y="5"/>
                  </a:cxn>
                  <a:cxn ang="0">
                    <a:pos x="21" y="9"/>
                  </a:cxn>
                  <a:cxn ang="0">
                    <a:pos x="32" y="12"/>
                  </a:cxn>
                  <a:cxn ang="0">
                    <a:pos x="46" y="17"/>
                  </a:cxn>
                  <a:cxn ang="0">
                    <a:pos x="62" y="22"/>
                  </a:cxn>
                  <a:cxn ang="0">
                    <a:pos x="84" y="32"/>
                  </a:cxn>
                  <a:cxn ang="0">
                    <a:pos x="93" y="35"/>
                  </a:cxn>
                  <a:cxn ang="0">
                    <a:pos x="109" y="43"/>
                  </a:cxn>
                  <a:cxn ang="0">
                    <a:pos x="124" y="51"/>
                  </a:cxn>
                  <a:cxn ang="0">
                    <a:pos x="133" y="55"/>
                  </a:cxn>
                  <a:cxn ang="0">
                    <a:pos x="114" y="45"/>
                  </a:cxn>
                  <a:cxn ang="0">
                    <a:pos x="115" y="44"/>
                  </a:cxn>
                  <a:cxn ang="0">
                    <a:pos x="120" y="46"/>
                  </a:cxn>
                  <a:cxn ang="0">
                    <a:pos x="110" y="41"/>
                  </a:cxn>
                  <a:cxn ang="0">
                    <a:pos x="101" y="37"/>
                  </a:cxn>
                  <a:cxn ang="0">
                    <a:pos x="94" y="35"/>
                  </a:cxn>
                  <a:cxn ang="0">
                    <a:pos x="75" y="26"/>
                  </a:cxn>
                  <a:cxn ang="0">
                    <a:pos x="76" y="25"/>
                  </a:cxn>
                  <a:cxn ang="0">
                    <a:pos x="62" y="20"/>
                  </a:cxn>
                  <a:cxn ang="0">
                    <a:pos x="51" y="16"/>
                  </a:cxn>
                  <a:cxn ang="0">
                    <a:pos x="34" y="11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10" y="3"/>
                  </a:cxn>
                </a:cxnLst>
                <a:rect l="0" t="0" r="r" b="b"/>
                <a:pathLst>
                  <a:path w="133" h="55">
                    <a:moveTo>
                      <a:pt x="10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124" y="51"/>
                      <a:pt x="124" y="51"/>
                      <a:pt x="124" y="51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14" y="4"/>
                      <a:pt x="14" y="4"/>
                      <a:pt x="14" y="4"/>
                    </a:cubicBezTo>
                    <a:lnTo>
                      <a:pt x="10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58"/>
              <p:cNvSpPr>
                <a:spLocks/>
              </p:cNvSpPr>
              <p:nvPr/>
            </p:nvSpPr>
            <p:spPr bwMode="auto">
              <a:xfrm>
                <a:off x="3855" y="4905"/>
                <a:ext cx="33" cy="2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1" y="8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11" y="15"/>
                  </a:cxn>
                  <a:cxn ang="0">
                    <a:pos x="12" y="19"/>
                  </a:cxn>
                  <a:cxn ang="0">
                    <a:pos x="17" y="18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3" y="13"/>
                  </a:cxn>
                  <a:cxn ang="0">
                    <a:pos x="22" y="13"/>
                  </a:cxn>
                  <a:cxn ang="0">
                    <a:pos x="15" y="10"/>
                  </a:cxn>
                  <a:cxn ang="0">
                    <a:pos x="8" y="5"/>
                  </a:cxn>
                  <a:cxn ang="0">
                    <a:pos x="5" y="0"/>
                  </a:cxn>
                </a:cxnLst>
                <a:rect l="0" t="0" r="r" b="b"/>
                <a:pathLst>
                  <a:path w="23" h="19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5" y="18"/>
                      <a:pt x="17" y="18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8" y="5"/>
                      <a:pt x="8" y="5"/>
                      <a:pt x="8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59"/>
              <p:cNvSpPr>
                <a:spLocks/>
              </p:cNvSpPr>
              <p:nvPr/>
            </p:nvSpPr>
            <p:spPr bwMode="auto">
              <a:xfrm>
                <a:off x="3851" y="4882"/>
                <a:ext cx="22" cy="20"/>
              </a:xfrm>
              <a:custGeom>
                <a:avLst/>
                <a:gdLst/>
                <a:ahLst/>
                <a:cxnLst>
                  <a:cxn ang="0">
                    <a:pos x="8" y="15"/>
                  </a:cxn>
                  <a:cxn ang="0">
                    <a:pos x="10" y="10"/>
                  </a:cxn>
                  <a:cxn ang="0">
                    <a:pos x="13" y="6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5"/>
                  </a:cxn>
                  <a:cxn ang="0">
                    <a:pos x="8" y="15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2"/>
                      <a:pt x="7" y="2"/>
                      <a:pt x="5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Freeform 60"/>
              <p:cNvSpPr>
                <a:spLocks/>
              </p:cNvSpPr>
              <p:nvPr/>
            </p:nvSpPr>
            <p:spPr bwMode="auto">
              <a:xfrm>
                <a:off x="4089" y="4810"/>
                <a:ext cx="5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61"/>
              <p:cNvSpPr>
                <a:spLocks noEditPoints="1"/>
              </p:cNvSpPr>
              <p:nvPr/>
            </p:nvSpPr>
            <p:spPr bwMode="auto">
              <a:xfrm>
                <a:off x="2926" y="4811"/>
                <a:ext cx="1970" cy="2485"/>
              </a:xfrm>
              <a:custGeom>
                <a:avLst/>
                <a:gdLst/>
                <a:ahLst/>
                <a:cxnLst>
                  <a:cxn ang="0">
                    <a:pos x="1420" y="340"/>
                  </a:cxn>
                  <a:cxn ang="0">
                    <a:pos x="1314" y="264"/>
                  </a:cxn>
                  <a:cxn ang="0">
                    <a:pos x="1324" y="250"/>
                  </a:cxn>
                  <a:cxn ang="0">
                    <a:pos x="1357" y="264"/>
                  </a:cxn>
                  <a:cxn ang="0">
                    <a:pos x="1247" y="179"/>
                  </a:cxn>
                  <a:cxn ang="0">
                    <a:pos x="1077" y="97"/>
                  </a:cxn>
                  <a:cxn ang="0">
                    <a:pos x="985" y="50"/>
                  </a:cxn>
                  <a:cxn ang="0">
                    <a:pos x="928" y="24"/>
                  </a:cxn>
                  <a:cxn ang="0">
                    <a:pos x="1018" y="44"/>
                  </a:cxn>
                  <a:cxn ang="0">
                    <a:pos x="909" y="11"/>
                  </a:cxn>
                  <a:cxn ang="0">
                    <a:pos x="877" y="4"/>
                  </a:cxn>
                  <a:cxn ang="0">
                    <a:pos x="841" y="19"/>
                  </a:cxn>
                  <a:cxn ang="0">
                    <a:pos x="805" y="29"/>
                  </a:cxn>
                  <a:cxn ang="0">
                    <a:pos x="780" y="37"/>
                  </a:cxn>
                  <a:cxn ang="0">
                    <a:pos x="745" y="42"/>
                  </a:cxn>
                  <a:cxn ang="0">
                    <a:pos x="727" y="68"/>
                  </a:cxn>
                  <a:cxn ang="0">
                    <a:pos x="759" y="87"/>
                  </a:cxn>
                  <a:cxn ang="0">
                    <a:pos x="703" y="65"/>
                  </a:cxn>
                  <a:cxn ang="0">
                    <a:pos x="705" y="95"/>
                  </a:cxn>
                  <a:cxn ang="0">
                    <a:pos x="674" y="104"/>
                  </a:cxn>
                  <a:cxn ang="0">
                    <a:pos x="652" y="124"/>
                  </a:cxn>
                  <a:cxn ang="0">
                    <a:pos x="640" y="97"/>
                  </a:cxn>
                  <a:cxn ang="0">
                    <a:pos x="612" y="85"/>
                  </a:cxn>
                  <a:cxn ang="0">
                    <a:pos x="547" y="136"/>
                  </a:cxn>
                  <a:cxn ang="0">
                    <a:pos x="512" y="187"/>
                  </a:cxn>
                  <a:cxn ang="0">
                    <a:pos x="561" y="194"/>
                  </a:cxn>
                  <a:cxn ang="0">
                    <a:pos x="583" y="139"/>
                  </a:cxn>
                  <a:cxn ang="0">
                    <a:pos x="594" y="165"/>
                  </a:cxn>
                  <a:cxn ang="0">
                    <a:pos x="630" y="171"/>
                  </a:cxn>
                  <a:cxn ang="0">
                    <a:pos x="590" y="204"/>
                  </a:cxn>
                  <a:cxn ang="0">
                    <a:pos x="537" y="227"/>
                  </a:cxn>
                  <a:cxn ang="0">
                    <a:pos x="520" y="194"/>
                  </a:cxn>
                  <a:cxn ang="0">
                    <a:pos x="500" y="232"/>
                  </a:cxn>
                  <a:cxn ang="0">
                    <a:pos x="421" y="275"/>
                  </a:cxn>
                  <a:cxn ang="0">
                    <a:pos x="320" y="357"/>
                  </a:cxn>
                  <a:cxn ang="0">
                    <a:pos x="343" y="464"/>
                  </a:cxn>
                  <a:cxn ang="0">
                    <a:pos x="477" y="357"/>
                  </a:cxn>
                  <a:cxn ang="0">
                    <a:pos x="553" y="443"/>
                  </a:cxn>
                  <a:cxn ang="0">
                    <a:pos x="516" y="342"/>
                  </a:cxn>
                  <a:cxn ang="0">
                    <a:pos x="602" y="462"/>
                  </a:cxn>
                  <a:cxn ang="0">
                    <a:pos x="630" y="464"/>
                  </a:cxn>
                  <a:cxn ang="0">
                    <a:pos x="641" y="418"/>
                  </a:cxn>
                  <a:cxn ang="0">
                    <a:pos x="673" y="337"/>
                  </a:cxn>
                  <a:cxn ang="0">
                    <a:pos x="718" y="352"/>
                  </a:cxn>
                  <a:cxn ang="0">
                    <a:pos x="744" y="321"/>
                  </a:cxn>
                  <a:cxn ang="0">
                    <a:pos x="762" y="405"/>
                  </a:cxn>
                  <a:cxn ang="0">
                    <a:pos x="651" y="430"/>
                  </a:cxn>
                  <a:cxn ang="0">
                    <a:pos x="697" y="491"/>
                  </a:cxn>
                  <a:cxn ang="0">
                    <a:pos x="780" y="507"/>
                  </a:cxn>
                  <a:cxn ang="0">
                    <a:pos x="199" y="595"/>
                  </a:cxn>
                  <a:cxn ang="0">
                    <a:pos x="452" y="1469"/>
                  </a:cxn>
                  <a:cxn ang="0">
                    <a:pos x="935" y="934"/>
                  </a:cxn>
                  <a:cxn ang="0">
                    <a:pos x="1011" y="991"/>
                  </a:cxn>
                  <a:cxn ang="0">
                    <a:pos x="1191" y="811"/>
                  </a:cxn>
                  <a:cxn ang="0">
                    <a:pos x="1059" y="682"/>
                  </a:cxn>
                  <a:cxn ang="0">
                    <a:pos x="1088" y="651"/>
                  </a:cxn>
                  <a:cxn ang="0">
                    <a:pos x="504" y="1011"/>
                  </a:cxn>
                  <a:cxn ang="0">
                    <a:pos x="852" y="1646"/>
                  </a:cxn>
                  <a:cxn ang="0">
                    <a:pos x="860" y="1330"/>
                  </a:cxn>
                  <a:cxn ang="0">
                    <a:pos x="790" y="1527"/>
                  </a:cxn>
                  <a:cxn ang="0">
                    <a:pos x="957" y="464"/>
                  </a:cxn>
                  <a:cxn ang="0">
                    <a:pos x="870" y="309"/>
                  </a:cxn>
                  <a:cxn ang="0">
                    <a:pos x="927" y="381"/>
                  </a:cxn>
                </a:cxnLst>
                <a:rect l="0" t="0" r="r" b="b"/>
                <a:pathLst>
                  <a:path w="1420" h="1793">
                    <a:moveTo>
                      <a:pt x="1296" y="700"/>
                    </a:moveTo>
                    <a:cubicBezTo>
                      <a:pt x="1305" y="695"/>
                      <a:pt x="1305" y="695"/>
                      <a:pt x="1305" y="695"/>
                    </a:cubicBezTo>
                    <a:cubicBezTo>
                      <a:pt x="1306" y="707"/>
                      <a:pt x="1306" y="707"/>
                      <a:pt x="1306" y="707"/>
                    </a:cubicBezTo>
                    <a:cubicBezTo>
                      <a:pt x="1297" y="709"/>
                      <a:pt x="1297" y="709"/>
                      <a:pt x="1297" y="709"/>
                    </a:cubicBezTo>
                    <a:cubicBezTo>
                      <a:pt x="1296" y="709"/>
                      <a:pt x="1295" y="710"/>
                      <a:pt x="1294" y="710"/>
                    </a:cubicBezTo>
                    <a:cubicBezTo>
                      <a:pt x="1317" y="731"/>
                      <a:pt x="1317" y="731"/>
                      <a:pt x="1317" y="731"/>
                    </a:cubicBezTo>
                    <a:cubicBezTo>
                      <a:pt x="1336" y="739"/>
                      <a:pt x="1336" y="739"/>
                      <a:pt x="1336" y="739"/>
                    </a:cubicBezTo>
                    <a:cubicBezTo>
                      <a:pt x="1341" y="726"/>
                      <a:pt x="1341" y="726"/>
                      <a:pt x="1341" y="726"/>
                    </a:cubicBezTo>
                    <a:cubicBezTo>
                      <a:pt x="1334" y="699"/>
                      <a:pt x="1334" y="699"/>
                      <a:pt x="1334" y="699"/>
                    </a:cubicBezTo>
                    <a:cubicBezTo>
                      <a:pt x="1352" y="726"/>
                      <a:pt x="1352" y="726"/>
                      <a:pt x="1352" y="726"/>
                    </a:cubicBezTo>
                    <a:cubicBezTo>
                      <a:pt x="1365" y="760"/>
                      <a:pt x="1365" y="760"/>
                      <a:pt x="1365" y="760"/>
                    </a:cubicBezTo>
                    <a:cubicBezTo>
                      <a:pt x="1385" y="800"/>
                      <a:pt x="1385" y="800"/>
                      <a:pt x="1385" y="800"/>
                    </a:cubicBezTo>
                    <a:cubicBezTo>
                      <a:pt x="1403" y="834"/>
                      <a:pt x="1403" y="834"/>
                      <a:pt x="1403" y="834"/>
                    </a:cubicBezTo>
                    <a:cubicBezTo>
                      <a:pt x="1420" y="858"/>
                      <a:pt x="1420" y="858"/>
                      <a:pt x="1420" y="858"/>
                    </a:cubicBezTo>
                    <a:cubicBezTo>
                      <a:pt x="1420" y="859"/>
                      <a:pt x="1420" y="859"/>
                      <a:pt x="1420" y="859"/>
                    </a:cubicBezTo>
                    <a:cubicBezTo>
                      <a:pt x="1420" y="355"/>
                      <a:pt x="1420" y="355"/>
                      <a:pt x="1420" y="355"/>
                    </a:cubicBezTo>
                    <a:cubicBezTo>
                      <a:pt x="1420" y="340"/>
                      <a:pt x="1420" y="340"/>
                      <a:pt x="1420" y="340"/>
                    </a:cubicBezTo>
                    <a:cubicBezTo>
                      <a:pt x="1408" y="329"/>
                      <a:pt x="1408" y="329"/>
                      <a:pt x="1408" y="329"/>
                    </a:cubicBezTo>
                    <a:cubicBezTo>
                      <a:pt x="1395" y="320"/>
                      <a:pt x="1395" y="320"/>
                      <a:pt x="1395" y="320"/>
                    </a:cubicBezTo>
                    <a:cubicBezTo>
                      <a:pt x="1393" y="318"/>
                      <a:pt x="1393" y="318"/>
                      <a:pt x="1393" y="318"/>
                    </a:cubicBezTo>
                    <a:cubicBezTo>
                      <a:pt x="1387" y="316"/>
                      <a:pt x="1387" y="316"/>
                      <a:pt x="1387" y="316"/>
                    </a:cubicBezTo>
                    <a:cubicBezTo>
                      <a:pt x="1365" y="292"/>
                      <a:pt x="1365" y="292"/>
                      <a:pt x="1365" y="292"/>
                    </a:cubicBezTo>
                    <a:cubicBezTo>
                      <a:pt x="1358" y="283"/>
                      <a:pt x="1358" y="283"/>
                      <a:pt x="1358" y="283"/>
                    </a:cubicBezTo>
                    <a:cubicBezTo>
                      <a:pt x="1352" y="276"/>
                      <a:pt x="1352" y="276"/>
                      <a:pt x="1352" y="276"/>
                    </a:cubicBezTo>
                    <a:cubicBezTo>
                      <a:pt x="1350" y="279"/>
                      <a:pt x="1350" y="279"/>
                      <a:pt x="1350" y="279"/>
                    </a:cubicBezTo>
                    <a:cubicBezTo>
                      <a:pt x="1347" y="279"/>
                      <a:pt x="1347" y="279"/>
                      <a:pt x="1347" y="279"/>
                    </a:cubicBezTo>
                    <a:cubicBezTo>
                      <a:pt x="1354" y="288"/>
                      <a:pt x="1354" y="288"/>
                      <a:pt x="1354" y="288"/>
                    </a:cubicBezTo>
                    <a:cubicBezTo>
                      <a:pt x="1351" y="289"/>
                      <a:pt x="1351" y="289"/>
                      <a:pt x="1351" y="289"/>
                    </a:cubicBezTo>
                    <a:cubicBezTo>
                      <a:pt x="1343" y="282"/>
                      <a:pt x="1343" y="282"/>
                      <a:pt x="1343" y="282"/>
                    </a:cubicBezTo>
                    <a:cubicBezTo>
                      <a:pt x="1340" y="281"/>
                      <a:pt x="1340" y="281"/>
                      <a:pt x="1340" y="281"/>
                    </a:cubicBezTo>
                    <a:cubicBezTo>
                      <a:pt x="1340" y="285"/>
                      <a:pt x="1340" y="285"/>
                      <a:pt x="1340" y="285"/>
                    </a:cubicBezTo>
                    <a:cubicBezTo>
                      <a:pt x="1333" y="279"/>
                      <a:pt x="1333" y="279"/>
                      <a:pt x="1333" y="279"/>
                    </a:cubicBezTo>
                    <a:cubicBezTo>
                      <a:pt x="1324" y="274"/>
                      <a:pt x="1324" y="274"/>
                      <a:pt x="1324" y="274"/>
                    </a:cubicBezTo>
                    <a:cubicBezTo>
                      <a:pt x="1314" y="264"/>
                      <a:pt x="1314" y="264"/>
                      <a:pt x="1314" y="264"/>
                    </a:cubicBezTo>
                    <a:cubicBezTo>
                      <a:pt x="1314" y="263"/>
                      <a:pt x="1314" y="262"/>
                      <a:pt x="1314" y="261"/>
                    </a:cubicBezTo>
                    <a:cubicBezTo>
                      <a:pt x="1306" y="253"/>
                      <a:pt x="1306" y="253"/>
                      <a:pt x="1306" y="253"/>
                    </a:cubicBezTo>
                    <a:cubicBezTo>
                      <a:pt x="1300" y="245"/>
                      <a:pt x="1300" y="245"/>
                      <a:pt x="1300" y="245"/>
                    </a:cubicBezTo>
                    <a:cubicBezTo>
                      <a:pt x="1293" y="239"/>
                      <a:pt x="1293" y="239"/>
                      <a:pt x="1293" y="239"/>
                    </a:cubicBezTo>
                    <a:cubicBezTo>
                      <a:pt x="1293" y="238"/>
                      <a:pt x="1293" y="237"/>
                      <a:pt x="1293" y="237"/>
                    </a:cubicBezTo>
                    <a:cubicBezTo>
                      <a:pt x="1298" y="238"/>
                      <a:pt x="1298" y="238"/>
                      <a:pt x="1298" y="238"/>
                    </a:cubicBezTo>
                    <a:cubicBezTo>
                      <a:pt x="1308" y="248"/>
                      <a:pt x="1308" y="248"/>
                      <a:pt x="1308" y="248"/>
                    </a:cubicBezTo>
                    <a:cubicBezTo>
                      <a:pt x="1318" y="257"/>
                      <a:pt x="1318" y="257"/>
                      <a:pt x="1318" y="257"/>
                    </a:cubicBezTo>
                    <a:cubicBezTo>
                      <a:pt x="1320" y="259"/>
                      <a:pt x="1322" y="260"/>
                      <a:pt x="1324" y="262"/>
                    </a:cubicBezTo>
                    <a:cubicBezTo>
                      <a:pt x="1326" y="262"/>
                      <a:pt x="1326" y="262"/>
                      <a:pt x="1326" y="262"/>
                    </a:cubicBezTo>
                    <a:cubicBezTo>
                      <a:pt x="1316" y="251"/>
                      <a:pt x="1316" y="251"/>
                      <a:pt x="1316" y="251"/>
                    </a:cubicBezTo>
                    <a:cubicBezTo>
                      <a:pt x="1307" y="242"/>
                      <a:pt x="1307" y="242"/>
                      <a:pt x="1307" y="242"/>
                    </a:cubicBezTo>
                    <a:cubicBezTo>
                      <a:pt x="1301" y="233"/>
                      <a:pt x="1301" y="233"/>
                      <a:pt x="1301" y="233"/>
                    </a:cubicBezTo>
                    <a:cubicBezTo>
                      <a:pt x="1308" y="237"/>
                      <a:pt x="1308" y="237"/>
                      <a:pt x="1308" y="237"/>
                    </a:cubicBezTo>
                    <a:cubicBezTo>
                      <a:pt x="1312" y="241"/>
                      <a:pt x="1312" y="241"/>
                      <a:pt x="1312" y="241"/>
                    </a:cubicBezTo>
                    <a:cubicBezTo>
                      <a:pt x="1314" y="241"/>
                      <a:pt x="1314" y="241"/>
                      <a:pt x="1314" y="241"/>
                    </a:cubicBezTo>
                    <a:cubicBezTo>
                      <a:pt x="1324" y="250"/>
                      <a:pt x="1324" y="250"/>
                      <a:pt x="1324" y="250"/>
                    </a:cubicBezTo>
                    <a:cubicBezTo>
                      <a:pt x="1329" y="252"/>
                      <a:pt x="1329" y="252"/>
                      <a:pt x="1329" y="252"/>
                    </a:cubicBezTo>
                    <a:cubicBezTo>
                      <a:pt x="1330" y="253"/>
                      <a:pt x="1331" y="254"/>
                      <a:pt x="1331" y="254"/>
                    </a:cubicBezTo>
                    <a:cubicBezTo>
                      <a:pt x="1333" y="251"/>
                      <a:pt x="1333" y="251"/>
                      <a:pt x="1333" y="251"/>
                    </a:cubicBezTo>
                    <a:cubicBezTo>
                      <a:pt x="1341" y="257"/>
                      <a:pt x="1341" y="257"/>
                      <a:pt x="1341" y="257"/>
                    </a:cubicBezTo>
                    <a:cubicBezTo>
                      <a:pt x="1345" y="260"/>
                      <a:pt x="1345" y="260"/>
                      <a:pt x="1345" y="260"/>
                    </a:cubicBezTo>
                    <a:cubicBezTo>
                      <a:pt x="1347" y="264"/>
                      <a:pt x="1347" y="264"/>
                      <a:pt x="1347" y="264"/>
                    </a:cubicBezTo>
                    <a:cubicBezTo>
                      <a:pt x="1351" y="267"/>
                      <a:pt x="1351" y="267"/>
                      <a:pt x="1351" y="267"/>
                    </a:cubicBezTo>
                    <a:cubicBezTo>
                      <a:pt x="1351" y="267"/>
                      <a:pt x="1351" y="266"/>
                      <a:pt x="1351" y="266"/>
                    </a:cubicBezTo>
                    <a:cubicBezTo>
                      <a:pt x="1352" y="267"/>
                      <a:pt x="1352" y="267"/>
                      <a:pt x="1352" y="267"/>
                    </a:cubicBezTo>
                    <a:cubicBezTo>
                      <a:pt x="1360" y="273"/>
                      <a:pt x="1360" y="273"/>
                      <a:pt x="1360" y="273"/>
                    </a:cubicBezTo>
                    <a:cubicBezTo>
                      <a:pt x="1369" y="281"/>
                      <a:pt x="1369" y="281"/>
                      <a:pt x="1369" y="281"/>
                    </a:cubicBezTo>
                    <a:cubicBezTo>
                      <a:pt x="1378" y="290"/>
                      <a:pt x="1378" y="290"/>
                      <a:pt x="1378" y="290"/>
                    </a:cubicBezTo>
                    <a:cubicBezTo>
                      <a:pt x="1390" y="300"/>
                      <a:pt x="1390" y="300"/>
                      <a:pt x="1390" y="300"/>
                    </a:cubicBezTo>
                    <a:cubicBezTo>
                      <a:pt x="1381" y="288"/>
                      <a:pt x="1381" y="288"/>
                      <a:pt x="1381" y="288"/>
                    </a:cubicBezTo>
                    <a:cubicBezTo>
                      <a:pt x="1380" y="286"/>
                      <a:pt x="1380" y="286"/>
                      <a:pt x="1380" y="286"/>
                    </a:cubicBezTo>
                    <a:cubicBezTo>
                      <a:pt x="1365" y="271"/>
                      <a:pt x="1365" y="271"/>
                      <a:pt x="1365" y="271"/>
                    </a:cubicBezTo>
                    <a:cubicBezTo>
                      <a:pt x="1357" y="264"/>
                      <a:pt x="1357" y="264"/>
                      <a:pt x="1357" y="264"/>
                    </a:cubicBezTo>
                    <a:cubicBezTo>
                      <a:pt x="1338" y="248"/>
                      <a:pt x="1338" y="248"/>
                      <a:pt x="1338" y="248"/>
                    </a:cubicBezTo>
                    <a:cubicBezTo>
                      <a:pt x="1330" y="243"/>
                      <a:pt x="1330" y="243"/>
                      <a:pt x="1330" y="243"/>
                    </a:cubicBezTo>
                    <a:cubicBezTo>
                      <a:pt x="1322" y="238"/>
                      <a:pt x="1322" y="238"/>
                      <a:pt x="1322" y="238"/>
                    </a:cubicBezTo>
                    <a:cubicBezTo>
                      <a:pt x="1309" y="230"/>
                      <a:pt x="1309" y="230"/>
                      <a:pt x="1309" y="230"/>
                    </a:cubicBezTo>
                    <a:cubicBezTo>
                      <a:pt x="1309" y="231"/>
                      <a:pt x="1309" y="231"/>
                      <a:pt x="1309" y="231"/>
                    </a:cubicBezTo>
                    <a:cubicBezTo>
                      <a:pt x="1300" y="223"/>
                      <a:pt x="1300" y="223"/>
                      <a:pt x="1300" y="223"/>
                    </a:cubicBezTo>
                    <a:cubicBezTo>
                      <a:pt x="1299" y="221"/>
                      <a:pt x="1299" y="221"/>
                      <a:pt x="1299" y="221"/>
                    </a:cubicBezTo>
                    <a:cubicBezTo>
                      <a:pt x="1299" y="221"/>
                      <a:pt x="1299" y="220"/>
                      <a:pt x="1298" y="220"/>
                    </a:cubicBezTo>
                    <a:cubicBezTo>
                      <a:pt x="1290" y="214"/>
                      <a:pt x="1290" y="214"/>
                      <a:pt x="1290" y="214"/>
                    </a:cubicBezTo>
                    <a:cubicBezTo>
                      <a:pt x="1279" y="206"/>
                      <a:pt x="1279" y="206"/>
                      <a:pt x="1279" y="206"/>
                    </a:cubicBezTo>
                    <a:cubicBezTo>
                      <a:pt x="1278" y="205"/>
                      <a:pt x="1278" y="205"/>
                      <a:pt x="1278" y="205"/>
                    </a:cubicBezTo>
                    <a:cubicBezTo>
                      <a:pt x="1275" y="203"/>
                      <a:pt x="1275" y="203"/>
                      <a:pt x="1275" y="203"/>
                    </a:cubicBezTo>
                    <a:cubicBezTo>
                      <a:pt x="1266" y="197"/>
                      <a:pt x="1266" y="197"/>
                      <a:pt x="1266" y="197"/>
                    </a:cubicBezTo>
                    <a:cubicBezTo>
                      <a:pt x="1256" y="189"/>
                      <a:pt x="1256" y="189"/>
                      <a:pt x="1256" y="189"/>
                    </a:cubicBezTo>
                    <a:cubicBezTo>
                      <a:pt x="1247" y="181"/>
                      <a:pt x="1247" y="181"/>
                      <a:pt x="1247" y="181"/>
                    </a:cubicBezTo>
                    <a:cubicBezTo>
                      <a:pt x="1253" y="184"/>
                      <a:pt x="1253" y="184"/>
                      <a:pt x="1253" y="184"/>
                    </a:cubicBezTo>
                    <a:cubicBezTo>
                      <a:pt x="1247" y="179"/>
                      <a:pt x="1247" y="179"/>
                      <a:pt x="1247" y="179"/>
                    </a:cubicBezTo>
                    <a:cubicBezTo>
                      <a:pt x="1218" y="158"/>
                      <a:pt x="1218" y="158"/>
                      <a:pt x="1218" y="158"/>
                    </a:cubicBezTo>
                    <a:cubicBezTo>
                      <a:pt x="1196" y="144"/>
                      <a:pt x="1196" y="144"/>
                      <a:pt x="1196" y="144"/>
                    </a:cubicBezTo>
                    <a:cubicBezTo>
                      <a:pt x="1177" y="133"/>
                      <a:pt x="1177" y="133"/>
                      <a:pt x="1177" y="133"/>
                    </a:cubicBezTo>
                    <a:cubicBezTo>
                      <a:pt x="1153" y="120"/>
                      <a:pt x="1153" y="120"/>
                      <a:pt x="1153" y="120"/>
                    </a:cubicBezTo>
                    <a:cubicBezTo>
                      <a:pt x="1138" y="113"/>
                      <a:pt x="1138" y="113"/>
                      <a:pt x="1138" y="113"/>
                    </a:cubicBezTo>
                    <a:cubicBezTo>
                      <a:pt x="1134" y="111"/>
                      <a:pt x="1134" y="111"/>
                      <a:pt x="1134" y="111"/>
                    </a:cubicBezTo>
                    <a:cubicBezTo>
                      <a:pt x="1129" y="110"/>
                      <a:pt x="1129" y="110"/>
                      <a:pt x="1129" y="110"/>
                    </a:cubicBezTo>
                    <a:cubicBezTo>
                      <a:pt x="1122" y="107"/>
                      <a:pt x="1122" y="107"/>
                      <a:pt x="1122" y="107"/>
                    </a:cubicBezTo>
                    <a:cubicBezTo>
                      <a:pt x="1113" y="102"/>
                      <a:pt x="1113" y="102"/>
                      <a:pt x="1113" y="102"/>
                    </a:cubicBezTo>
                    <a:cubicBezTo>
                      <a:pt x="1111" y="101"/>
                      <a:pt x="1109" y="100"/>
                      <a:pt x="1106" y="99"/>
                    </a:cubicBezTo>
                    <a:cubicBezTo>
                      <a:pt x="1093" y="95"/>
                      <a:pt x="1093" y="95"/>
                      <a:pt x="1093" y="95"/>
                    </a:cubicBezTo>
                    <a:cubicBezTo>
                      <a:pt x="1079" y="91"/>
                      <a:pt x="1079" y="91"/>
                      <a:pt x="1079" y="91"/>
                    </a:cubicBezTo>
                    <a:cubicBezTo>
                      <a:pt x="1071" y="90"/>
                      <a:pt x="1071" y="90"/>
                      <a:pt x="1071" y="90"/>
                    </a:cubicBezTo>
                    <a:cubicBezTo>
                      <a:pt x="1071" y="91"/>
                      <a:pt x="1071" y="91"/>
                      <a:pt x="1071" y="91"/>
                    </a:cubicBezTo>
                    <a:cubicBezTo>
                      <a:pt x="1078" y="95"/>
                      <a:pt x="1078" y="95"/>
                      <a:pt x="1078" y="95"/>
                    </a:cubicBezTo>
                    <a:cubicBezTo>
                      <a:pt x="1075" y="95"/>
                      <a:pt x="1075" y="95"/>
                      <a:pt x="1075" y="95"/>
                    </a:cubicBezTo>
                    <a:cubicBezTo>
                      <a:pt x="1077" y="97"/>
                      <a:pt x="1077" y="97"/>
                      <a:pt x="1077" y="97"/>
                    </a:cubicBezTo>
                    <a:cubicBezTo>
                      <a:pt x="1070" y="95"/>
                      <a:pt x="1070" y="95"/>
                      <a:pt x="1070" y="95"/>
                    </a:cubicBezTo>
                    <a:cubicBezTo>
                      <a:pt x="1059" y="89"/>
                      <a:pt x="1059" y="89"/>
                      <a:pt x="1059" y="89"/>
                    </a:cubicBezTo>
                    <a:cubicBezTo>
                      <a:pt x="1055" y="89"/>
                      <a:pt x="1055" y="89"/>
                      <a:pt x="1055" y="89"/>
                    </a:cubicBezTo>
                    <a:cubicBezTo>
                      <a:pt x="1063" y="92"/>
                      <a:pt x="1063" y="92"/>
                      <a:pt x="1063" y="92"/>
                    </a:cubicBezTo>
                    <a:cubicBezTo>
                      <a:pt x="1065" y="94"/>
                      <a:pt x="1065" y="94"/>
                      <a:pt x="1065" y="94"/>
                    </a:cubicBezTo>
                    <a:cubicBezTo>
                      <a:pt x="1061" y="94"/>
                      <a:pt x="1061" y="94"/>
                      <a:pt x="1061" y="94"/>
                    </a:cubicBezTo>
                    <a:cubicBezTo>
                      <a:pt x="1047" y="88"/>
                      <a:pt x="1047" y="88"/>
                      <a:pt x="1047" y="88"/>
                    </a:cubicBezTo>
                    <a:cubicBezTo>
                      <a:pt x="1026" y="78"/>
                      <a:pt x="1026" y="78"/>
                      <a:pt x="1026" y="78"/>
                    </a:cubicBezTo>
                    <a:cubicBezTo>
                      <a:pt x="1007" y="70"/>
                      <a:pt x="1007" y="70"/>
                      <a:pt x="1007" y="70"/>
                    </a:cubicBezTo>
                    <a:cubicBezTo>
                      <a:pt x="999" y="66"/>
                      <a:pt x="999" y="66"/>
                      <a:pt x="999" y="66"/>
                    </a:cubicBezTo>
                    <a:cubicBezTo>
                      <a:pt x="988" y="60"/>
                      <a:pt x="988" y="60"/>
                      <a:pt x="988" y="60"/>
                    </a:cubicBezTo>
                    <a:cubicBezTo>
                      <a:pt x="987" y="58"/>
                      <a:pt x="987" y="58"/>
                      <a:pt x="987" y="58"/>
                    </a:cubicBezTo>
                    <a:cubicBezTo>
                      <a:pt x="991" y="58"/>
                      <a:pt x="991" y="58"/>
                      <a:pt x="991" y="58"/>
                    </a:cubicBezTo>
                    <a:cubicBezTo>
                      <a:pt x="989" y="55"/>
                      <a:pt x="989" y="55"/>
                      <a:pt x="989" y="55"/>
                    </a:cubicBezTo>
                    <a:cubicBezTo>
                      <a:pt x="985" y="52"/>
                      <a:pt x="985" y="52"/>
                      <a:pt x="985" y="52"/>
                    </a:cubicBezTo>
                    <a:cubicBezTo>
                      <a:pt x="987" y="52"/>
                      <a:pt x="987" y="52"/>
                      <a:pt x="987" y="52"/>
                    </a:cubicBezTo>
                    <a:cubicBezTo>
                      <a:pt x="985" y="50"/>
                      <a:pt x="985" y="50"/>
                      <a:pt x="985" y="50"/>
                    </a:cubicBezTo>
                    <a:cubicBezTo>
                      <a:pt x="998" y="54"/>
                      <a:pt x="998" y="54"/>
                      <a:pt x="998" y="54"/>
                    </a:cubicBezTo>
                    <a:cubicBezTo>
                      <a:pt x="994" y="51"/>
                      <a:pt x="994" y="51"/>
                      <a:pt x="994" y="51"/>
                    </a:cubicBezTo>
                    <a:cubicBezTo>
                      <a:pt x="987" y="47"/>
                      <a:pt x="987" y="47"/>
                      <a:pt x="987" y="47"/>
                    </a:cubicBezTo>
                    <a:cubicBezTo>
                      <a:pt x="976" y="45"/>
                      <a:pt x="976" y="45"/>
                      <a:pt x="976" y="45"/>
                    </a:cubicBezTo>
                    <a:cubicBezTo>
                      <a:pt x="969" y="42"/>
                      <a:pt x="969" y="42"/>
                      <a:pt x="969" y="42"/>
                    </a:cubicBezTo>
                    <a:cubicBezTo>
                      <a:pt x="950" y="36"/>
                      <a:pt x="950" y="36"/>
                      <a:pt x="950" y="36"/>
                    </a:cubicBezTo>
                    <a:cubicBezTo>
                      <a:pt x="951" y="36"/>
                      <a:pt x="951" y="36"/>
                      <a:pt x="951" y="36"/>
                    </a:cubicBezTo>
                    <a:cubicBezTo>
                      <a:pt x="944" y="34"/>
                      <a:pt x="944" y="34"/>
                      <a:pt x="944" y="34"/>
                    </a:cubicBezTo>
                    <a:cubicBezTo>
                      <a:pt x="945" y="33"/>
                      <a:pt x="945" y="33"/>
                      <a:pt x="945" y="33"/>
                    </a:cubicBezTo>
                    <a:cubicBezTo>
                      <a:pt x="938" y="31"/>
                      <a:pt x="938" y="31"/>
                      <a:pt x="938" y="31"/>
                    </a:cubicBezTo>
                    <a:cubicBezTo>
                      <a:pt x="949" y="33"/>
                      <a:pt x="949" y="33"/>
                      <a:pt x="949" y="33"/>
                    </a:cubicBezTo>
                    <a:cubicBezTo>
                      <a:pt x="954" y="33"/>
                      <a:pt x="954" y="33"/>
                      <a:pt x="954" y="33"/>
                    </a:cubicBezTo>
                    <a:cubicBezTo>
                      <a:pt x="948" y="31"/>
                      <a:pt x="948" y="31"/>
                      <a:pt x="948" y="31"/>
                    </a:cubicBezTo>
                    <a:cubicBezTo>
                      <a:pt x="943" y="29"/>
                      <a:pt x="943" y="29"/>
                      <a:pt x="943" y="29"/>
                    </a:cubicBezTo>
                    <a:cubicBezTo>
                      <a:pt x="934" y="27"/>
                      <a:pt x="934" y="27"/>
                      <a:pt x="934" y="27"/>
                    </a:cubicBezTo>
                    <a:cubicBezTo>
                      <a:pt x="929" y="25"/>
                      <a:pt x="929" y="25"/>
                      <a:pt x="929" y="25"/>
                    </a:cubicBezTo>
                    <a:cubicBezTo>
                      <a:pt x="928" y="25"/>
                      <a:pt x="928" y="25"/>
                      <a:pt x="928" y="24"/>
                    </a:cubicBezTo>
                    <a:cubicBezTo>
                      <a:pt x="935" y="27"/>
                      <a:pt x="935" y="27"/>
                      <a:pt x="935" y="27"/>
                    </a:cubicBezTo>
                    <a:cubicBezTo>
                      <a:pt x="950" y="29"/>
                      <a:pt x="950" y="29"/>
                      <a:pt x="950" y="29"/>
                    </a:cubicBezTo>
                    <a:cubicBezTo>
                      <a:pt x="965" y="34"/>
                      <a:pt x="965" y="34"/>
                      <a:pt x="965" y="34"/>
                    </a:cubicBezTo>
                    <a:cubicBezTo>
                      <a:pt x="968" y="35"/>
                      <a:pt x="971" y="36"/>
                      <a:pt x="975" y="37"/>
                    </a:cubicBezTo>
                    <a:cubicBezTo>
                      <a:pt x="996" y="44"/>
                      <a:pt x="996" y="44"/>
                      <a:pt x="996" y="44"/>
                    </a:cubicBezTo>
                    <a:cubicBezTo>
                      <a:pt x="1004" y="47"/>
                      <a:pt x="1012" y="49"/>
                      <a:pt x="1019" y="52"/>
                    </a:cubicBezTo>
                    <a:cubicBezTo>
                      <a:pt x="1040" y="58"/>
                      <a:pt x="1040" y="58"/>
                      <a:pt x="1040" y="58"/>
                    </a:cubicBezTo>
                    <a:cubicBezTo>
                      <a:pt x="1061" y="62"/>
                      <a:pt x="1061" y="62"/>
                      <a:pt x="1061" y="62"/>
                    </a:cubicBezTo>
                    <a:cubicBezTo>
                      <a:pt x="1076" y="67"/>
                      <a:pt x="1076" y="67"/>
                      <a:pt x="1076" y="67"/>
                    </a:cubicBezTo>
                    <a:cubicBezTo>
                      <a:pt x="1081" y="68"/>
                      <a:pt x="1081" y="68"/>
                      <a:pt x="1081" y="68"/>
                    </a:cubicBezTo>
                    <a:cubicBezTo>
                      <a:pt x="1075" y="65"/>
                      <a:pt x="1068" y="63"/>
                      <a:pt x="1062" y="60"/>
                    </a:cubicBezTo>
                    <a:cubicBezTo>
                      <a:pt x="1052" y="56"/>
                      <a:pt x="1052" y="56"/>
                      <a:pt x="1052" y="56"/>
                    </a:cubicBezTo>
                    <a:cubicBezTo>
                      <a:pt x="1049" y="55"/>
                      <a:pt x="1049" y="55"/>
                      <a:pt x="1049" y="55"/>
                    </a:cubicBezTo>
                    <a:cubicBezTo>
                      <a:pt x="1033" y="50"/>
                      <a:pt x="1033" y="50"/>
                      <a:pt x="1033" y="50"/>
                    </a:cubicBezTo>
                    <a:cubicBezTo>
                      <a:pt x="1028" y="47"/>
                      <a:pt x="1028" y="47"/>
                      <a:pt x="1028" y="47"/>
                    </a:cubicBezTo>
                    <a:cubicBezTo>
                      <a:pt x="1018" y="44"/>
                      <a:pt x="1018" y="44"/>
                      <a:pt x="1018" y="44"/>
                    </a:cubicBezTo>
                    <a:cubicBezTo>
                      <a:pt x="1018" y="44"/>
                      <a:pt x="1018" y="44"/>
                      <a:pt x="1018" y="44"/>
                    </a:cubicBezTo>
                    <a:cubicBezTo>
                      <a:pt x="1009" y="42"/>
                      <a:pt x="1009" y="42"/>
                      <a:pt x="1009" y="42"/>
                    </a:cubicBezTo>
                    <a:cubicBezTo>
                      <a:pt x="1008" y="41"/>
                      <a:pt x="1008" y="41"/>
                      <a:pt x="1008" y="41"/>
                    </a:cubicBezTo>
                    <a:cubicBezTo>
                      <a:pt x="1003" y="40"/>
                      <a:pt x="1003" y="40"/>
                      <a:pt x="1003" y="40"/>
                    </a:cubicBezTo>
                    <a:cubicBezTo>
                      <a:pt x="994" y="38"/>
                      <a:pt x="994" y="38"/>
                      <a:pt x="994" y="38"/>
                    </a:cubicBezTo>
                    <a:cubicBezTo>
                      <a:pt x="988" y="36"/>
                      <a:pt x="988" y="36"/>
                      <a:pt x="988" y="36"/>
                    </a:cubicBezTo>
                    <a:cubicBezTo>
                      <a:pt x="988" y="37"/>
                      <a:pt x="988" y="37"/>
                      <a:pt x="988" y="37"/>
                    </a:cubicBezTo>
                    <a:cubicBezTo>
                      <a:pt x="994" y="39"/>
                      <a:pt x="994" y="39"/>
                      <a:pt x="994" y="39"/>
                    </a:cubicBezTo>
                    <a:cubicBezTo>
                      <a:pt x="972" y="33"/>
                      <a:pt x="972" y="33"/>
                      <a:pt x="972" y="33"/>
                    </a:cubicBezTo>
                    <a:cubicBezTo>
                      <a:pt x="966" y="32"/>
                      <a:pt x="966" y="32"/>
                      <a:pt x="966" y="32"/>
                    </a:cubicBezTo>
                    <a:cubicBezTo>
                      <a:pt x="962" y="30"/>
                      <a:pt x="962" y="30"/>
                      <a:pt x="962" y="30"/>
                    </a:cubicBezTo>
                    <a:cubicBezTo>
                      <a:pt x="956" y="28"/>
                      <a:pt x="956" y="28"/>
                      <a:pt x="956" y="28"/>
                    </a:cubicBezTo>
                    <a:cubicBezTo>
                      <a:pt x="953" y="27"/>
                      <a:pt x="953" y="27"/>
                      <a:pt x="953" y="27"/>
                    </a:cubicBezTo>
                    <a:cubicBezTo>
                      <a:pt x="962" y="28"/>
                      <a:pt x="962" y="28"/>
                      <a:pt x="962" y="28"/>
                    </a:cubicBezTo>
                    <a:cubicBezTo>
                      <a:pt x="946" y="24"/>
                      <a:pt x="946" y="24"/>
                      <a:pt x="946" y="24"/>
                    </a:cubicBezTo>
                    <a:cubicBezTo>
                      <a:pt x="948" y="22"/>
                      <a:pt x="948" y="22"/>
                      <a:pt x="948" y="22"/>
                    </a:cubicBezTo>
                    <a:cubicBezTo>
                      <a:pt x="921" y="14"/>
                      <a:pt x="921" y="14"/>
                      <a:pt x="921" y="14"/>
                    </a:cubicBezTo>
                    <a:cubicBezTo>
                      <a:pt x="909" y="11"/>
                      <a:pt x="909" y="11"/>
                      <a:pt x="909" y="11"/>
                    </a:cubicBezTo>
                    <a:cubicBezTo>
                      <a:pt x="905" y="9"/>
                      <a:pt x="905" y="9"/>
                      <a:pt x="905" y="9"/>
                    </a:cubicBezTo>
                    <a:cubicBezTo>
                      <a:pt x="901" y="9"/>
                      <a:pt x="901" y="9"/>
                      <a:pt x="901" y="9"/>
                    </a:cubicBezTo>
                    <a:cubicBezTo>
                      <a:pt x="900" y="10"/>
                      <a:pt x="900" y="10"/>
                      <a:pt x="900" y="10"/>
                    </a:cubicBezTo>
                    <a:cubicBezTo>
                      <a:pt x="891" y="10"/>
                      <a:pt x="891" y="10"/>
                      <a:pt x="891" y="10"/>
                    </a:cubicBezTo>
                    <a:cubicBezTo>
                      <a:pt x="897" y="11"/>
                      <a:pt x="897" y="11"/>
                      <a:pt x="897" y="11"/>
                    </a:cubicBezTo>
                    <a:cubicBezTo>
                      <a:pt x="891" y="11"/>
                      <a:pt x="891" y="11"/>
                      <a:pt x="891" y="11"/>
                    </a:cubicBezTo>
                    <a:cubicBezTo>
                      <a:pt x="887" y="9"/>
                      <a:pt x="887" y="9"/>
                      <a:pt x="887" y="9"/>
                    </a:cubicBezTo>
                    <a:cubicBezTo>
                      <a:pt x="879" y="7"/>
                      <a:pt x="879" y="7"/>
                      <a:pt x="879" y="7"/>
                    </a:cubicBezTo>
                    <a:cubicBezTo>
                      <a:pt x="873" y="6"/>
                      <a:pt x="873" y="6"/>
                      <a:pt x="873" y="6"/>
                    </a:cubicBezTo>
                    <a:cubicBezTo>
                      <a:pt x="867" y="5"/>
                      <a:pt x="867" y="5"/>
                      <a:pt x="867" y="5"/>
                    </a:cubicBezTo>
                    <a:cubicBezTo>
                      <a:pt x="868" y="4"/>
                      <a:pt x="868" y="4"/>
                      <a:pt x="868" y="4"/>
                    </a:cubicBezTo>
                    <a:cubicBezTo>
                      <a:pt x="877" y="6"/>
                      <a:pt x="877" y="6"/>
                      <a:pt x="877" y="6"/>
                    </a:cubicBezTo>
                    <a:cubicBezTo>
                      <a:pt x="877" y="5"/>
                      <a:pt x="876" y="5"/>
                      <a:pt x="876" y="5"/>
                    </a:cubicBezTo>
                    <a:cubicBezTo>
                      <a:pt x="882" y="6"/>
                      <a:pt x="882" y="6"/>
                      <a:pt x="882" y="6"/>
                    </a:cubicBezTo>
                    <a:cubicBezTo>
                      <a:pt x="878" y="4"/>
                      <a:pt x="878" y="4"/>
                      <a:pt x="878" y="4"/>
                    </a:cubicBezTo>
                    <a:cubicBezTo>
                      <a:pt x="878" y="4"/>
                      <a:pt x="878" y="4"/>
                      <a:pt x="878" y="4"/>
                    </a:cubicBezTo>
                    <a:cubicBezTo>
                      <a:pt x="878" y="4"/>
                      <a:pt x="877" y="4"/>
                      <a:pt x="877" y="4"/>
                    </a:cubicBezTo>
                    <a:cubicBezTo>
                      <a:pt x="869" y="3"/>
                      <a:pt x="862" y="2"/>
                      <a:pt x="854" y="1"/>
                    </a:cubicBezTo>
                    <a:cubicBezTo>
                      <a:pt x="853" y="1"/>
                      <a:pt x="852" y="0"/>
                      <a:pt x="851" y="0"/>
                    </a:cubicBezTo>
                    <a:cubicBezTo>
                      <a:pt x="851" y="0"/>
                      <a:pt x="851" y="0"/>
                      <a:pt x="851" y="0"/>
                    </a:cubicBezTo>
                    <a:cubicBezTo>
                      <a:pt x="849" y="0"/>
                      <a:pt x="849" y="0"/>
                      <a:pt x="849" y="0"/>
                    </a:cubicBezTo>
                    <a:cubicBezTo>
                      <a:pt x="846" y="2"/>
                      <a:pt x="846" y="2"/>
                      <a:pt x="846" y="2"/>
                    </a:cubicBezTo>
                    <a:cubicBezTo>
                      <a:pt x="838" y="5"/>
                      <a:pt x="838" y="5"/>
                      <a:pt x="838" y="5"/>
                    </a:cubicBezTo>
                    <a:cubicBezTo>
                      <a:pt x="843" y="7"/>
                      <a:pt x="843" y="7"/>
                      <a:pt x="843" y="7"/>
                    </a:cubicBezTo>
                    <a:cubicBezTo>
                      <a:pt x="840" y="8"/>
                      <a:pt x="840" y="8"/>
                      <a:pt x="840" y="8"/>
                    </a:cubicBezTo>
                    <a:cubicBezTo>
                      <a:pt x="840" y="13"/>
                      <a:pt x="840" y="13"/>
                      <a:pt x="840" y="13"/>
                    </a:cubicBezTo>
                    <a:cubicBezTo>
                      <a:pt x="849" y="14"/>
                      <a:pt x="849" y="14"/>
                      <a:pt x="849" y="14"/>
                    </a:cubicBezTo>
                    <a:cubicBezTo>
                      <a:pt x="855" y="15"/>
                      <a:pt x="855" y="15"/>
                      <a:pt x="855" y="15"/>
                    </a:cubicBezTo>
                    <a:cubicBezTo>
                      <a:pt x="851" y="16"/>
                      <a:pt x="851" y="16"/>
                      <a:pt x="851" y="16"/>
                    </a:cubicBezTo>
                    <a:cubicBezTo>
                      <a:pt x="835" y="14"/>
                      <a:pt x="835" y="14"/>
                      <a:pt x="835" y="14"/>
                    </a:cubicBezTo>
                    <a:cubicBezTo>
                      <a:pt x="843" y="16"/>
                      <a:pt x="843" y="16"/>
                      <a:pt x="843" y="16"/>
                    </a:cubicBezTo>
                    <a:cubicBezTo>
                      <a:pt x="844" y="18"/>
                      <a:pt x="844" y="18"/>
                      <a:pt x="844" y="18"/>
                    </a:cubicBezTo>
                    <a:cubicBezTo>
                      <a:pt x="836" y="17"/>
                      <a:pt x="836" y="17"/>
                      <a:pt x="836" y="17"/>
                    </a:cubicBezTo>
                    <a:cubicBezTo>
                      <a:pt x="841" y="19"/>
                      <a:pt x="841" y="19"/>
                      <a:pt x="841" y="19"/>
                    </a:cubicBezTo>
                    <a:cubicBezTo>
                      <a:pt x="844" y="20"/>
                      <a:pt x="844" y="20"/>
                      <a:pt x="844" y="20"/>
                    </a:cubicBezTo>
                    <a:cubicBezTo>
                      <a:pt x="846" y="21"/>
                      <a:pt x="846" y="21"/>
                      <a:pt x="846" y="21"/>
                    </a:cubicBezTo>
                    <a:cubicBezTo>
                      <a:pt x="837" y="22"/>
                      <a:pt x="837" y="22"/>
                      <a:pt x="837" y="22"/>
                    </a:cubicBezTo>
                    <a:cubicBezTo>
                      <a:pt x="834" y="23"/>
                      <a:pt x="830" y="24"/>
                      <a:pt x="826" y="24"/>
                    </a:cubicBezTo>
                    <a:cubicBezTo>
                      <a:pt x="828" y="25"/>
                      <a:pt x="829" y="25"/>
                      <a:pt x="831" y="25"/>
                    </a:cubicBezTo>
                    <a:cubicBezTo>
                      <a:pt x="820" y="25"/>
                      <a:pt x="820" y="25"/>
                      <a:pt x="820" y="25"/>
                    </a:cubicBezTo>
                    <a:cubicBezTo>
                      <a:pt x="824" y="29"/>
                      <a:pt x="824" y="29"/>
                      <a:pt x="824" y="29"/>
                    </a:cubicBezTo>
                    <a:cubicBezTo>
                      <a:pt x="817" y="30"/>
                      <a:pt x="817" y="30"/>
                      <a:pt x="817" y="30"/>
                    </a:cubicBezTo>
                    <a:cubicBezTo>
                      <a:pt x="812" y="28"/>
                      <a:pt x="812" y="28"/>
                      <a:pt x="812" y="28"/>
                    </a:cubicBezTo>
                    <a:cubicBezTo>
                      <a:pt x="809" y="29"/>
                      <a:pt x="809" y="29"/>
                      <a:pt x="809" y="29"/>
                    </a:cubicBezTo>
                    <a:cubicBezTo>
                      <a:pt x="818" y="31"/>
                      <a:pt x="818" y="31"/>
                      <a:pt x="818" y="31"/>
                    </a:cubicBezTo>
                    <a:cubicBezTo>
                      <a:pt x="815" y="31"/>
                      <a:pt x="815" y="31"/>
                      <a:pt x="815" y="31"/>
                    </a:cubicBezTo>
                    <a:cubicBezTo>
                      <a:pt x="808" y="29"/>
                      <a:pt x="808" y="29"/>
                      <a:pt x="808" y="29"/>
                    </a:cubicBezTo>
                    <a:cubicBezTo>
                      <a:pt x="807" y="29"/>
                      <a:pt x="807" y="29"/>
                      <a:pt x="807" y="29"/>
                    </a:cubicBezTo>
                    <a:cubicBezTo>
                      <a:pt x="813" y="31"/>
                      <a:pt x="813" y="31"/>
                      <a:pt x="813" y="31"/>
                    </a:cubicBezTo>
                    <a:cubicBezTo>
                      <a:pt x="805" y="30"/>
                      <a:pt x="805" y="30"/>
                      <a:pt x="805" y="30"/>
                    </a:cubicBezTo>
                    <a:cubicBezTo>
                      <a:pt x="805" y="29"/>
                      <a:pt x="805" y="29"/>
                      <a:pt x="805" y="29"/>
                    </a:cubicBezTo>
                    <a:cubicBezTo>
                      <a:pt x="800" y="30"/>
                      <a:pt x="800" y="30"/>
                      <a:pt x="800" y="30"/>
                    </a:cubicBezTo>
                    <a:cubicBezTo>
                      <a:pt x="800" y="30"/>
                      <a:pt x="800" y="31"/>
                      <a:pt x="799" y="31"/>
                    </a:cubicBezTo>
                    <a:cubicBezTo>
                      <a:pt x="804" y="32"/>
                      <a:pt x="809" y="33"/>
                      <a:pt x="813" y="34"/>
                    </a:cubicBezTo>
                    <a:cubicBezTo>
                      <a:pt x="815" y="35"/>
                      <a:pt x="815" y="35"/>
                      <a:pt x="815" y="35"/>
                    </a:cubicBezTo>
                    <a:cubicBezTo>
                      <a:pt x="814" y="36"/>
                      <a:pt x="814" y="36"/>
                      <a:pt x="814" y="36"/>
                    </a:cubicBezTo>
                    <a:cubicBezTo>
                      <a:pt x="811" y="37"/>
                      <a:pt x="811" y="37"/>
                      <a:pt x="811" y="37"/>
                    </a:cubicBezTo>
                    <a:cubicBezTo>
                      <a:pt x="802" y="35"/>
                      <a:pt x="802" y="35"/>
                      <a:pt x="802" y="35"/>
                    </a:cubicBezTo>
                    <a:cubicBezTo>
                      <a:pt x="820" y="39"/>
                      <a:pt x="820" y="39"/>
                      <a:pt x="820" y="39"/>
                    </a:cubicBezTo>
                    <a:cubicBezTo>
                      <a:pt x="828" y="41"/>
                      <a:pt x="828" y="41"/>
                      <a:pt x="828" y="41"/>
                    </a:cubicBezTo>
                    <a:cubicBezTo>
                      <a:pt x="831" y="43"/>
                      <a:pt x="831" y="43"/>
                      <a:pt x="831" y="43"/>
                    </a:cubicBezTo>
                    <a:cubicBezTo>
                      <a:pt x="815" y="41"/>
                      <a:pt x="815" y="41"/>
                      <a:pt x="815" y="41"/>
                    </a:cubicBezTo>
                    <a:cubicBezTo>
                      <a:pt x="815" y="41"/>
                      <a:pt x="815" y="41"/>
                      <a:pt x="814" y="41"/>
                    </a:cubicBezTo>
                    <a:cubicBezTo>
                      <a:pt x="813" y="41"/>
                      <a:pt x="811" y="40"/>
                      <a:pt x="809" y="40"/>
                    </a:cubicBezTo>
                    <a:cubicBezTo>
                      <a:pt x="803" y="39"/>
                      <a:pt x="803" y="39"/>
                      <a:pt x="803" y="39"/>
                    </a:cubicBezTo>
                    <a:cubicBezTo>
                      <a:pt x="795" y="37"/>
                      <a:pt x="795" y="37"/>
                      <a:pt x="795" y="37"/>
                    </a:cubicBezTo>
                    <a:cubicBezTo>
                      <a:pt x="777" y="35"/>
                      <a:pt x="777" y="35"/>
                      <a:pt x="777" y="35"/>
                    </a:cubicBezTo>
                    <a:cubicBezTo>
                      <a:pt x="780" y="37"/>
                      <a:pt x="780" y="37"/>
                      <a:pt x="780" y="37"/>
                    </a:cubicBezTo>
                    <a:cubicBezTo>
                      <a:pt x="776" y="37"/>
                      <a:pt x="776" y="37"/>
                      <a:pt x="776" y="37"/>
                    </a:cubicBezTo>
                    <a:cubicBezTo>
                      <a:pt x="780" y="39"/>
                      <a:pt x="780" y="39"/>
                      <a:pt x="780" y="39"/>
                    </a:cubicBezTo>
                    <a:cubicBezTo>
                      <a:pt x="790" y="42"/>
                      <a:pt x="790" y="42"/>
                      <a:pt x="790" y="42"/>
                    </a:cubicBezTo>
                    <a:cubicBezTo>
                      <a:pt x="789" y="44"/>
                      <a:pt x="789" y="44"/>
                      <a:pt x="789" y="44"/>
                    </a:cubicBezTo>
                    <a:cubicBezTo>
                      <a:pt x="794" y="46"/>
                      <a:pt x="794" y="46"/>
                      <a:pt x="794" y="46"/>
                    </a:cubicBezTo>
                    <a:cubicBezTo>
                      <a:pt x="784" y="44"/>
                      <a:pt x="784" y="44"/>
                      <a:pt x="784" y="44"/>
                    </a:cubicBezTo>
                    <a:cubicBezTo>
                      <a:pt x="780" y="43"/>
                      <a:pt x="780" y="43"/>
                      <a:pt x="780" y="43"/>
                    </a:cubicBezTo>
                    <a:cubicBezTo>
                      <a:pt x="777" y="46"/>
                      <a:pt x="777" y="46"/>
                      <a:pt x="777" y="46"/>
                    </a:cubicBezTo>
                    <a:cubicBezTo>
                      <a:pt x="780" y="48"/>
                      <a:pt x="780" y="48"/>
                      <a:pt x="780" y="48"/>
                    </a:cubicBezTo>
                    <a:cubicBezTo>
                      <a:pt x="773" y="46"/>
                      <a:pt x="773" y="46"/>
                      <a:pt x="773" y="46"/>
                    </a:cubicBezTo>
                    <a:cubicBezTo>
                      <a:pt x="773" y="48"/>
                      <a:pt x="773" y="48"/>
                      <a:pt x="773" y="48"/>
                    </a:cubicBezTo>
                    <a:cubicBezTo>
                      <a:pt x="771" y="48"/>
                      <a:pt x="771" y="48"/>
                      <a:pt x="771" y="48"/>
                    </a:cubicBezTo>
                    <a:cubicBezTo>
                      <a:pt x="768" y="48"/>
                      <a:pt x="768" y="48"/>
                      <a:pt x="768" y="48"/>
                    </a:cubicBezTo>
                    <a:cubicBezTo>
                      <a:pt x="774" y="55"/>
                      <a:pt x="774" y="55"/>
                      <a:pt x="774" y="55"/>
                    </a:cubicBezTo>
                    <a:cubicBezTo>
                      <a:pt x="761" y="45"/>
                      <a:pt x="761" y="45"/>
                      <a:pt x="761" y="45"/>
                    </a:cubicBezTo>
                    <a:cubicBezTo>
                      <a:pt x="752" y="42"/>
                      <a:pt x="752" y="42"/>
                      <a:pt x="752" y="42"/>
                    </a:cubicBezTo>
                    <a:cubicBezTo>
                      <a:pt x="745" y="42"/>
                      <a:pt x="745" y="42"/>
                      <a:pt x="745" y="42"/>
                    </a:cubicBezTo>
                    <a:cubicBezTo>
                      <a:pt x="742" y="42"/>
                      <a:pt x="737" y="43"/>
                      <a:pt x="734" y="43"/>
                    </a:cubicBezTo>
                    <a:cubicBezTo>
                      <a:pt x="727" y="42"/>
                      <a:pt x="727" y="42"/>
                      <a:pt x="727" y="42"/>
                    </a:cubicBezTo>
                    <a:cubicBezTo>
                      <a:pt x="735" y="47"/>
                      <a:pt x="735" y="47"/>
                      <a:pt x="735" y="47"/>
                    </a:cubicBezTo>
                    <a:cubicBezTo>
                      <a:pt x="733" y="47"/>
                      <a:pt x="733" y="47"/>
                      <a:pt x="733" y="47"/>
                    </a:cubicBezTo>
                    <a:cubicBezTo>
                      <a:pt x="729" y="48"/>
                      <a:pt x="729" y="48"/>
                      <a:pt x="729" y="48"/>
                    </a:cubicBezTo>
                    <a:cubicBezTo>
                      <a:pt x="728" y="50"/>
                      <a:pt x="726" y="53"/>
                      <a:pt x="725" y="54"/>
                    </a:cubicBezTo>
                    <a:cubicBezTo>
                      <a:pt x="731" y="57"/>
                      <a:pt x="731" y="57"/>
                      <a:pt x="731" y="57"/>
                    </a:cubicBezTo>
                    <a:cubicBezTo>
                      <a:pt x="726" y="62"/>
                      <a:pt x="726" y="62"/>
                      <a:pt x="726" y="62"/>
                    </a:cubicBezTo>
                    <a:cubicBezTo>
                      <a:pt x="739" y="67"/>
                      <a:pt x="739" y="67"/>
                      <a:pt x="739" y="67"/>
                    </a:cubicBezTo>
                    <a:cubicBezTo>
                      <a:pt x="748" y="69"/>
                      <a:pt x="748" y="69"/>
                      <a:pt x="748" y="69"/>
                    </a:cubicBezTo>
                    <a:cubicBezTo>
                      <a:pt x="766" y="76"/>
                      <a:pt x="766" y="76"/>
                      <a:pt x="766" y="76"/>
                    </a:cubicBezTo>
                    <a:cubicBezTo>
                      <a:pt x="756" y="74"/>
                      <a:pt x="756" y="74"/>
                      <a:pt x="756" y="74"/>
                    </a:cubicBezTo>
                    <a:cubicBezTo>
                      <a:pt x="750" y="70"/>
                      <a:pt x="750" y="70"/>
                      <a:pt x="750" y="70"/>
                    </a:cubicBezTo>
                    <a:cubicBezTo>
                      <a:pt x="745" y="70"/>
                      <a:pt x="745" y="70"/>
                      <a:pt x="745" y="70"/>
                    </a:cubicBezTo>
                    <a:cubicBezTo>
                      <a:pt x="727" y="66"/>
                      <a:pt x="727" y="66"/>
                      <a:pt x="727" y="66"/>
                    </a:cubicBezTo>
                    <a:cubicBezTo>
                      <a:pt x="730" y="68"/>
                      <a:pt x="730" y="68"/>
                      <a:pt x="730" y="68"/>
                    </a:cubicBezTo>
                    <a:cubicBezTo>
                      <a:pt x="727" y="68"/>
                      <a:pt x="727" y="68"/>
                      <a:pt x="727" y="68"/>
                    </a:cubicBezTo>
                    <a:cubicBezTo>
                      <a:pt x="727" y="69"/>
                      <a:pt x="727" y="69"/>
                      <a:pt x="727" y="69"/>
                    </a:cubicBezTo>
                    <a:cubicBezTo>
                      <a:pt x="734" y="72"/>
                      <a:pt x="734" y="72"/>
                      <a:pt x="734" y="72"/>
                    </a:cubicBezTo>
                    <a:cubicBezTo>
                      <a:pt x="741" y="74"/>
                      <a:pt x="741" y="74"/>
                      <a:pt x="741" y="74"/>
                    </a:cubicBezTo>
                    <a:cubicBezTo>
                      <a:pt x="733" y="72"/>
                      <a:pt x="733" y="72"/>
                      <a:pt x="733" y="72"/>
                    </a:cubicBezTo>
                    <a:cubicBezTo>
                      <a:pt x="731" y="73"/>
                      <a:pt x="731" y="73"/>
                      <a:pt x="731" y="73"/>
                    </a:cubicBezTo>
                    <a:cubicBezTo>
                      <a:pt x="719" y="66"/>
                      <a:pt x="719" y="66"/>
                      <a:pt x="719" y="66"/>
                    </a:cubicBezTo>
                    <a:cubicBezTo>
                      <a:pt x="711" y="62"/>
                      <a:pt x="711" y="62"/>
                      <a:pt x="711" y="62"/>
                    </a:cubicBezTo>
                    <a:cubicBezTo>
                      <a:pt x="713" y="63"/>
                      <a:pt x="713" y="63"/>
                      <a:pt x="713" y="63"/>
                    </a:cubicBezTo>
                    <a:cubicBezTo>
                      <a:pt x="719" y="67"/>
                      <a:pt x="719" y="67"/>
                      <a:pt x="719" y="67"/>
                    </a:cubicBezTo>
                    <a:cubicBezTo>
                      <a:pt x="720" y="69"/>
                      <a:pt x="720" y="69"/>
                      <a:pt x="720" y="69"/>
                    </a:cubicBezTo>
                    <a:cubicBezTo>
                      <a:pt x="725" y="73"/>
                      <a:pt x="725" y="73"/>
                      <a:pt x="725" y="73"/>
                    </a:cubicBezTo>
                    <a:cubicBezTo>
                      <a:pt x="733" y="75"/>
                      <a:pt x="733" y="75"/>
                      <a:pt x="733" y="75"/>
                    </a:cubicBezTo>
                    <a:cubicBezTo>
                      <a:pt x="739" y="80"/>
                      <a:pt x="739" y="80"/>
                      <a:pt x="739" y="80"/>
                    </a:cubicBezTo>
                    <a:cubicBezTo>
                      <a:pt x="744" y="83"/>
                      <a:pt x="744" y="83"/>
                      <a:pt x="744" y="83"/>
                    </a:cubicBezTo>
                    <a:cubicBezTo>
                      <a:pt x="750" y="86"/>
                      <a:pt x="750" y="86"/>
                      <a:pt x="750" y="86"/>
                    </a:cubicBezTo>
                    <a:cubicBezTo>
                      <a:pt x="751" y="83"/>
                      <a:pt x="751" y="83"/>
                      <a:pt x="751" y="83"/>
                    </a:cubicBezTo>
                    <a:cubicBezTo>
                      <a:pt x="759" y="87"/>
                      <a:pt x="759" y="87"/>
                      <a:pt x="759" y="87"/>
                    </a:cubicBezTo>
                    <a:cubicBezTo>
                      <a:pt x="759" y="87"/>
                      <a:pt x="759" y="87"/>
                      <a:pt x="759" y="87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754" y="85"/>
                      <a:pt x="754" y="85"/>
                      <a:pt x="754" y="85"/>
                    </a:cubicBezTo>
                    <a:cubicBezTo>
                      <a:pt x="753" y="88"/>
                      <a:pt x="753" y="88"/>
                      <a:pt x="753" y="88"/>
                    </a:cubicBezTo>
                    <a:cubicBezTo>
                      <a:pt x="761" y="92"/>
                      <a:pt x="761" y="92"/>
                      <a:pt x="761" y="92"/>
                    </a:cubicBezTo>
                    <a:cubicBezTo>
                      <a:pt x="768" y="104"/>
                      <a:pt x="768" y="104"/>
                      <a:pt x="768" y="104"/>
                    </a:cubicBezTo>
                    <a:cubicBezTo>
                      <a:pt x="763" y="103"/>
                      <a:pt x="763" y="103"/>
                      <a:pt x="763" y="103"/>
                    </a:cubicBezTo>
                    <a:cubicBezTo>
                      <a:pt x="760" y="96"/>
                      <a:pt x="760" y="96"/>
                      <a:pt x="760" y="96"/>
                    </a:cubicBezTo>
                    <a:cubicBezTo>
                      <a:pt x="753" y="90"/>
                      <a:pt x="753" y="90"/>
                      <a:pt x="753" y="90"/>
                    </a:cubicBezTo>
                    <a:cubicBezTo>
                      <a:pt x="745" y="87"/>
                      <a:pt x="745" y="87"/>
                      <a:pt x="745" y="87"/>
                    </a:cubicBezTo>
                    <a:cubicBezTo>
                      <a:pt x="739" y="83"/>
                      <a:pt x="739" y="83"/>
                      <a:pt x="739" y="83"/>
                    </a:cubicBezTo>
                    <a:cubicBezTo>
                      <a:pt x="734" y="81"/>
                      <a:pt x="734" y="81"/>
                      <a:pt x="734" y="81"/>
                    </a:cubicBezTo>
                    <a:cubicBezTo>
                      <a:pt x="727" y="76"/>
                      <a:pt x="727" y="76"/>
                      <a:pt x="727" y="76"/>
                    </a:cubicBezTo>
                    <a:cubicBezTo>
                      <a:pt x="719" y="72"/>
                      <a:pt x="719" y="72"/>
                      <a:pt x="719" y="72"/>
                    </a:cubicBezTo>
                    <a:cubicBezTo>
                      <a:pt x="712" y="67"/>
                      <a:pt x="712" y="67"/>
                      <a:pt x="712" y="67"/>
                    </a:cubicBezTo>
                    <a:cubicBezTo>
                      <a:pt x="708" y="65"/>
                      <a:pt x="708" y="65"/>
                      <a:pt x="708" y="65"/>
                    </a:cubicBezTo>
                    <a:cubicBezTo>
                      <a:pt x="703" y="65"/>
                      <a:pt x="703" y="65"/>
                      <a:pt x="703" y="65"/>
                    </a:cubicBezTo>
                    <a:cubicBezTo>
                      <a:pt x="711" y="73"/>
                      <a:pt x="711" y="73"/>
                      <a:pt x="711" y="73"/>
                    </a:cubicBezTo>
                    <a:cubicBezTo>
                      <a:pt x="710" y="74"/>
                      <a:pt x="710" y="74"/>
                      <a:pt x="710" y="74"/>
                    </a:cubicBezTo>
                    <a:cubicBezTo>
                      <a:pt x="718" y="80"/>
                      <a:pt x="718" y="80"/>
                      <a:pt x="718" y="80"/>
                    </a:cubicBezTo>
                    <a:cubicBezTo>
                      <a:pt x="723" y="83"/>
                      <a:pt x="723" y="83"/>
                      <a:pt x="723" y="83"/>
                    </a:cubicBezTo>
                    <a:cubicBezTo>
                      <a:pt x="728" y="84"/>
                      <a:pt x="728" y="84"/>
                      <a:pt x="728" y="84"/>
                    </a:cubicBezTo>
                    <a:cubicBezTo>
                      <a:pt x="734" y="87"/>
                      <a:pt x="734" y="87"/>
                      <a:pt x="734" y="87"/>
                    </a:cubicBezTo>
                    <a:cubicBezTo>
                      <a:pt x="735" y="87"/>
                      <a:pt x="735" y="87"/>
                      <a:pt x="736" y="87"/>
                    </a:cubicBezTo>
                    <a:cubicBezTo>
                      <a:pt x="737" y="89"/>
                      <a:pt x="739" y="90"/>
                      <a:pt x="741" y="92"/>
                    </a:cubicBezTo>
                    <a:cubicBezTo>
                      <a:pt x="732" y="90"/>
                      <a:pt x="732" y="90"/>
                      <a:pt x="732" y="90"/>
                    </a:cubicBezTo>
                    <a:cubicBezTo>
                      <a:pt x="723" y="88"/>
                      <a:pt x="723" y="88"/>
                      <a:pt x="723" y="88"/>
                    </a:cubicBezTo>
                    <a:cubicBezTo>
                      <a:pt x="717" y="88"/>
                      <a:pt x="717" y="88"/>
                      <a:pt x="717" y="88"/>
                    </a:cubicBezTo>
                    <a:cubicBezTo>
                      <a:pt x="710" y="87"/>
                      <a:pt x="710" y="87"/>
                      <a:pt x="710" y="87"/>
                    </a:cubicBezTo>
                    <a:cubicBezTo>
                      <a:pt x="707" y="89"/>
                      <a:pt x="707" y="89"/>
                      <a:pt x="707" y="89"/>
                    </a:cubicBezTo>
                    <a:cubicBezTo>
                      <a:pt x="713" y="92"/>
                      <a:pt x="713" y="92"/>
                      <a:pt x="713" y="92"/>
                    </a:cubicBezTo>
                    <a:cubicBezTo>
                      <a:pt x="711" y="93"/>
                      <a:pt x="711" y="93"/>
                      <a:pt x="711" y="93"/>
                    </a:cubicBezTo>
                    <a:cubicBezTo>
                      <a:pt x="708" y="92"/>
                      <a:pt x="708" y="92"/>
                      <a:pt x="708" y="92"/>
                    </a:cubicBezTo>
                    <a:cubicBezTo>
                      <a:pt x="705" y="95"/>
                      <a:pt x="705" y="95"/>
                      <a:pt x="705" y="95"/>
                    </a:cubicBezTo>
                    <a:cubicBezTo>
                      <a:pt x="698" y="93"/>
                      <a:pt x="698" y="93"/>
                      <a:pt x="698" y="93"/>
                    </a:cubicBezTo>
                    <a:cubicBezTo>
                      <a:pt x="699" y="97"/>
                      <a:pt x="699" y="97"/>
                      <a:pt x="699" y="97"/>
                    </a:cubicBezTo>
                    <a:cubicBezTo>
                      <a:pt x="696" y="97"/>
                      <a:pt x="696" y="97"/>
                      <a:pt x="696" y="97"/>
                    </a:cubicBezTo>
                    <a:cubicBezTo>
                      <a:pt x="695" y="93"/>
                      <a:pt x="695" y="93"/>
                      <a:pt x="695" y="93"/>
                    </a:cubicBezTo>
                    <a:cubicBezTo>
                      <a:pt x="691" y="95"/>
                      <a:pt x="691" y="95"/>
                      <a:pt x="691" y="95"/>
                    </a:cubicBezTo>
                    <a:cubicBezTo>
                      <a:pt x="694" y="100"/>
                      <a:pt x="694" y="100"/>
                      <a:pt x="694" y="100"/>
                    </a:cubicBezTo>
                    <a:cubicBezTo>
                      <a:pt x="690" y="95"/>
                      <a:pt x="690" y="95"/>
                      <a:pt x="690" y="95"/>
                    </a:cubicBezTo>
                    <a:cubicBezTo>
                      <a:pt x="688" y="98"/>
                      <a:pt x="688" y="98"/>
                      <a:pt x="688" y="98"/>
                    </a:cubicBezTo>
                    <a:cubicBezTo>
                      <a:pt x="686" y="96"/>
                      <a:pt x="686" y="96"/>
                      <a:pt x="686" y="96"/>
                    </a:cubicBezTo>
                    <a:cubicBezTo>
                      <a:pt x="683" y="101"/>
                      <a:pt x="683" y="101"/>
                      <a:pt x="683" y="101"/>
                    </a:cubicBezTo>
                    <a:cubicBezTo>
                      <a:pt x="680" y="101"/>
                      <a:pt x="680" y="101"/>
                      <a:pt x="680" y="101"/>
                    </a:cubicBezTo>
                    <a:cubicBezTo>
                      <a:pt x="682" y="105"/>
                      <a:pt x="682" y="105"/>
                      <a:pt x="682" y="105"/>
                    </a:cubicBezTo>
                    <a:cubicBezTo>
                      <a:pt x="682" y="108"/>
                      <a:pt x="682" y="108"/>
                      <a:pt x="682" y="108"/>
                    </a:cubicBezTo>
                    <a:cubicBezTo>
                      <a:pt x="680" y="109"/>
                      <a:pt x="679" y="109"/>
                      <a:pt x="677" y="109"/>
                    </a:cubicBezTo>
                    <a:cubicBezTo>
                      <a:pt x="672" y="105"/>
                      <a:pt x="672" y="105"/>
                      <a:pt x="672" y="105"/>
                    </a:cubicBezTo>
                    <a:cubicBezTo>
                      <a:pt x="671" y="104"/>
                      <a:pt x="671" y="104"/>
                      <a:pt x="671" y="104"/>
                    </a:cubicBezTo>
                    <a:cubicBezTo>
                      <a:pt x="674" y="104"/>
                      <a:pt x="674" y="104"/>
                      <a:pt x="674" y="104"/>
                    </a:cubicBezTo>
                    <a:cubicBezTo>
                      <a:pt x="669" y="98"/>
                      <a:pt x="669" y="98"/>
                      <a:pt x="669" y="98"/>
                    </a:cubicBezTo>
                    <a:cubicBezTo>
                      <a:pt x="662" y="96"/>
                      <a:pt x="662" y="96"/>
                      <a:pt x="662" y="96"/>
                    </a:cubicBezTo>
                    <a:cubicBezTo>
                      <a:pt x="666" y="102"/>
                      <a:pt x="666" y="102"/>
                      <a:pt x="666" y="102"/>
                    </a:cubicBezTo>
                    <a:cubicBezTo>
                      <a:pt x="667" y="103"/>
                      <a:pt x="668" y="105"/>
                      <a:pt x="668" y="106"/>
                    </a:cubicBezTo>
                    <a:cubicBezTo>
                      <a:pt x="672" y="108"/>
                      <a:pt x="672" y="108"/>
                      <a:pt x="672" y="108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667" y="111"/>
                      <a:pt x="667" y="111"/>
                      <a:pt x="667" y="111"/>
                    </a:cubicBezTo>
                    <a:cubicBezTo>
                      <a:pt x="662" y="114"/>
                      <a:pt x="662" y="114"/>
                      <a:pt x="662" y="114"/>
                    </a:cubicBezTo>
                    <a:cubicBezTo>
                      <a:pt x="660" y="118"/>
                      <a:pt x="660" y="118"/>
                      <a:pt x="660" y="118"/>
                    </a:cubicBezTo>
                    <a:cubicBezTo>
                      <a:pt x="660" y="118"/>
                      <a:pt x="660" y="118"/>
                      <a:pt x="660" y="118"/>
                    </a:cubicBezTo>
                    <a:cubicBezTo>
                      <a:pt x="667" y="124"/>
                      <a:pt x="667" y="124"/>
                      <a:pt x="667" y="124"/>
                    </a:cubicBezTo>
                    <a:cubicBezTo>
                      <a:pt x="667" y="125"/>
                      <a:pt x="667" y="125"/>
                      <a:pt x="667" y="125"/>
                    </a:cubicBezTo>
                    <a:cubicBezTo>
                      <a:pt x="666" y="125"/>
                      <a:pt x="664" y="125"/>
                      <a:pt x="663" y="125"/>
                    </a:cubicBezTo>
                    <a:cubicBezTo>
                      <a:pt x="660" y="125"/>
                      <a:pt x="660" y="125"/>
                      <a:pt x="660" y="125"/>
                    </a:cubicBezTo>
                    <a:cubicBezTo>
                      <a:pt x="657" y="126"/>
                      <a:pt x="657" y="126"/>
                      <a:pt x="657" y="126"/>
                    </a:cubicBezTo>
                    <a:cubicBezTo>
                      <a:pt x="657" y="125"/>
                      <a:pt x="657" y="124"/>
                      <a:pt x="657" y="124"/>
                    </a:cubicBezTo>
                    <a:cubicBezTo>
                      <a:pt x="652" y="124"/>
                      <a:pt x="652" y="124"/>
                      <a:pt x="652" y="124"/>
                    </a:cubicBezTo>
                    <a:cubicBezTo>
                      <a:pt x="652" y="125"/>
                      <a:pt x="653" y="126"/>
                      <a:pt x="653" y="127"/>
                    </a:cubicBezTo>
                    <a:cubicBezTo>
                      <a:pt x="659" y="131"/>
                      <a:pt x="659" y="131"/>
                      <a:pt x="659" y="131"/>
                    </a:cubicBezTo>
                    <a:cubicBezTo>
                      <a:pt x="659" y="132"/>
                      <a:pt x="659" y="132"/>
                      <a:pt x="659" y="132"/>
                    </a:cubicBezTo>
                    <a:cubicBezTo>
                      <a:pt x="652" y="131"/>
                      <a:pt x="652" y="131"/>
                      <a:pt x="652" y="131"/>
                    </a:cubicBezTo>
                    <a:cubicBezTo>
                      <a:pt x="649" y="128"/>
                      <a:pt x="649" y="128"/>
                      <a:pt x="649" y="128"/>
                    </a:cubicBezTo>
                    <a:cubicBezTo>
                      <a:pt x="644" y="127"/>
                      <a:pt x="644" y="127"/>
                      <a:pt x="644" y="127"/>
                    </a:cubicBezTo>
                    <a:cubicBezTo>
                      <a:pt x="643" y="123"/>
                      <a:pt x="643" y="123"/>
                      <a:pt x="643" y="123"/>
                    </a:cubicBezTo>
                    <a:cubicBezTo>
                      <a:pt x="642" y="121"/>
                      <a:pt x="642" y="119"/>
                      <a:pt x="642" y="118"/>
                    </a:cubicBezTo>
                    <a:cubicBezTo>
                      <a:pt x="639" y="116"/>
                      <a:pt x="639" y="116"/>
                      <a:pt x="639" y="116"/>
                    </a:cubicBezTo>
                    <a:cubicBezTo>
                      <a:pt x="635" y="114"/>
                      <a:pt x="635" y="114"/>
                      <a:pt x="635" y="114"/>
                    </a:cubicBezTo>
                    <a:cubicBezTo>
                      <a:pt x="629" y="110"/>
                      <a:pt x="629" y="110"/>
                      <a:pt x="629" y="110"/>
                    </a:cubicBezTo>
                    <a:cubicBezTo>
                      <a:pt x="638" y="112"/>
                      <a:pt x="638" y="112"/>
                      <a:pt x="638" y="112"/>
                    </a:cubicBezTo>
                    <a:cubicBezTo>
                      <a:pt x="657" y="116"/>
                      <a:pt x="657" y="116"/>
                      <a:pt x="657" y="116"/>
                    </a:cubicBezTo>
                    <a:cubicBezTo>
                      <a:pt x="660" y="108"/>
                      <a:pt x="660" y="108"/>
                      <a:pt x="660" y="108"/>
                    </a:cubicBezTo>
                    <a:cubicBezTo>
                      <a:pt x="650" y="100"/>
                      <a:pt x="650" y="100"/>
                      <a:pt x="650" y="100"/>
                    </a:cubicBezTo>
                    <a:cubicBezTo>
                      <a:pt x="648" y="101"/>
                      <a:pt x="648" y="101"/>
                      <a:pt x="648" y="101"/>
                    </a:cubicBezTo>
                    <a:cubicBezTo>
                      <a:pt x="640" y="97"/>
                      <a:pt x="640" y="97"/>
                      <a:pt x="640" y="97"/>
                    </a:cubicBezTo>
                    <a:cubicBezTo>
                      <a:pt x="638" y="98"/>
                      <a:pt x="638" y="98"/>
                      <a:pt x="638" y="98"/>
                    </a:cubicBezTo>
                    <a:cubicBezTo>
                      <a:pt x="632" y="95"/>
                      <a:pt x="632" y="95"/>
                      <a:pt x="632" y="95"/>
                    </a:cubicBezTo>
                    <a:cubicBezTo>
                      <a:pt x="626" y="96"/>
                      <a:pt x="626" y="96"/>
                      <a:pt x="626" y="96"/>
                    </a:cubicBezTo>
                    <a:cubicBezTo>
                      <a:pt x="623" y="94"/>
                      <a:pt x="623" y="94"/>
                      <a:pt x="623" y="94"/>
                    </a:cubicBezTo>
                    <a:cubicBezTo>
                      <a:pt x="625" y="94"/>
                      <a:pt x="625" y="94"/>
                      <a:pt x="625" y="94"/>
                    </a:cubicBezTo>
                    <a:cubicBezTo>
                      <a:pt x="622" y="92"/>
                      <a:pt x="622" y="92"/>
                      <a:pt x="622" y="92"/>
                    </a:cubicBezTo>
                    <a:cubicBezTo>
                      <a:pt x="622" y="93"/>
                      <a:pt x="622" y="93"/>
                      <a:pt x="622" y="93"/>
                    </a:cubicBezTo>
                    <a:cubicBezTo>
                      <a:pt x="616" y="91"/>
                      <a:pt x="616" y="91"/>
                      <a:pt x="616" y="91"/>
                    </a:cubicBezTo>
                    <a:cubicBezTo>
                      <a:pt x="620" y="91"/>
                      <a:pt x="620" y="91"/>
                      <a:pt x="620" y="91"/>
                    </a:cubicBezTo>
                    <a:cubicBezTo>
                      <a:pt x="618" y="88"/>
                      <a:pt x="618" y="88"/>
                      <a:pt x="618" y="88"/>
                    </a:cubicBezTo>
                    <a:cubicBezTo>
                      <a:pt x="618" y="88"/>
                      <a:pt x="617" y="88"/>
                      <a:pt x="616" y="88"/>
                    </a:cubicBezTo>
                    <a:cubicBezTo>
                      <a:pt x="616" y="87"/>
                      <a:pt x="616" y="87"/>
                      <a:pt x="616" y="87"/>
                    </a:cubicBezTo>
                    <a:cubicBezTo>
                      <a:pt x="615" y="88"/>
                      <a:pt x="615" y="88"/>
                      <a:pt x="615" y="88"/>
                    </a:cubicBezTo>
                    <a:cubicBezTo>
                      <a:pt x="614" y="85"/>
                      <a:pt x="614" y="85"/>
                      <a:pt x="614" y="85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12" y="88"/>
                      <a:pt x="612" y="88"/>
                      <a:pt x="612" y="88"/>
                    </a:cubicBezTo>
                    <a:cubicBezTo>
                      <a:pt x="612" y="85"/>
                      <a:pt x="612" y="85"/>
                      <a:pt x="612" y="85"/>
                    </a:cubicBezTo>
                    <a:cubicBezTo>
                      <a:pt x="609" y="90"/>
                      <a:pt x="609" y="90"/>
                      <a:pt x="609" y="90"/>
                    </a:cubicBezTo>
                    <a:cubicBezTo>
                      <a:pt x="610" y="84"/>
                      <a:pt x="610" y="84"/>
                      <a:pt x="610" y="84"/>
                    </a:cubicBezTo>
                    <a:cubicBezTo>
                      <a:pt x="607" y="85"/>
                      <a:pt x="607" y="85"/>
                      <a:pt x="607" y="85"/>
                    </a:cubicBezTo>
                    <a:cubicBezTo>
                      <a:pt x="606" y="90"/>
                      <a:pt x="606" y="90"/>
                      <a:pt x="606" y="90"/>
                    </a:cubicBezTo>
                    <a:cubicBezTo>
                      <a:pt x="605" y="87"/>
                      <a:pt x="605" y="87"/>
                      <a:pt x="605" y="87"/>
                    </a:cubicBezTo>
                    <a:cubicBezTo>
                      <a:pt x="603" y="89"/>
                      <a:pt x="603" y="89"/>
                      <a:pt x="603" y="89"/>
                    </a:cubicBezTo>
                    <a:cubicBezTo>
                      <a:pt x="603" y="88"/>
                      <a:pt x="603" y="88"/>
                      <a:pt x="603" y="88"/>
                    </a:cubicBezTo>
                    <a:cubicBezTo>
                      <a:pt x="601" y="90"/>
                      <a:pt x="601" y="90"/>
                      <a:pt x="601" y="90"/>
                    </a:cubicBezTo>
                    <a:cubicBezTo>
                      <a:pt x="598" y="90"/>
                      <a:pt x="598" y="90"/>
                      <a:pt x="598" y="90"/>
                    </a:cubicBezTo>
                    <a:cubicBezTo>
                      <a:pt x="595" y="91"/>
                      <a:pt x="595" y="91"/>
                      <a:pt x="595" y="91"/>
                    </a:cubicBezTo>
                    <a:cubicBezTo>
                      <a:pt x="582" y="98"/>
                      <a:pt x="582" y="98"/>
                      <a:pt x="582" y="98"/>
                    </a:cubicBezTo>
                    <a:cubicBezTo>
                      <a:pt x="574" y="105"/>
                      <a:pt x="574" y="105"/>
                      <a:pt x="574" y="105"/>
                    </a:cubicBezTo>
                    <a:cubicBezTo>
                      <a:pt x="569" y="108"/>
                      <a:pt x="569" y="108"/>
                      <a:pt x="569" y="108"/>
                    </a:cubicBezTo>
                    <a:cubicBezTo>
                      <a:pt x="560" y="118"/>
                      <a:pt x="560" y="118"/>
                      <a:pt x="560" y="118"/>
                    </a:cubicBezTo>
                    <a:cubicBezTo>
                      <a:pt x="546" y="131"/>
                      <a:pt x="546" y="131"/>
                      <a:pt x="546" y="131"/>
                    </a:cubicBezTo>
                    <a:cubicBezTo>
                      <a:pt x="549" y="133"/>
                      <a:pt x="549" y="133"/>
                      <a:pt x="549" y="133"/>
                    </a:cubicBezTo>
                    <a:cubicBezTo>
                      <a:pt x="547" y="136"/>
                      <a:pt x="547" y="136"/>
                      <a:pt x="547" y="136"/>
                    </a:cubicBezTo>
                    <a:cubicBezTo>
                      <a:pt x="543" y="133"/>
                      <a:pt x="543" y="133"/>
                      <a:pt x="543" y="133"/>
                    </a:cubicBezTo>
                    <a:cubicBezTo>
                      <a:pt x="538" y="135"/>
                      <a:pt x="538" y="135"/>
                      <a:pt x="538" y="135"/>
                    </a:cubicBezTo>
                    <a:cubicBezTo>
                      <a:pt x="531" y="138"/>
                      <a:pt x="531" y="138"/>
                      <a:pt x="531" y="138"/>
                    </a:cubicBezTo>
                    <a:cubicBezTo>
                      <a:pt x="518" y="145"/>
                      <a:pt x="518" y="145"/>
                      <a:pt x="518" y="145"/>
                    </a:cubicBezTo>
                    <a:cubicBezTo>
                      <a:pt x="515" y="150"/>
                      <a:pt x="515" y="150"/>
                      <a:pt x="515" y="150"/>
                    </a:cubicBezTo>
                    <a:cubicBezTo>
                      <a:pt x="510" y="161"/>
                      <a:pt x="510" y="161"/>
                      <a:pt x="510" y="161"/>
                    </a:cubicBezTo>
                    <a:cubicBezTo>
                      <a:pt x="512" y="164"/>
                      <a:pt x="512" y="164"/>
                      <a:pt x="512" y="164"/>
                    </a:cubicBezTo>
                    <a:cubicBezTo>
                      <a:pt x="509" y="165"/>
                      <a:pt x="509" y="165"/>
                      <a:pt x="509" y="165"/>
                    </a:cubicBezTo>
                    <a:cubicBezTo>
                      <a:pt x="505" y="172"/>
                      <a:pt x="505" y="172"/>
                      <a:pt x="505" y="172"/>
                    </a:cubicBezTo>
                    <a:cubicBezTo>
                      <a:pt x="510" y="170"/>
                      <a:pt x="510" y="170"/>
                      <a:pt x="510" y="170"/>
                    </a:cubicBezTo>
                    <a:cubicBezTo>
                      <a:pt x="506" y="173"/>
                      <a:pt x="506" y="173"/>
                      <a:pt x="506" y="173"/>
                    </a:cubicBezTo>
                    <a:cubicBezTo>
                      <a:pt x="506" y="176"/>
                      <a:pt x="506" y="176"/>
                      <a:pt x="506" y="176"/>
                    </a:cubicBezTo>
                    <a:cubicBezTo>
                      <a:pt x="505" y="179"/>
                      <a:pt x="505" y="179"/>
                      <a:pt x="505" y="179"/>
                    </a:cubicBezTo>
                    <a:cubicBezTo>
                      <a:pt x="506" y="182"/>
                      <a:pt x="506" y="182"/>
                      <a:pt x="506" y="182"/>
                    </a:cubicBezTo>
                    <a:cubicBezTo>
                      <a:pt x="509" y="182"/>
                      <a:pt x="509" y="182"/>
                      <a:pt x="509" y="182"/>
                    </a:cubicBezTo>
                    <a:cubicBezTo>
                      <a:pt x="507" y="184"/>
                      <a:pt x="507" y="184"/>
                      <a:pt x="507" y="184"/>
                    </a:cubicBezTo>
                    <a:cubicBezTo>
                      <a:pt x="512" y="187"/>
                      <a:pt x="512" y="187"/>
                      <a:pt x="512" y="187"/>
                    </a:cubicBezTo>
                    <a:cubicBezTo>
                      <a:pt x="518" y="186"/>
                      <a:pt x="518" y="186"/>
                      <a:pt x="518" y="186"/>
                    </a:cubicBezTo>
                    <a:cubicBezTo>
                      <a:pt x="526" y="179"/>
                      <a:pt x="526" y="179"/>
                      <a:pt x="526" y="179"/>
                    </a:cubicBezTo>
                    <a:cubicBezTo>
                      <a:pt x="527" y="176"/>
                      <a:pt x="527" y="176"/>
                      <a:pt x="527" y="176"/>
                    </a:cubicBezTo>
                    <a:cubicBezTo>
                      <a:pt x="529" y="177"/>
                      <a:pt x="529" y="177"/>
                      <a:pt x="529" y="177"/>
                    </a:cubicBezTo>
                    <a:cubicBezTo>
                      <a:pt x="534" y="168"/>
                      <a:pt x="534" y="168"/>
                      <a:pt x="534" y="168"/>
                    </a:cubicBezTo>
                    <a:cubicBezTo>
                      <a:pt x="533" y="176"/>
                      <a:pt x="533" y="176"/>
                      <a:pt x="533" y="176"/>
                    </a:cubicBezTo>
                    <a:cubicBezTo>
                      <a:pt x="534" y="176"/>
                      <a:pt x="534" y="176"/>
                      <a:pt x="535" y="176"/>
                    </a:cubicBezTo>
                    <a:cubicBezTo>
                      <a:pt x="535" y="188"/>
                      <a:pt x="535" y="188"/>
                      <a:pt x="535" y="188"/>
                    </a:cubicBezTo>
                    <a:cubicBezTo>
                      <a:pt x="536" y="198"/>
                      <a:pt x="536" y="198"/>
                      <a:pt x="536" y="198"/>
                    </a:cubicBezTo>
                    <a:cubicBezTo>
                      <a:pt x="537" y="205"/>
                      <a:pt x="537" y="205"/>
                      <a:pt x="537" y="205"/>
                    </a:cubicBezTo>
                    <a:cubicBezTo>
                      <a:pt x="535" y="204"/>
                      <a:pt x="535" y="204"/>
                      <a:pt x="535" y="204"/>
                    </a:cubicBezTo>
                    <a:cubicBezTo>
                      <a:pt x="537" y="214"/>
                      <a:pt x="537" y="214"/>
                      <a:pt x="537" y="214"/>
                    </a:cubicBezTo>
                    <a:cubicBezTo>
                      <a:pt x="538" y="214"/>
                      <a:pt x="540" y="214"/>
                      <a:pt x="541" y="214"/>
                    </a:cubicBezTo>
                    <a:cubicBezTo>
                      <a:pt x="545" y="215"/>
                      <a:pt x="545" y="215"/>
                      <a:pt x="545" y="215"/>
                    </a:cubicBezTo>
                    <a:cubicBezTo>
                      <a:pt x="549" y="207"/>
                      <a:pt x="549" y="207"/>
                      <a:pt x="549" y="207"/>
                    </a:cubicBezTo>
                    <a:cubicBezTo>
                      <a:pt x="555" y="208"/>
                      <a:pt x="555" y="208"/>
                      <a:pt x="555" y="208"/>
                    </a:cubicBezTo>
                    <a:cubicBezTo>
                      <a:pt x="561" y="194"/>
                      <a:pt x="561" y="194"/>
                      <a:pt x="561" y="194"/>
                    </a:cubicBezTo>
                    <a:cubicBezTo>
                      <a:pt x="565" y="182"/>
                      <a:pt x="565" y="182"/>
                      <a:pt x="565" y="182"/>
                    </a:cubicBezTo>
                    <a:cubicBezTo>
                      <a:pt x="563" y="178"/>
                      <a:pt x="563" y="178"/>
                      <a:pt x="563" y="178"/>
                    </a:cubicBezTo>
                    <a:cubicBezTo>
                      <a:pt x="565" y="178"/>
                      <a:pt x="567" y="179"/>
                      <a:pt x="568" y="179"/>
                    </a:cubicBezTo>
                    <a:cubicBezTo>
                      <a:pt x="569" y="176"/>
                      <a:pt x="569" y="176"/>
                      <a:pt x="569" y="176"/>
                    </a:cubicBezTo>
                    <a:cubicBezTo>
                      <a:pt x="570" y="178"/>
                      <a:pt x="570" y="178"/>
                      <a:pt x="570" y="178"/>
                    </a:cubicBezTo>
                    <a:cubicBezTo>
                      <a:pt x="575" y="172"/>
                      <a:pt x="575" y="172"/>
                      <a:pt x="575" y="172"/>
                    </a:cubicBezTo>
                    <a:cubicBezTo>
                      <a:pt x="573" y="173"/>
                      <a:pt x="573" y="173"/>
                      <a:pt x="573" y="173"/>
                    </a:cubicBezTo>
                    <a:cubicBezTo>
                      <a:pt x="569" y="170"/>
                      <a:pt x="569" y="170"/>
                      <a:pt x="569" y="170"/>
                    </a:cubicBezTo>
                    <a:cubicBezTo>
                      <a:pt x="573" y="171"/>
                      <a:pt x="573" y="171"/>
                      <a:pt x="573" y="171"/>
                    </a:cubicBezTo>
                    <a:cubicBezTo>
                      <a:pt x="576" y="170"/>
                      <a:pt x="576" y="170"/>
                      <a:pt x="576" y="170"/>
                    </a:cubicBezTo>
                    <a:cubicBezTo>
                      <a:pt x="572" y="164"/>
                      <a:pt x="572" y="164"/>
                      <a:pt x="572" y="164"/>
                    </a:cubicBezTo>
                    <a:cubicBezTo>
                      <a:pt x="571" y="164"/>
                      <a:pt x="571" y="165"/>
                      <a:pt x="571" y="166"/>
                    </a:cubicBezTo>
                    <a:cubicBezTo>
                      <a:pt x="569" y="161"/>
                      <a:pt x="569" y="161"/>
                      <a:pt x="569" y="161"/>
                    </a:cubicBezTo>
                    <a:cubicBezTo>
                      <a:pt x="569" y="160"/>
                      <a:pt x="569" y="159"/>
                      <a:pt x="570" y="158"/>
                    </a:cubicBezTo>
                    <a:cubicBezTo>
                      <a:pt x="573" y="147"/>
                      <a:pt x="573" y="147"/>
                      <a:pt x="573" y="147"/>
                    </a:cubicBezTo>
                    <a:cubicBezTo>
                      <a:pt x="578" y="142"/>
                      <a:pt x="578" y="142"/>
                      <a:pt x="578" y="142"/>
                    </a:cubicBezTo>
                    <a:cubicBezTo>
                      <a:pt x="583" y="139"/>
                      <a:pt x="583" y="139"/>
                      <a:pt x="583" y="139"/>
                    </a:cubicBezTo>
                    <a:cubicBezTo>
                      <a:pt x="588" y="136"/>
                      <a:pt x="588" y="136"/>
                      <a:pt x="588" y="136"/>
                    </a:cubicBezTo>
                    <a:cubicBezTo>
                      <a:pt x="591" y="128"/>
                      <a:pt x="591" y="128"/>
                      <a:pt x="591" y="128"/>
                    </a:cubicBezTo>
                    <a:cubicBezTo>
                      <a:pt x="592" y="125"/>
                      <a:pt x="592" y="125"/>
                      <a:pt x="592" y="125"/>
                    </a:cubicBezTo>
                    <a:cubicBezTo>
                      <a:pt x="597" y="122"/>
                      <a:pt x="597" y="122"/>
                      <a:pt x="597" y="122"/>
                    </a:cubicBezTo>
                    <a:cubicBezTo>
                      <a:pt x="598" y="124"/>
                      <a:pt x="598" y="124"/>
                      <a:pt x="598" y="124"/>
                    </a:cubicBezTo>
                    <a:cubicBezTo>
                      <a:pt x="600" y="122"/>
                      <a:pt x="600" y="122"/>
                      <a:pt x="600" y="122"/>
                    </a:cubicBezTo>
                    <a:cubicBezTo>
                      <a:pt x="604" y="125"/>
                      <a:pt x="604" y="125"/>
                      <a:pt x="604" y="125"/>
                    </a:cubicBezTo>
                    <a:cubicBezTo>
                      <a:pt x="606" y="131"/>
                      <a:pt x="606" y="131"/>
                      <a:pt x="606" y="131"/>
                    </a:cubicBezTo>
                    <a:cubicBezTo>
                      <a:pt x="604" y="132"/>
                      <a:pt x="604" y="132"/>
                      <a:pt x="604" y="132"/>
                    </a:cubicBezTo>
                    <a:cubicBezTo>
                      <a:pt x="598" y="137"/>
                      <a:pt x="598" y="137"/>
                      <a:pt x="598" y="137"/>
                    </a:cubicBezTo>
                    <a:cubicBezTo>
                      <a:pt x="591" y="143"/>
                      <a:pt x="591" y="143"/>
                      <a:pt x="591" y="143"/>
                    </a:cubicBezTo>
                    <a:cubicBezTo>
                      <a:pt x="589" y="147"/>
                      <a:pt x="589" y="147"/>
                      <a:pt x="589" y="147"/>
                    </a:cubicBezTo>
                    <a:cubicBezTo>
                      <a:pt x="589" y="156"/>
                      <a:pt x="589" y="156"/>
                      <a:pt x="589" y="156"/>
                    </a:cubicBezTo>
                    <a:cubicBezTo>
                      <a:pt x="589" y="163"/>
                      <a:pt x="589" y="163"/>
                      <a:pt x="589" y="163"/>
                    </a:cubicBezTo>
                    <a:cubicBezTo>
                      <a:pt x="590" y="163"/>
                      <a:pt x="590" y="164"/>
                      <a:pt x="591" y="164"/>
                    </a:cubicBezTo>
                    <a:cubicBezTo>
                      <a:pt x="591" y="166"/>
                      <a:pt x="591" y="166"/>
                      <a:pt x="591" y="166"/>
                    </a:cubicBezTo>
                    <a:cubicBezTo>
                      <a:pt x="594" y="165"/>
                      <a:pt x="594" y="165"/>
                      <a:pt x="594" y="165"/>
                    </a:cubicBezTo>
                    <a:cubicBezTo>
                      <a:pt x="594" y="166"/>
                      <a:pt x="593" y="167"/>
                      <a:pt x="593" y="168"/>
                    </a:cubicBezTo>
                    <a:cubicBezTo>
                      <a:pt x="594" y="168"/>
                      <a:pt x="594" y="168"/>
                      <a:pt x="595" y="168"/>
                    </a:cubicBezTo>
                    <a:cubicBezTo>
                      <a:pt x="594" y="172"/>
                      <a:pt x="594" y="172"/>
                      <a:pt x="594" y="172"/>
                    </a:cubicBezTo>
                    <a:cubicBezTo>
                      <a:pt x="602" y="167"/>
                      <a:pt x="602" y="167"/>
                      <a:pt x="602" y="167"/>
                    </a:cubicBezTo>
                    <a:cubicBezTo>
                      <a:pt x="605" y="168"/>
                      <a:pt x="605" y="168"/>
                      <a:pt x="605" y="168"/>
                    </a:cubicBezTo>
                    <a:cubicBezTo>
                      <a:pt x="606" y="167"/>
                      <a:pt x="606" y="167"/>
                      <a:pt x="606" y="167"/>
                    </a:cubicBezTo>
                    <a:cubicBezTo>
                      <a:pt x="608" y="167"/>
                      <a:pt x="608" y="167"/>
                      <a:pt x="608" y="167"/>
                    </a:cubicBezTo>
                    <a:cubicBezTo>
                      <a:pt x="610" y="166"/>
                      <a:pt x="610" y="166"/>
                      <a:pt x="610" y="166"/>
                    </a:cubicBezTo>
                    <a:cubicBezTo>
                      <a:pt x="611" y="166"/>
                      <a:pt x="612" y="166"/>
                      <a:pt x="613" y="166"/>
                    </a:cubicBezTo>
                    <a:cubicBezTo>
                      <a:pt x="616" y="163"/>
                      <a:pt x="616" y="163"/>
                      <a:pt x="616" y="163"/>
                    </a:cubicBezTo>
                    <a:cubicBezTo>
                      <a:pt x="619" y="165"/>
                      <a:pt x="619" y="165"/>
                      <a:pt x="619" y="165"/>
                    </a:cubicBezTo>
                    <a:cubicBezTo>
                      <a:pt x="624" y="163"/>
                      <a:pt x="624" y="163"/>
                      <a:pt x="624" y="163"/>
                    </a:cubicBezTo>
                    <a:cubicBezTo>
                      <a:pt x="627" y="166"/>
                      <a:pt x="627" y="166"/>
                      <a:pt x="627" y="166"/>
                    </a:cubicBezTo>
                    <a:cubicBezTo>
                      <a:pt x="630" y="168"/>
                      <a:pt x="630" y="168"/>
                      <a:pt x="630" y="168"/>
                    </a:cubicBezTo>
                    <a:cubicBezTo>
                      <a:pt x="635" y="168"/>
                      <a:pt x="635" y="168"/>
                      <a:pt x="635" y="168"/>
                    </a:cubicBezTo>
                    <a:cubicBezTo>
                      <a:pt x="634" y="171"/>
                      <a:pt x="634" y="171"/>
                      <a:pt x="634" y="171"/>
                    </a:cubicBezTo>
                    <a:cubicBezTo>
                      <a:pt x="630" y="171"/>
                      <a:pt x="630" y="171"/>
                      <a:pt x="630" y="171"/>
                    </a:cubicBezTo>
                    <a:cubicBezTo>
                      <a:pt x="624" y="173"/>
                      <a:pt x="624" y="173"/>
                      <a:pt x="624" y="173"/>
                    </a:cubicBezTo>
                    <a:cubicBezTo>
                      <a:pt x="625" y="176"/>
                      <a:pt x="625" y="176"/>
                      <a:pt x="625" y="176"/>
                    </a:cubicBezTo>
                    <a:cubicBezTo>
                      <a:pt x="620" y="177"/>
                      <a:pt x="620" y="177"/>
                      <a:pt x="620" y="177"/>
                    </a:cubicBezTo>
                    <a:cubicBezTo>
                      <a:pt x="615" y="174"/>
                      <a:pt x="615" y="174"/>
                      <a:pt x="615" y="174"/>
                    </a:cubicBezTo>
                    <a:cubicBezTo>
                      <a:pt x="613" y="174"/>
                      <a:pt x="610" y="174"/>
                      <a:pt x="608" y="174"/>
                    </a:cubicBezTo>
                    <a:cubicBezTo>
                      <a:pt x="603" y="177"/>
                      <a:pt x="603" y="177"/>
                      <a:pt x="603" y="177"/>
                    </a:cubicBezTo>
                    <a:cubicBezTo>
                      <a:pt x="603" y="178"/>
                      <a:pt x="603" y="180"/>
                      <a:pt x="603" y="181"/>
                    </a:cubicBezTo>
                    <a:cubicBezTo>
                      <a:pt x="605" y="187"/>
                      <a:pt x="605" y="187"/>
                      <a:pt x="605" y="187"/>
                    </a:cubicBezTo>
                    <a:cubicBezTo>
                      <a:pt x="606" y="187"/>
                      <a:pt x="606" y="187"/>
                      <a:pt x="607" y="187"/>
                    </a:cubicBezTo>
                    <a:cubicBezTo>
                      <a:pt x="608" y="195"/>
                      <a:pt x="608" y="195"/>
                      <a:pt x="608" y="195"/>
                    </a:cubicBezTo>
                    <a:cubicBezTo>
                      <a:pt x="607" y="199"/>
                      <a:pt x="607" y="199"/>
                      <a:pt x="607" y="199"/>
                    </a:cubicBezTo>
                    <a:cubicBezTo>
                      <a:pt x="603" y="200"/>
                      <a:pt x="603" y="200"/>
                      <a:pt x="603" y="200"/>
                    </a:cubicBezTo>
                    <a:cubicBezTo>
                      <a:pt x="601" y="198"/>
                      <a:pt x="601" y="198"/>
                      <a:pt x="601" y="198"/>
                    </a:cubicBezTo>
                    <a:cubicBezTo>
                      <a:pt x="597" y="191"/>
                      <a:pt x="597" y="191"/>
                      <a:pt x="597" y="191"/>
                    </a:cubicBezTo>
                    <a:cubicBezTo>
                      <a:pt x="594" y="193"/>
                      <a:pt x="594" y="193"/>
                      <a:pt x="594" y="193"/>
                    </a:cubicBezTo>
                    <a:cubicBezTo>
                      <a:pt x="590" y="198"/>
                      <a:pt x="590" y="198"/>
                      <a:pt x="590" y="198"/>
                    </a:cubicBezTo>
                    <a:cubicBezTo>
                      <a:pt x="590" y="204"/>
                      <a:pt x="590" y="204"/>
                      <a:pt x="590" y="204"/>
                    </a:cubicBezTo>
                    <a:cubicBezTo>
                      <a:pt x="589" y="212"/>
                      <a:pt x="589" y="212"/>
                      <a:pt x="589" y="212"/>
                    </a:cubicBezTo>
                    <a:cubicBezTo>
                      <a:pt x="589" y="220"/>
                      <a:pt x="589" y="220"/>
                      <a:pt x="589" y="220"/>
                    </a:cubicBezTo>
                    <a:cubicBezTo>
                      <a:pt x="587" y="223"/>
                      <a:pt x="587" y="223"/>
                      <a:pt x="587" y="223"/>
                    </a:cubicBezTo>
                    <a:cubicBezTo>
                      <a:pt x="587" y="219"/>
                      <a:pt x="587" y="219"/>
                      <a:pt x="587" y="219"/>
                    </a:cubicBezTo>
                    <a:cubicBezTo>
                      <a:pt x="581" y="223"/>
                      <a:pt x="581" y="223"/>
                      <a:pt x="581" y="223"/>
                    </a:cubicBezTo>
                    <a:cubicBezTo>
                      <a:pt x="580" y="226"/>
                      <a:pt x="580" y="226"/>
                      <a:pt x="580" y="226"/>
                    </a:cubicBezTo>
                    <a:cubicBezTo>
                      <a:pt x="575" y="228"/>
                      <a:pt x="575" y="228"/>
                      <a:pt x="575" y="228"/>
                    </a:cubicBezTo>
                    <a:cubicBezTo>
                      <a:pt x="574" y="225"/>
                      <a:pt x="574" y="225"/>
                      <a:pt x="574" y="225"/>
                    </a:cubicBezTo>
                    <a:cubicBezTo>
                      <a:pt x="575" y="224"/>
                      <a:pt x="575" y="223"/>
                      <a:pt x="575" y="223"/>
                    </a:cubicBezTo>
                    <a:cubicBezTo>
                      <a:pt x="570" y="222"/>
                      <a:pt x="570" y="222"/>
                      <a:pt x="570" y="222"/>
                    </a:cubicBezTo>
                    <a:cubicBezTo>
                      <a:pt x="564" y="223"/>
                      <a:pt x="564" y="223"/>
                      <a:pt x="564" y="223"/>
                    </a:cubicBezTo>
                    <a:cubicBezTo>
                      <a:pt x="561" y="225"/>
                      <a:pt x="561" y="225"/>
                      <a:pt x="561" y="225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45" y="232"/>
                      <a:pt x="545" y="232"/>
                      <a:pt x="545" y="232"/>
                    </a:cubicBezTo>
                    <a:cubicBezTo>
                      <a:pt x="543" y="232"/>
                      <a:pt x="543" y="232"/>
                      <a:pt x="543" y="232"/>
                    </a:cubicBezTo>
                    <a:cubicBezTo>
                      <a:pt x="541" y="226"/>
                      <a:pt x="541" y="226"/>
                      <a:pt x="541" y="226"/>
                    </a:cubicBezTo>
                    <a:cubicBezTo>
                      <a:pt x="537" y="227"/>
                      <a:pt x="537" y="227"/>
                      <a:pt x="537" y="227"/>
                    </a:cubicBezTo>
                    <a:cubicBezTo>
                      <a:pt x="530" y="229"/>
                      <a:pt x="530" y="229"/>
                      <a:pt x="530" y="229"/>
                    </a:cubicBezTo>
                    <a:cubicBezTo>
                      <a:pt x="526" y="227"/>
                      <a:pt x="526" y="227"/>
                      <a:pt x="526" y="227"/>
                    </a:cubicBezTo>
                    <a:cubicBezTo>
                      <a:pt x="523" y="230"/>
                      <a:pt x="523" y="230"/>
                      <a:pt x="523" y="230"/>
                    </a:cubicBezTo>
                    <a:cubicBezTo>
                      <a:pt x="519" y="227"/>
                      <a:pt x="519" y="227"/>
                      <a:pt x="519" y="227"/>
                    </a:cubicBezTo>
                    <a:cubicBezTo>
                      <a:pt x="520" y="225"/>
                      <a:pt x="520" y="225"/>
                      <a:pt x="520" y="225"/>
                    </a:cubicBezTo>
                    <a:cubicBezTo>
                      <a:pt x="516" y="224"/>
                      <a:pt x="516" y="224"/>
                      <a:pt x="516" y="224"/>
                    </a:cubicBezTo>
                    <a:cubicBezTo>
                      <a:pt x="515" y="219"/>
                      <a:pt x="515" y="219"/>
                      <a:pt x="515" y="219"/>
                    </a:cubicBezTo>
                    <a:cubicBezTo>
                      <a:pt x="514" y="215"/>
                      <a:pt x="514" y="215"/>
                      <a:pt x="514" y="215"/>
                    </a:cubicBezTo>
                    <a:cubicBezTo>
                      <a:pt x="517" y="210"/>
                      <a:pt x="517" y="210"/>
                      <a:pt x="517" y="210"/>
                    </a:cubicBezTo>
                    <a:cubicBezTo>
                      <a:pt x="521" y="207"/>
                      <a:pt x="521" y="207"/>
                      <a:pt x="521" y="207"/>
                    </a:cubicBezTo>
                    <a:cubicBezTo>
                      <a:pt x="524" y="205"/>
                      <a:pt x="524" y="205"/>
                      <a:pt x="524" y="205"/>
                    </a:cubicBezTo>
                    <a:cubicBezTo>
                      <a:pt x="523" y="202"/>
                      <a:pt x="523" y="202"/>
                      <a:pt x="523" y="202"/>
                    </a:cubicBezTo>
                    <a:cubicBezTo>
                      <a:pt x="522" y="199"/>
                      <a:pt x="522" y="199"/>
                      <a:pt x="522" y="199"/>
                    </a:cubicBezTo>
                    <a:cubicBezTo>
                      <a:pt x="521" y="195"/>
                      <a:pt x="521" y="195"/>
                      <a:pt x="521" y="195"/>
                    </a:cubicBezTo>
                    <a:cubicBezTo>
                      <a:pt x="522" y="197"/>
                      <a:pt x="522" y="197"/>
                      <a:pt x="522" y="197"/>
                    </a:cubicBezTo>
                    <a:cubicBezTo>
                      <a:pt x="526" y="189"/>
                      <a:pt x="526" y="189"/>
                      <a:pt x="526" y="189"/>
                    </a:cubicBezTo>
                    <a:cubicBezTo>
                      <a:pt x="520" y="194"/>
                      <a:pt x="520" y="194"/>
                      <a:pt x="520" y="194"/>
                    </a:cubicBezTo>
                    <a:cubicBezTo>
                      <a:pt x="521" y="195"/>
                      <a:pt x="521" y="195"/>
                      <a:pt x="521" y="195"/>
                    </a:cubicBezTo>
                    <a:cubicBezTo>
                      <a:pt x="520" y="195"/>
                      <a:pt x="520" y="195"/>
                      <a:pt x="519" y="195"/>
                    </a:cubicBezTo>
                    <a:cubicBezTo>
                      <a:pt x="517" y="199"/>
                      <a:pt x="517" y="199"/>
                      <a:pt x="517" y="199"/>
                    </a:cubicBezTo>
                    <a:cubicBezTo>
                      <a:pt x="518" y="195"/>
                      <a:pt x="518" y="195"/>
                      <a:pt x="518" y="195"/>
                    </a:cubicBezTo>
                    <a:cubicBezTo>
                      <a:pt x="516" y="197"/>
                      <a:pt x="516" y="197"/>
                      <a:pt x="516" y="197"/>
                    </a:cubicBezTo>
                    <a:cubicBezTo>
                      <a:pt x="516" y="198"/>
                      <a:pt x="515" y="198"/>
                      <a:pt x="515" y="199"/>
                    </a:cubicBezTo>
                    <a:cubicBezTo>
                      <a:pt x="514" y="196"/>
                      <a:pt x="514" y="196"/>
                      <a:pt x="514" y="196"/>
                    </a:cubicBezTo>
                    <a:cubicBezTo>
                      <a:pt x="511" y="199"/>
                      <a:pt x="511" y="199"/>
                      <a:pt x="511" y="199"/>
                    </a:cubicBezTo>
                    <a:cubicBezTo>
                      <a:pt x="511" y="203"/>
                      <a:pt x="511" y="203"/>
                      <a:pt x="511" y="203"/>
                    </a:cubicBezTo>
                    <a:cubicBezTo>
                      <a:pt x="510" y="206"/>
                      <a:pt x="510" y="206"/>
                      <a:pt x="510" y="206"/>
                    </a:cubicBezTo>
                    <a:cubicBezTo>
                      <a:pt x="511" y="214"/>
                      <a:pt x="511" y="214"/>
                      <a:pt x="511" y="214"/>
                    </a:cubicBezTo>
                    <a:cubicBezTo>
                      <a:pt x="510" y="219"/>
                      <a:pt x="510" y="219"/>
                      <a:pt x="510" y="219"/>
                    </a:cubicBezTo>
                    <a:cubicBezTo>
                      <a:pt x="509" y="224"/>
                      <a:pt x="509" y="224"/>
                      <a:pt x="509" y="224"/>
                    </a:cubicBezTo>
                    <a:cubicBezTo>
                      <a:pt x="512" y="232"/>
                      <a:pt x="512" y="232"/>
                      <a:pt x="512" y="232"/>
                    </a:cubicBezTo>
                    <a:cubicBezTo>
                      <a:pt x="503" y="234"/>
                      <a:pt x="503" y="234"/>
                      <a:pt x="503" y="234"/>
                    </a:cubicBezTo>
                    <a:cubicBezTo>
                      <a:pt x="501" y="235"/>
                      <a:pt x="501" y="235"/>
                      <a:pt x="501" y="235"/>
                    </a:cubicBezTo>
                    <a:cubicBezTo>
                      <a:pt x="500" y="232"/>
                      <a:pt x="500" y="232"/>
                      <a:pt x="500" y="232"/>
                    </a:cubicBezTo>
                    <a:cubicBezTo>
                      <a:pt x="493" y="236"/>
                      <a:pt x="493" y="236"/>
                      <a:pt x="493" y="236"/>
                    </a:cubicBezTo>
                    <a:cubicBezTo>
                      <a:pt x="487" y="236"/>
                      <a:pt x="487" y="236"/>
                      <a:pt x="487" y="236"/>
                    </a:cubicBezTo>
                    <a:cubicBezTo>
                      <a:pt x="485" y="238"/>
                      <a:pt x="485" y="238"/>
                      <a:pt x="485" y="238"/>
                    </a:cubicBezTo>
                    <a:cubicBezTo>
                      <a:pt x="485" y="241"/>
                      <a:pt x="485" y="241"/>
                      <a:pt x="485" y="241"/>
                    </a:cubicBezTo>
                    <a:cubicBezTo>
                      <a:pt x="484" y="244"/>
                      <a:pt x="484" y="244"/>
                      <a:pt x="484" y="244"/>
                    </a:cubicBezTo>
                    <a:cubicBezTo>
                      <a:pt x="480" y="245"/>
                      <a:pt x="480" y="245"/>
                      <a:pt x="480" y="245"/>
                    </a:cubicBezTo>
                    <a:cubicBezTo>
                      <a:pt x="481" y="238"/>
                      <a:pt x="481" y="238"/>
                      <a:pt x="481" y="238"/>
                    </a:cubicBezTo>
                    <a:cubicBezTo>
                      <a:pt x="477" y="244"/>
                      <a:pt x="477" y="244"/>
                      <a:pt x="477" y="244"/>
                    </a:cubicBezTo>
                    <a:cubicBezTo>
                      <a:pt x="472" y="250"/>
                      <a:pt x="472" y="250"/>
                      <a:pt x="472" y="250"/>
                    </a:cubicBezTo>
                    <a:cubicBezTo>
                      <a:pt x="471" y="256"/>
                      <a:pt x="471" y="256"/>
                      <a:pt x="471" y="256"/>
                    </a:cubicBezTo>
                    <a:cubicBezTo>
                      <a:pt x="469" y="256"/>
                      <a:pt x="468" y="256"/>
                      <a:pt x="466" y="256"/>
                    </a:cubicBezTo>
                    <a:cubicBezTo>
                      <a:pt x="457" y="261"/>
                      <a:pt x="457" y="261"/>
                      <a:pt x="457" y="261"/>
                    </a:cubicBezTo>
                    <a:cubicBezTo>
                      <a:pt x="448" y="263"/>
                      <a:pt x="448" y="263"/>
                      <a:pt x="448" y="263"/>
                    </a:cubicBezTo>
                    <a:cubicBezTo>
                      <a:pt x="443" y="271"/>
                      <a:pt x="443" y="271"/>
                      <a:pt x="443" y="271"/>
                    </a:cubicBezTo>
                    <a:cubicBezTo>
                      <a:pt x="434" y="274"/>
                      <a:pt x="434" y="274"/>
                      <a:pt x="434" y="274"/>
                    </a:cubicBezTo>
                    <a:cubicBezTo>
                      <a:pt x="421" y="281"/>
                      <a:pt x="421" y="281"/>
                      <a:pt x="421" y="281"/>
                    </a:cubicBezTo>
                    <a:cubicBezTo>
                      <a:pt x="421" y="275"/>
                      <a:pt x="421" y="275"/>
                      <a:pt x="421" y="275"/>
                    </a:cubicBezTo>
                    <a:cubicBezTo>
                      <a:pt x="417" y="274"/>
                      <a:pt x="417" y="274"/>
                      <a:pt x="417" y="274"/>
                    </a:cubicBezTo>
                    <a:cubicBezTo>
                      <a:pt x="411" y="288"/>
                      <a:pt x="411" y="288"/>
                      <a:pt x="411" y="288"/>
                    </a:cubicBezTo>
                    <a:cubicBezTo>
                      <a:pt x="405" y="287"/>
                      <a:pt x="405" y="287"/>
                      <a:pt x="405" y="287"/>
                    </a:cubicBezTo>
                    <a:cubicBezTo>
                      <a:pt x="402" y="283"/>
                      <a:pt x="402" y="283"/>
                      <a:pt x="402" y="283"/>
                    </a:cubicBezTo>
                    <a:cubicBezTo>
                      <a:pt x="397" y="285"/>
                      <a:pt x="397" y="285"/>
                      <a:pt x="397" y="285"/>
                    </a:cubicBezTo>
                    <a:cubicBezTo>
                      <a:pt x="390" y="286"/>
                      <a:pt x="390" y="286"/>
                      <a:pt x="390" y="286"/>
                    </a:cubicBezTo>
                    <a:cubicBezTo>
                      <a:pt x="387" y="297"/>
                      <a:pt x="387" y="297"/>
                      <a:pt x="387" y="297"/>
                    </a:cubicBezTo>
                    <a:cubicBezTo>
                      <a:pt x="389" y="297"/>
                      <a:pt x="391" y="298"/>
                      <a:pt x="393" y="298"/>
                    </a:cubicBezTo>
                    <a:cubicBezTo>
                      <a:pt x="400" y="305"/>
                      <a:pt x="400" y="305"/>
                      <a:pt x="400" y="305"/>
                    </a:cubicBezTo>
                    <a:cubicBezTo>
                      <a:pt x="398" y="316"/>
                      <a:pt x="398" y="316"/>
                      <a:pt x="398" y="316"/>
                    </a:cubicBezTo>
                    <a:cubicBezTo>
                      <a:pt x="404" y="323"/>
                      <a:pt x="404" y="323"/>
                      <a:pt x="404" y="323"/>
                    </a:cubicBezTo>
                    <a:cubicBezTo>
                      <a:pt x="396" y="337"/>
                      <a:pt x="396" y="337"/>
                      <a:pt x="396" y="337"/>
                    </a:cubicBezTo>
                    <a:cubicBezTo>
                      <a:pt x="382" y="361"/>
                      <a:pt x="382" y="361"/>
                      <a:pt x="382" y="361"/>
                    </a:cubicBezTo>
                    <a:cubicBezTo>
                      <a:pt x="369" y="363"/>
                      <a:pt x="369" y="363"/>
                      <a:pt x="369" y="363"/>
                    </a:cubicBezTo>
                    <a:cubicBezTo>
                      <a:pt x="355" y="362"/>
                      <a:pt x="355" y="362"/>
                      <a:pt x="355" y="362"/>
                    </a:cubicBezTo>
                    <a:cubicBezTo>
                      <a:pt x="327" y="354"/>
                      <a:pt x="327" y="354"/>
                      <a:pt x="327" y="354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312" y="360"/>
                      <a:pt x="312" y="360"/>
                      <a:pt x="312" y="360"/>
                    </a:cubicBezTo>
                    <a:cubicBezTo>
                      <a:pt x="305" y="380"/>
                      <a:pt x="305" y="380"/>
                      <a:pt x="305" y="380"/>
                    </a:cubicBezTo>
                    <a:cubicBezTo>
                      <a:pt x="285" y="412"/>
                      <a:pt x="285" y="412"/>
                      <a:pt x="285" y="412"/>
                    </a:cubicBezTo>
                    <a:cubicBezTo>
                      <a:pt x="276" y="424"/>
                      <a:pt x="276" y="424"/>
                      <a:pt x="276" y="424"/>
                    </a:cubicBezTo>
                    <a:cubicBezTo>
                      <a:pt x="273" y="436"/>
                      <a:pt x="273" y="436"/>
                      <a:pt x="273" y="436"/>
                    </a:cubicBezTo>
                    <a:cubicBezTo>
                      <a:pt x="270" y="449"/>
                      <a:pt x="270" y="449"/>
                      <a:pt x="270" y="449"/>
                    </a:cubicBezTo>
                    <a:cubicBezTo>
                      <a:pt x="262" y="458"/>
                      <a:pt x="262" y="458"/>
                      <a:pt x="262" y="458"/>
                    </a:cubicBezTo>
                    <a:cubicBezTo>
                      <a:pt x="270" y="461"/>
                      <a:pt x="270" y="461"/>
                      <a:pt x="270" y="461"/>
                    </a:cubicBezTo>
                    <a:cubicBezTo>
                      <a:pt x="281" y="461"/>
                      <a:pt x="281" y="461"/>
                      <a:pt x="281" y="461"/>
                    </a:cubicBezTo>
                    <a:cubicBezTo>
                      <a:pt x="289" y="464"/>
                      <a:pt x="289" y="464"/>
                      <a:pt x="289" y="464"/>
                    </a:cubicBezTo>
                    <a:cubicBezTo>
                      <a:pt x="294" y="473"/>
                      <a:pt x="294" y="473"/>
                      <a:pt x="294" y="473"/>
                    </a:cubicBezTo>
                    <a:cubicBezTo>
                      <a:pt x="294" y="479"/>
                      <a:pt x="294" y="479"/>
                      <a:pt x="294" y="479"/>
                    </a:cubicBezTo>
                    <a:cubicBezTo>
                      <a:pt x="296" y="480"/>
                      <a:pt x="298" y="480"/>
                      <a:pt x="301" y="480"/>
                    </a:cubicBezTo>
                    <a:cubicBezTo>
                      <a:pt x="313" y="475"/>
                      <a:pt x="313" y="475"/>
                      <a:pt x="313" y="475"/>
                    </a:cubicBezTo>
                    <a:cubicBezTo>
                      <a:pt x="330" y="472"/>
                      <a:pt x="330" y="472"/>
                      <a:pt x="330" y="472"/>
                    </a:cubicBezTo>
                    <a:cubicBezTo>
                      <a:pt x="339" y="471"/>
                      <a:pt x="339" y="471"/>
                      <a:pt x="339" y="471"/>
                    </a:cubicBezTo>
                    <a:cubicBezTo>
                      <a:pt x="343" y="464"/>
                      <a:pt x="343" y="464"/>
                      <a:pt x="343" y="464"/>
                    </a:cubicBezTo>
                    <a:cubicBezTo>
                      <a:pt x="350" y="458"/>
                      <a:pt x="350" y="458"/>
                      <a:pt x="350" y="458"/>
                    </a:cubicBezTo>
                    <a:cubicBezTo>
                      <a:pt x="358" y="455"/>
                      <a:pt x="358" y="455"/>
                      <a:pt x="358" y="455"/>
                    </a:cubicBezTo>
                    <a:cubicBezTo>
                      <a:pt x="369" y="437"/>
                      <a:pt x="369" y="437"/>
                      <a:pt x="369" y="437"/>
                    </a:cubicBezTo>
                    <a:cubicBezTo>
                      <a:pt x="366" y="430"/>
                      <a:pt x="366" y="430"/>
                      <a:pt x="366" y="430"/>
                    </a:cubicBezTo>
                    <a:cubicBezTo>
                      <a:pt x="376" y="418"/>
                      <a:pt x="376" y="418"/>
                      <a:pt x="376" y="418"/>
                    </a:cubicBezTo>
                    <a:cubicBezTo>
                      <a:pt x="386" y="411"/>
                      <a:pt x="386" y="411"/>
                      <a:pt x="386" y="411"/>
                    </a:cubicBezTo>
                    <a:cubicBezTo>
                      <a:pt x="388" y="405"/>
                      <a:pt x="388" y="405"/>
                      <a:pt x="388" y="405"/>
                    </a:cubicBezTo>
                    <a:cubicBezTo>
                      <a:pt x="404" y="399"/>
                      <a:pt x="404" y="399"/>
                      <a:pt x="404" y="399"/>
                    </a:cubicBezTo>
                    <a:cubicBezTo>
                      <a:pt x="415" y="393"/>
                      <a:pt x="415" y="393"/>
                      <a:pt x="415" y="393"/>
                    </a:cubicBezTo>
                    <a:cubicBezTo>
                      <a:pt x="419" y="380"/>
                      <a:pt x="419" y="380"/>
                      <a:pt x="419" y="380"/>
                    </a:cubicBezTo>
                    <a:cubicBezTo>
                      <a:pt x="430" y="370"/>
                      <a:pt x="430" y="370"/>
                      <a:pt x="430" y="370"/>
                    </a:cubicBezTo>
                    <a:cubicBezTo>
                      <a:pt x="440" y="367"/>
                      <a:pt x="440" y="367"/>
                      <a:pt x="440" y="367"/>
                    </a:cubicBezTo>
                    <a:cubicBezTo>
                      <a:pt x="446" y="373"/>
                      <a:pt x="446" y="373"/>
                      <a:pt x="446" y="373"/>
                    </a:cubicBezTo>
                    <a:cubicBezTo>
                      <a:pt x="448" y="374"/>
                      <a:pt x="448" y="374"/>
                      <a:pt x="448" y="374"/>
                    </a:cubicBezTo>
                    <a:cubicBezTo>
                      <a:pt x="459" y="366"/>
                      <a:pt x="459" y="366"/>
                      <a:pt x="459" y="366"/>
                    </a:cubicBezTo>
                    <a:cubicBezTo>
                      <a:pt x="465" y="363"/>
                      <a:pt x="465" y="363"/>
                      <a:pt x="465" y="363"/>
                    </a:cubicBezTo>
                    <a:cubicBezTo>
                      <a:pt x="477" y="357"/>
                      <a:pt x="477" y="357"/>
                      <a:pt x="477" y="357"/>
                    </a:cubicBezTo>
                    <a:cubicBezTo>
                      <a:pt x="488" y="363"/>
                      <a:pt x="488" y="363"/>
                      <a:pt x="488" y="363"/>
                    </a:cubicBezTo>
                    <a:cubicBezTo>
                      <a:pt x="490" y="371"/>
                      <a:pt x="490" y="371"/>
                      <a:pt x="490" y="371"/>
                    </a:cubicBezTo>
                    <a:cubicBezTo>
                      <a:pt x="498" y="389"/>
                      <a:pt x="498" y="389"/>
                      <a:pt x="498" y="389"/>
                    </a:cubicBezTo>
                    <a:cubicBezTo>
                      <a:pt x="510" y="409"/>
                      <a:pt x="510" y="409"/>
                      <a:pt x="510" y="409"/>
                    </a:cubicBezTo>
                    <a:cubicBezTo>
                      <a:pt x="516" y="411"/>
                      <a:pt x="516" y="411"/>
                      <a:pt x="516" y="411"/>
                    </a:cubicBezTo>
                    <a:cubicBezTo>
                      <a:pt x="521" y="415"/>
                      <a:pt x="521" y="415"/>
                      <a:pt x="521" y="415"/>
                    </a:cubicBezTo>
                    <a:cubicBezTo>
                      <a:pt x="529" y="425"/>
                      <a:pt x="529" y="425"/>
                      <a:pt x="529" y="425"/>
                    </a:cubicBezTo>
                    <a:cubicBezTo>
                      <a:pt x="536" y="429"/>
                      <a:pt x="536" y="429"/>
                      <a:pt x="536" y="429"/>
                    </a:cubicBezTo>
                    <a:cubicBezTo>
                      <a:pt x="540" y="447"/>
                      <a:pt x="540" y="447"/>
                      <a:pt x="540" y="447"/>
                    </a:cubicBezTo>
                    <a:cubicBezTo>
                      <a:pt x="538" y="450"/>
                      <a:pt x="538" y="450"/>
                      <a:pt x="538" y="450"/>
                    </a:cubicBezTo>
                    <a:cubicBezTo>
                      <a:pt x="535" y="459"/>
                      <a:pt x="535" y="459"/>
                      <a:pt x="535" y="459"/>
                    </a:cubicBezTo>
                    <a:cubicBezTo>
                      <a:pt x="537" y="465"/>
                      <a:pt x="537" y="465"/>
                      <a:pt x="537" y="465"/>
                    </a:cubicBezTo>
                    <a:cubicBezTo>
                      <a:pt x="542" y="463"/>
                      <a:pt x="542" y="463"/>
                      <a:pt x="542" y="463"/>
                    </a:cubicBezTo>
                    <a:cubicBezTo>
                      <a:pt x="544" y="453"/>
                      <a:pt x="544" y="453"/>
                      <a:pt x="544" y="453"/>
                    </a:cubicBezTo>
                    <a:cubicBezTo>
                      <a:pt x="549" y="451"/>
                      <a:pt x="549" y="451"/>
                      <a:pt x="549" y="451"/>
                    </a:cubicBez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53" y="443"/>
                      <a:pt x="553" y="443"/>
                      <a:pt x="553" y="443"/>
                    </a:cubicBezTo>
                    <a:cubicBezTo>
                      <a:pt x="549" y="434"/>
                      <a:pt x="549" y="434"/>
                      <a:pt x="549" y="434"/>
                    </a:cubicBezTo>
                    <a:cubicBezTo>
                      <a:pt x="549" y="431"/>
                      <a:pt x="549" y="428"/>
                      <a:pt x="550" y="426"/>
                    </a:cubicBezTo>
                    <a:cubicBezTo>
                      <a:pt x="556" y="424"/>
                      <a:pt x="556" y="424"/>
                      <a:pt x="556" y="424"/>
                    </a:cubicBezTo>
                    <a:cubicBezTo>
                      <a:pt x="562" y="430"/>
                      <a:pt x="562" y="430"/>
                      <a:pt x="562" y="430"/>
                    </a:cubicBezTo>
                    <a:cubicBezTo>
                      <a:pt x="563" y="424"/>
                      <a:pt x="563" y="424"/>
                      <a:pt x="563" y="424"/>
                    </a:cubicBezTo>
                    <a:cubicBezTo>
                      <a:pt x="556" y="418"/>
                      <a:pt x="556" y="418"/>
                      <a:pt x="556" y="418"/>
                    </a:cubicBezTo>
                    <a:cubicBezTo>
                      <a:pt x="548" y="409"/>
                      <a:pt x="548" y="409"/>
                      <a:pt x="548" y="409"/>
                    </a:cubicBezTo>
                    <a:cubicBezTo>
                      <a:pt x="541" y="404"/>
                      <a:pt x="541" y="404"/>
                      <a:pt x="541" y="404"/>
                    </a:cubicBezTo>
                    <a:cubicBezTo>
                      <a:pt x="542" y="399"/>
                      <a:pt x="542" y="399"/>
                      <a:pt x="542" y="399"/>
                    </a:cubicBezTo>
                    <a:cubicBezTo>
                      <a:pt x="539" y="398"/>
                      <a:pt x="537" y="398"/>
                      <a:pt x="534" y="398"/>
                    </a:cubicBezTo>
                    <a:cubicBezTo>
                      <a:pt x="525" y="387"/>
                      <a:pt x="525" y="387"/>
                      <a:pt x="525" y="387"/>
                    </a:cubicBezTo>
                    <a:cubicBezTo>
                      <a:pt x="523" y="380"/>
                      <a:pt x="523" y="380"/>
                      <a:pt x="523" y="380"/>
                    </a:cubicBezTo>
                    <a:cubicBezTo>
                      <a:pt x="518" y="366"/>
                      <a:pt x="518" y="366"/>
                      <a:pt x="518" y="366"/>
                    </a:cubicBezTo>
                    <a:cubicBezTo>
                      <a:pt x="512" y="361"/>
                      <a:pt x="512" y="361"/>
                      <a:pt x="512" y="361"/>
                    </a:cubicBezTo>
                    <a:cubicBezTo>
                      <a:pt x="511" y="351"/>
                      <a:pt x="511" y="351"/>
                      <a:pt x="511" y="351"/>
                    </a:cubicBezTo>
                    <a:cubicBezTo>
                      <a:pt x="515" y="347"/>
                      <a:pt x="515" y="347"/>
                      <a:pt x="515" y="347"/>
                    </a:cubicBezTo>
                    <a:cubicBezTo>
                      <a:pt x="515" y="346"/>
                      <a:pt x="515" y="344"/>
                      <a:pt x="516" y="342"/>
                    </a:cubicBezTo>
                    <a:cubicBezTo>
                      <a:pt x="526" y="338"/>
                      <a:pt x="526" y="338"/>
                      <a:pt x="526" y="338"/>
                    </a:cubicBezTo>
                    <a:cubicBezTo>
                      <a:pt x="525" y="349"/>
                      <a:pt x="525" y="349"/>
                      <a:pt x="525" y="349"/>
                    </a:cubicBezTo>
                    <a:cubicBezTo>
                      <a:pt x="527" y="353"/>
                      <a:pt x="527" y="353"/>
                      <a:pt x="527" y="353"/>
                    </a:cubicBezTo>
                    <a:cubicBezTo>
                      <a:pt x="531" y="346"/>
                      <a:pt x="531" y="346"/>
                      <a:pt x="531" y="346"/>
                    </a:cubicBezTo>
                    <a:cubicBezTo>
                      <a:pt x="535" y="353"/>
                      <a:pt x="535" y="353"/>
                      <a:pt x="535" y="353"/>
                    </a:cubicBezTo>
                    <a:cubicBezTo>
                      <a:pt x="537" y="359"/>
                      <a:pt x="537" y="359"/>
                      <a:pt x="537" y="359"/>
                    </a:cubicBezTo>
                    <a:cubicBezTo>
                      <a:pt x="541" y="367"/>
                      <a:pt x="541" y="367"/>
                      <a:pt x="541" y="367"/>
                    </a:cubicBezTo>
                    <a:cubicBezTo>
                      <a:pt x="575" y="395"/>
                      <a:pt x="575" y="395"/>
                      <a:pt x="575" y="395"/>
                    </a:cubicBezTo>
                    <a:cubicBezTo>
                      <a:pt x="576" y="402"/>
                      <a:pt x="576" y="402"/>
                      <a:pt x="576" y="402"/>
                    </a:cubicBezTo>
                    <a:cubicBezTo>
                      <a:pt x="576" y="422"/>
                      <a:pt x="576" y="422"/>
                      <a:pt x="576" y="422"/>
                    </a:cubicBezTo>
                    <a:cubicBezTo>
                      <a:pt x="586" y="437"/>
                      <a:pt x="586" y="437"/>
                      <a:pt x="586" y="437"/>
                    </a:cubicBezTo>
                    <a:cubicBezTo>
                      <a:pt x="595" y="451"/>
                      <a:pt x="595" y="451"/>
                      <a:pt x="595" y="451"/>
                    </a:cubicBezTo>
                    <a:cubicBezTo>
                      <a:pt x="599" y="459"/>
                      <a:pt x="599" y="459"/>
                      <a:pt x="599" y="459"/>
                    </a:cubicBezTo>
                    <a:cubicBezTo>
                      <a:pt x="610" y="459"/>
                      <a:pt x="610" y="459"/>
                      <a:pt x="610" y="459"/>
                    </a:cubicBezTo>
                    <a:cubicBezTo>
                      <a:pt x="617" y="464"/>
                      <a:pt x="617" y="464"/>
                      <a:pt x="617" y="464"/>
                    </a:cubicBezTo>
                    <a:cubicBezTo>
                      <a:pt x="609" y="462"/>
                      <a:pt x="609" y="462"/>
                      <a:pt x="609" y="462"/>
                    </a:cubicBezTo>
                    <a:cubicBezTo>
                      <a:pt x="602" y="462"/>
                      <a:pt x="602" y="462"/>
                      <a:pt x="602" y="462"/>
                    </a:cubicBezTo>
                    <a:cubicBezTo>
                      <a:pt x="599" y="465"/>
                      <a:pt x="599" y="465"/>
                      <a:pt x="599" y="465"/>
                    </a:cubicBezTo>
                    <a:cubicBezTo>
                      <a:pt x="600" y="472"/>
                      <a:pt x="600" y="472"/>
                      <a:pt x="600" y="472"/>
                    </a:cubicBezTo>
                    <a:cubicBezTo>
                      <a:pt x="604" y="474"/>
                      <a:pt x="604" y="474"/>
                      <a:pt x="604" y="474"/>
                    </a:cubicBezTo>
                    <a:cubicBezTo>
                      <a:pt x="604" y="475"/>
                      <a:pt x="604" y="477"/>
                      <a:pt x="604" y="479"/>
                    </a:cubicBezTo>
                    <a:cubicBezTo>
                      <a:pt x="612" y="489"/>
                      <a:pt x="612" y="489"/>
                      <a:pt x="612" y="489"/>
                    </a:cubicBezTo>
                    <a:cubicBezTo>
                      <a:pt x="613" y="487"/>
                      <a:pt x="613" y="487"/>
                      <a:pt x="613" y="487"/>
                    </a:cubicBezTo>
                    <a:cubicBezTo>
                      <a:pt x="616" y="492"/>
                      <a:pt x="616" y="492"/>
                      <a:pt x="616" y="492"/>
                    </a:cubicBezTo>
                    <a:cubicBezTo>
                      <a:pt x="618" y="490"/>
                      <a:pt x="618" y="490"/>
                      <a:pt x="618" y="490"/>
                    </a:cubicBezTo>
                    <a:cubicBezTo>
                      <a:pt x="621" y="492"/>
                      <a:pt x="621" y="492"/>
                      <a:pt x="621" y="492"/>
                    </a:cubicBezTo>
                    <a:cubicBezTo>
                      <a:pt x="619" y="482"/>
                      <a:pt x="619" y="482"/>
                      <a:pt x="619" y="482"/>
                    </a:cubicBezTo>
                    <a:cubicBezTo>
                      <a:pt x="617" y="476"/>
                      <a:pt x="617" y="476"/>
                      <a:pt x="617" y="476"/>
                    </a:cubicBezTo>
                    <a:cubicBezTo>
                      <a:pt x="620" y="478"/>
                      <a:pt x="620" y="478"/>
                      <a:pt x="620" y="478"/>
                    </a:cubicBezTo>
                    <a:cubicBezTo>
                      <a:pt x="624" y="473"/>
                      <a:pt x="624" y="473"/>
                      <a:pt x="624" y="473"/>
                    </a:cubicBezTo>
                    <a:cubicBezTo>
                      <a:pt x="621" y="469"/>
                      <a:pt x="621" y="469"/>
                      <a:pt x="621" y="469"/>
                    </a:cubicBezTo>
                    <a:cubicBezTo>
                      <a:pt x="627" y="467"/>
                      <a:pt x="627" y="467"/>
                      <a:pt x="627" y="467"/>
                    </a:cubicBezTo>
                    <a:cubicBezTo>
                      <a:pt x="631" y="471"/>
                      <a:pt x="631" y="471"/>
                      <a:pt x="631" y="471"/>
                    </a:cubicBezTo>
                    <a:cubicBezTo>
                      <a:pt x="631" y="469"/>
                      <a:pt x="630" y="466"/>
                      <a:pt x="630" y="464"/>
                    </a:cubicBezTo>
                    <a:cubicBezTo>
                      <a:pt x="626" y="459"/>
                      <a:pt x="626" y="459"/>
                      <a:pt x="626" y="459"/>
                    </a:cubicBezTo>
                    <a:cubicBezTo>
                      <a:pt x="617" y="454"/>
                      <a:pt x="617" y="454"/>
                      <a:pt x="617" y="454"/>
                    </a:cubicBezTo>
                    <a:cubicBezTo>
                      <a:pt x="614" y="445"/>
                      <a:pt x="614" y="445"/>
                      <a:pt x="614" y="445"/>
                    </a:cubicBezTo>
                    <a:cubicBezTo>
                      <a:pt x="614" y="443"/>
                      <a:pt x="614" y="441"/>
                      <a:pt x="614" y="439"/>
                    </a:cubicBezTo>
                    <a:cubicBezTo>
                      <a:pt x="615" y="439"/>
                      <a:pt x="615" y="439"/>
                      <a:pt x="615" y="439"/>
                    </a:cubicBezTo>
                    <a:cubicBezTo>
                      <a:pt x="618" y="445"/>
                      <a:pt x="618" y="445"/>
                      <a:pt x="618" y="445"/>
                    </a:cubicBezTo>
                    <a:cubicBezTo>
                      <a:pt x="616" y="437"/>
                      <a:pt x="616" y="437"/>
                      <a:pt x="616" y="437"/>
                    </a:cubicBezTo>
                    <a:cubicBezTo>
                      <a:pt x="612" y="429"/>
                      <a:pt x="612" y="429"/>
                      <a:pt x="612" y="429"/>
                    </a:cubicBezTo>
                    <a:cubicBezTo>
                      <a:pt x="612" y="423"/>
                      <a:pt x="612" y="423"/>
                      <a:pt x="612" y="423"/>
                    </a:cubicBezTo>
                    <a:cubicBezTo>
                      <a:pt x="618" y="427"/>
                      <a:pt x="618" y="427"/>
                      <a:pt x="618" y="427"/>
                    </a:cubicBezTo>
                    <a:cubicBezTo>
                      <a:pt x="623" y="430"/>
                      <a:pt x="623" y="430"/>
                      <a:pt x="623" y="430"/>
                    </a:cubicBezTo>
                    <a:cubicBezTo>
                      <a:pt x="625" y="428"/>
                      <a:pt x="625" y="428"/>
                      <a:pt x="625" y="428"/>
                    </a:cubicBezTo>
                    <a:cubicBezTo>
                      <a:pt x="624" y="422"/>
                      <a:pt x="624" y="422"/>
                      <a:pt x="624" y="422"/>
                    </a:cubicBezTo>
                    <a:cubicBezTo>
                      <a:pt x="627" y="419"/>
                      <a:pt x="627" y="419"/>
                      <a:pt x="627" y="419"/>
                    </a:cubicBezTo>
                    <a:cubicBezTo>
                      <a:pt x="633" y="416"/>
                      <a:pt x="633" y="416"/>
                      <a:pt x="633" y="416"/>
                    </a:cubicBezTo>
                    <a:cubicBezTo>
                      <a:pt x="635" y="418"/>
                      <a:pt x="635" y="418"/>
                      <a:pt x="635" y="418"/>
                    </a:cubicBezTo>
                    <a:cubicBezTo>
                      <a:pt x="641" y="418"/>
                      <a:pt x="641" y="418"/>
                      <a:pt x="641" y="418"/>
                    </a:cubicBez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51" y="424"/>
                      <a:pt x="651" y="424"/>
                      <a:pt x="651" y="424"/>
                    </a:cubicBezTo>
                    <a:cubicBezTo>
                      <a:pt x="658" y="419"/>
                      <a:pt x="658" y="419"/>
                      <a:pt x="658" y="419"/>
                    </a:cubicBezTo>
                    <a:cubicBezTo>
                      <a:pt x="652" y="426"/>
                      <a:pt x="652" y="426"/>
                      <a:pt x="652" y="426"/>
                    </a:cubicBezTo>
                    <a:cubicBezTo>
                      <a:pt x="663" y="419"/>
                      <a:pt x="663" y="419"/>
                      <a:pt x="663" y="419"/>
                    </a:cubicBezTo>
                    <a:cubicBezTo>
                      <a:pt x="666" y="413"/>
                      <a:pt x="666" y="413"/>
                      <a:pt x="666" y="413"/>
                    </a:cubicBezTo>
                    <a:cubicBezTo>
                      <a:pt x="673" y="413"/>
                      <a:pt x="673" y="413"/>
                      <a:pt x="673" y="413"/>
                    </a:cubicBezTo>
                    <a:cubicBezTo>
                      <a:pt x="678" y="410"/>
                      <a:pt x="678" y="410"/>
                      <a:pt x="678" y="410"/>
                    </a:cubicBezTo>
                    <a:cubicBezTo>
                      <a:pt x="667" y="402"/>
                      <a:pt x="667" y="402"/>
                      <a:pt x="667" y="402"/>
                    </a:cubicBezTo>
                    <a:cubicBezTo>
                      <a:pt x="663" y="394"/>
                      <a:pt x="663" y="394"/>
                      <a:pt x="663" y="394"/>
                    </a:cubicBezTo>
                    <a:cubicBezTo>
                      <a:pt x="659" y="388"/>
                      <a:pt x="659" y="388"/>
                      <a:pt x="659" y="388"/>
                    </a:cubicBezTo>
                    <a:cubicBezTo>
                      <a:pt x="660" y="384"/>
                      <a:pt x="660" y="384"/>
                      <a:pt x="660" y="384"/>
                    </a:cubicBezTo>
                    <a:cubicBezTo>
                      <a:pt x="663" y="375"/>
                      <a:pt x="663" y="375"/>
                      <a:pt x="663" y="375"/>
                    </a:cubicBezTo>
                    <a:cubicBezTo>
                      <a:pt x="667" y="370"/>
                      <a:pt x="667" y="370"/>
                      <a:pt x="667" y="370"/>
                    </a:cubicBezTo>
                    <a:cubicBezTo>
                      <a:pt x="666" y="356"/>
                      <a:pt x="666" y="356"/>
                      <a:pt x="666" y="356"/>
                    </a:cubicBezTo>
                    <a:cubicBezTo>
                      <a:pt x="670" y="349"/>
                      <a:pt x="670" y="349"/>
                      <a:pt x="670" y="349"/>
                    </a:cubicBezTo>
                    <a:cubicBezTo>
                      <a:pt x="673" y="337"/>
                      <a:pt x="673" y="337"/>
                      <a:pt x="673" y="337"/>
                    </a:cubicBezTo>
                    <a:cubicBezTo>
                      <a:pt x="677" y="331"/>
                      <a:pt x="677" y="331"/>
                      <a:pt x="677" y="331"/>
                    </a:cubicBezTo>
                    <a:cubicBezTo>
                      <a:pt x="685" y="325"/>
                      <a:pt x="685" y="325"/>
                      <a:pt x="685" y="325"/>
                    </a:cubicBezTo>
                    <a:cubicBezTo>
                      <a:pt x="689" y="325"/>
                      <a:pt x="689" y="325"/>
                      <a:pt x="689" y="325"/>
                    </a:cubicBezTo>
                    <a:cubicBezTo>
                      <a:pt x="695" y="326"/>
                      <a:pt x="695" y="326"/>
                      <a:pt x="695" y="326"/>
                    </a:cubicBezTo>
                    <a:cubicBezTo>
                      <a:pt x="693" y="326"/>
                      <a:pt x="691" y="326"/>
                      <a:pt x="689" y="326"/>
                    </a:cubicBezTo>
                    <a:cubicBezTo>
                      <a:pt x="689" y="329"/>
                      <a:pt x="689" y="329"/>
                      <a:pt x="689" y="329"/>
                    </a:cubicBezTo>
                    <a:cubicBezTo>
                      <a:pt x="693" y="332"/>
                      <a:pt x="693" y="332"/>
                      <a:pt x="693" y="332"/>
                    </a:cubicBezTo>
                    <a:cubicBezTo>
                      <a:pt x="700" y="334"/>
                      <a:pt x="700" y="334"/>
                      <a:pt x="700" y="334"/>
                    </a:cubicBezTo>
                    <a:cubicBezTo>
                      <a:pt x="705" y="335"/>
                      <a:pt x="705" y="335"/>
                      <a:pt x="705" y="335"/>
                    </a:cubicBezTo>
                    <a:cubicBezTo>
                      <a:pt x="700" y="341"/>
                      <a:pt x="700" y="341"/>
                      <a:pt x="700" y="341"/>
                    </a:cubicBezTo>
                    <a:cubicBezTo>
                      <a:pt x="700" y="345"/>
                      <a:pt x="700" y="345"/>
                      <a:pt x="700" y="345"/>
                    </a:cubicBezTo>
                    <a:cubicBezTo>
                      <a:pt x="703" y="344"/>
                      <a:pt x="703" y="344"/>
                      <a:pt x="703" y="344"/>
                    </a:cubicBezTo>
                    <a:cubicBezTo>
                      <a:pt x="706" y="346"/>
                      <a:pt x="706" y="346"/>
                      <a:pt x="706" y="346"/>
                    </a:cubicBezTo>
                    <a:cubicBezTo>
                      <a:pt x="710" y="349"/>
                      <a:pt x="710" y="349"/>
                      <a:pt x="710" y="349"/>
                    </a:cubicBezTo>
                    <a:cubicBezTo>
                      <a:pt x="710" y="356"/>
                      <a:pt x="710" y="356"/>
                      <a:pt x="710" y="356"/>
                    </a:cubicBezTo>
                    <a:cubicBezTo>
                      <a:pt x="716" y="357"/>
                      <a:pt x="716" y="357"/>
                      <a:pt x="716" y="357"/>
                    </a:cubicBezTo>
                    <a:cubicBezTo>
                      <a:pt x="718" y="352"/>
                      <a:pt x="718" y="352"/>
                      <a:pt x="718" y="352"/>
                    </a:cubicBezTo>
                    <a:cubicBezTo>
                      <a:pt x="724" y="350"/>
                      <a:pt x="724" y="350"/>
                      <a:pt x="724" y="350"/>
                    </a:cubicBezTo>
                    <a:cubicBezTo>
                      <a:pt x="726" y="346"/>
                      <a:pt x="726" y="346"/>
                      <a:pt x="726" y="346"/>
                    </a:cubicBezTo>
                    <a:cubicBezTo>
                      <a:pt x="733" y="347"/>
                      <a:pt x="733" y="347"/>
                      <a:pt x="733" y="347"/>
                    </a:cubicBezTo>
                    <a:cubicBezTo>
                      <a:pt x="735" y="343"/>
                      <a:pt x="735" y="343"/>
                      <a:pt x="735" y="343"/>
                    </a:cubicBezTo>
                    <a:cubicBezTo>
                      <a:pt x="729" y="341"/>
                      <a:pt x="729" y="341"/>
                      <a:pt x="729" y="341"/>
                    </a:cubicBezTo>
                    <a:cubicBezTo>
                      <a:pt x="725" y="342"/>
                      <a:pt x="725" y="342"/>
                      <a:pt x="725" y="342"/>
                    </a:cubicBezTo>
                    <a:cubicBezTo>
                      <a:pt x="719" y="342"/>
                      <a:pt x="719" y="342"/>
                      <a:pt x="719" y="342"/>
                    </a:cubicBezTo>
                    <a:cubicBezTo>
                      <a:pt x="718" y="341"/>
                      <a:pt x="718" y="340"/>
                      <a:pt x="718" y="339"/>
                    </a:cubicBezTo>
                    <a:cubicBezTo>
                      <a:pt x="707" y="332"/>
                      <a:pt x="707" y="332"/>
                      <a:pt x="707" y="332"/>
                    </a:cubicBezTo>
                    <a:cubicBezTo>
                      <a:pt x="714" y="333"/>
                      <a:pt x="714" y="333"/>
                      <a:pt x="714" y="333"/>
                    </a:cubicBezTo>
                    <a:cubicBezTo>
                      <a:pt x="719" y="329"/>
                      <a:pt x="719" y="329"/>
                      <a:pt x="719" y="329"/>
                    </a:cubicBezTo>
                    <a:cubicBezTo>
                      <a:pt x="724" y="330"/>
                      <a:pt x="724" y="330"/>
                      <a:pt x="724" y="330"/>
                    </a:cubicBezTo>
                    <a:cubicBezTo>
                      <a:pt x="727" y="325"/>
                      <a:pt x="727" y="325"/>
                      <a:pt x="727" y="325"/>
                    </a:cubicBezTo>
                    <a:cubicBezTo>
                      <a:pt x="729" y="326"/>
                      <a:pt x="729" y="326"/>
                      <a:pt x="729" y="326"/>
                    </a:cubicBezTo>
                    <a:cubicBezTo>
                      <a:pt x="731" y="321"/>
                      <a:pt x="731" y="321"/>
                      <a:pt x="731" y="321"/>
                    </a:cubicBezTo>
                    <a:cubicBezTo>
                      <a:pt x="746" y="314"/>
                      <a:pt x="746" y="314"/>
                      <a:pt x="746" y="314"/>
                    </a:cubicBezTo>
                    <a:cubicBezTo>
                      <a:pt x="744" y="321"/>
                      <a:pt x="744" y="321"/>
                      <a:pt x="744" y="321"/>
                    </a:cubicBezTo>
                    <a:cubicBezTo>
                      <a:pt x="739" y="324"/>
                      <a:pt x="739" y="324"/>
                      <a:pt x="739" y="324"/>
                    </a:cubicBezTo>
                    <a:cubicBezTo>
                      <a:pt x="746" y="333"/>
                      <a:pt x="746" y="333"/>
                      <a:pt x="746" y="333"/>
                    </a:cubicBezTo>
                    <a:cubicBezTo>
                      <a:pt x="745" y="333"/>
                      <a:pt x="744" y="333"/>
                      <a:pt x="743" y="333"/>
                    </a:cubicBezTo>
                    <a:cubicBezTo>
                      <a:pt x="741" y="341"/>
                      <a:pt x="741" y="341"/>
                      <a:pt x="741" y="341"/>
                    </a:cubicBezTo>
                    <a:cubicBezTo>
                      <a:pt x="737" y="344"/>
                      <a:pt x="737" y="344"/>
                      <a:pt x="737" y="344"/>
                    </a:cubicBezTo>
                    <a:cubicBezTo>
                      <a:pt x="741" y="349"/>
                      <a:pt x="741" y="349"/>
                      <a:pt x="741" y="349"/>
                    </a:cubicBezTo>
                    <a:cubicBezTo>
                      <a:pt x="757" y="356"/>
                      <a:pt x="757" y="356"/>
                      <a:pt x="757" y="356"/>
                    </a:cubicBezTo>
                    <a:cubicBezTo>
                      <a:pt x="771" y="365"/>
                      <a:pt x="771" y="365"/>
                      <a:pt x="771" y="365"/>
                    </a:cubicBezTo>
                    <a:cubicBezTo>
                      <a:pt x="783" y="369"/>
                      <a:pt x="783" y="369"/>
                      <a:pt x="783" y="369"/>
                    </a:cubicBezTo>
                    <a:cubicBezTo>
                      <a:pt x="794" y="378"/>
                      <a:pt x="794" y="378"/>
                      <a:pt x="794" y="378"/>
                    </a:cubicBezTo>
                    <a:cubicBezTo>
                      <a:pt x="800" y="387"/>
                      <a:pt x="800" y="387"/>
                      <a:pt x="800" y="387"/>
                    </a:cubicBezTo>
                    <a:cubicBezTo>
                      <a:pt x="801" y="390"/>
                      <a:pt x="802" y="393"/>
                      <a:pt x="803" y="396"/>
                    </a:cubicBezTo>
                    <a:cubicBezTo>
                      <a:pt x="795" y="406"/>
                      <a:pt x="795" y="406"/>
                      <a:pt x="795" y="406"/>
                    </a:cubicBezTo>
                    <a:cubicBezTo>
                      <a:pt x="786" y="405"/>
                      <a:pt x="786" y="405"/>
                      <a:pt x="786" y="405"/>
                    </a:cubicBezTo>
                    <a:cubicBezTo>
                      <a:pt x="779" y="404"/>
                      <a:pt x="779" y="404"/>
                      <a:pt x="779" y="404"/>
                    </a:cubicBezTo>
                    <a:cubicBezTo>
                      <a:pt x="775" y="408"/>
                      <a:pt x="775" y="408"/>
                      <a:pt x="775" y="408"/>
                    </a:cubicBezTo>
                    <a:cubicBezTo>
                      <a:pt x="762" y="405"/>
                      <a:pt x="762" y="405"/>
                      <a:pt x="762" y="405"/>
                    </a:cubicBezTo>
                    <a:cubicBezTo>
                      <a:pt x="755" y="403"/>
                      <a:pt x="755" y="403"/>
                      <a:pt x="755" y="403"/>
                    </a:cubicBezTo>
                    <a:cubicBezTo>
                      <a:pt x="749" y="397"/>
                      <a:pt x="749" y="397"/>
                      <a:pt x="749" y="397"/>
                    </a:cubicBezTo>
                    <a:cubicBezTo>
                      <a:pt x="747" y="398"/>
                      <a:pt x="745" y="398"/>
                      <a:pt x="743" y="398"/>
                    </a:cubicBezTo>
                    <a:cubicBezTo>
                      <a:pt x="737" y="392"/>
                      <a:pt x="737" y="392"/>
                      <a:pt x="737" y="392"/>
                    </a:cubicBezTo>
                    <a:cubicBezTo>
                      <a:pt x="732" y="396"/>
                      <a:pt x="732" y="396"/>
                      <a:pt x="732" y="396"/>
                    </a:cubicBezTo>
                    <a:cubicBezTo>
                      <a:pt x="721" y="398"/>
                      <a:pt x="721" y="398"/>
                      <a:pt x="721" y="398"/>
                    </a:cubicBezTo>
                    <a:cubicBezTo>
                      <a:pt x="713" y="403"/>
                      <a:pt x="713" y="403"/>
                      <a:pt x="713" y="403"/>
                    </a:cubicBezTo>
                    <a:cubicBezTo>
                      <a:pt x="705" y="406"/>
                      <a:pt x="705" y="406"/>
                      <a:pt x="705" y="406"/>
                    </a:cubicBezTo>
                    <a:cubicBezTo>
                      <a:pt x="698" y="412"/>
                      <a:pt x="698" y="412"/>
                      <a:pt x="698" y="412"/>
                    </a:cubicBezTo>
                    <a:cubicBezTo>
                      <a:pt x="681" y="409"/>
                      <a:pt x="681" y="409"/>
                      <a:pt x="681" y="409"/>
                    </a:cubicBezTo>
                    <a:cubicBezTo>
                      <a:pt x="679" y="415"/>
                      <a:pt x="679" y="415"/>
                      <a:pt x="679" y="415"/>
                    </a:cubicBezTo>
                    <a:cubicBezTo>
                      <a:pt x="690" y="416"/>
                      <a:pt x="690" y="416"/>
                      <a:pt x="690" y="416"/>
                    </a:cubicBezTo>
                    <a:cubicBezTo>
                      <a:pt x="682" y="421"/>
                      <a:pt x="682" y="421"/>
                      <a:pt x="682" y="421"/>
                    </a:cubicBezTo>
                    <a:cubicBezTo>
                      <a:pt x="679" y="424"/>
                      <a:pt x="679" y="424"/>
                      <a:pt x="679" y="424"/>
                    </a:cubicBezTo>
                    <a:cubicBezTo>
                      <a:pt x="670" y="422"/>
                      <a:pt x="670" y="422"/>
                      <a:pt x="670" y="422"/>
                    </a:cubicBezTo>
                    <a:cubicBezTo>
                      <a:pt x="662" y="423"/>
                      <a:pt x="662" y="423"/>
                      <a:pt x="662" y="423"/>
                    </a:cubicBezTo>
                    <a:cubicBezTo>
                      <a:pt x="651" y="430"/>
                      <a:pt x="651" y="430"/>
                      <a:pt x="651" y="430"/>
                    </a:cubicBezTo>
                    <a:cubicBezTo>
                      <a:pt x="653" y="437"/>
                      <a:pt x="653" y="437"/>
                      <a:pt x="653" y="437"/>
                    </a:cubicBezTo>
                    <a:cubicBezTo>
                      <a:pt x="661" y="454"/>
                      <a:pt x="661" y="454"/>
                      <a:pt x="661" y="454"/>
                    </a:cubicBezTo>
                    <a:cubicBezTo>
                      <a:pt x="659" y="456"/>
                      <a:pt x="659" y="456"/>
                      <a:pt x="659" y="456"/>
                    </a:cubicBezTo>
                    <a:cubicBezTo>
                      <a:pt x="657" y="453"/>
                      <a:pt x="657" y="453"/>
                      <a:pt x="657" y="453"/>
                    </a:cubicBezTo>
                    <a:cubicBezTo>
                      <a:pt x="657" y="453"/>
                      <a:pt x="656" y="453"/>
                      <a:pt x="656" y="453"/>
                    </a:cubicBezTo>
                    <a:cubicBezTo>
                      <a:pt x="658" y="464"/>
                      <a:pt x="658" y="464"/>
                      <a:pt x="658" y="464"/>
                    </a:cubicBezTo>
                    <a:cubicBezTo>
                      <a:pt x="662" y="463"/>
                      <a:pt x="662" y="463"/>
                      <a:pt x="662" y="463"/>
                    </a:cubicBezTo>
                    <a:cubicBezTo>
                      <a:pt x="668" y="469"/>
                      <a:pt x="668" y="469"/>
                      <a:pt x="668" y="469"/>
                    </a:cubicBezTo>
                    <a:cubicBezTo>
                      <a:pt x="668" y="471"/>
                      <a:pt x="668" y="473"/>
                      <a:pt x="668" y="475"/>
                    </a:cubicBezTo>
                    <a:cubicBezTo>
                      <a:pt x="675" y="478"/>
                      <a:pt x="675" y="478"/>
                      <a:pt x="675" y="478"/>
                    </a:cubicBezTo>
                    <a:cubicBezTo>
                      <a:pt x="675" y="482"/>
                      <a:pt x="675" y="482"/>
                      <a:pt x="675" y="482"/>
                    </a:cubicBezTo>
                    <a:cubicBezTo>
                      <a:pt x="674" y="486"/>
                      <a:pt x="674" y="486"/>
                      <a:pt x="674" y="486"/>
                    </a:cubicBezTo>
                    <a:cubicBezTo>
                      <a:pt x="683" y="485"/>
                      <a:pt x="683" y="485"/>
                      <a:pt x="683" y="485"/>
                    </a:cubicBezTo>
                    <a:cubicBezTo>
                      <a:pt x="676" y="490"/>
                      <a:pt x="676" y="490"/>
                      <a:pt x="676" y="490"/>
                    </a:cubicBezTo>
                    <a:cubicBezTo>
                      <a:pt x="684" y="489"/>
                      <a:pt x="684" y="489"/>
                      <a:pt x="684" y="489"/>
                    </a:cubicBezTo>
                    <a:cubicBezTo>
                      <a:pt x="690" y="489"/>
                      <a:pt x="690" y="489"/>
                      <a:pt x="690" y="489"/>
                    </a:cubicBezTo>
                    <a:cubicBezTo>
                      <a:pt x="697" y="491"/>
                      <a:pt x="697" y="491"/>
                      <a:pt x="697" y="491"/>
                    </a:cubicBezTo>
                    <a:cubicBezTo>
                      <a:pt x="704" y="500"/>
                      <a:pt x="704" y="500"/>
                      <a:pt x="704" y="500"/>
                    </a:cubicBezTo>
                    <a:cubicBezTo>
                      <a:pt x="712" y="496"/>
                      <a:pt x="712" y="496"/>
                      <a:pt x="712" y="496"/>
                    </a:cubicBezTo>
                    <a:cubicBezTo>
                      <a:pt x="715" y="492"/>
                      <a:pt x="715" y="492"/>
                      <a:pt x="715" y="492"/>
                    </a:cubicBezTo>
                    <a:cubicBezTo>
                      <a:pt x="714" y="486"/>
                      <a:pt x="714" y="486"/>
                      <a:pt x="714" y="486"/>
                    </a:cubicBezTo>
                    <a:cubicBezTo>
                      <a:pt x="715" y="486"/>
                      <a:pt x="716" y="486"/>
                      <a:pt x="718" y="486"/>
                    </a:cubicBezTo>
                    <a:cubicBezTo>
                      <a:pt x="728" y="491"/>
                      <a:pt x="728" y="491"/>
                      <a:pt x="728" y="491"/>
                    </a:cubicBezTo>
                    <a:cubicBezTo>
                      <a:pt x="739" y="499"/>
                      <a:pt x="739" y="499"/>
                      <a:pt x="739" y="499"/>
                    </a:cubicBezTo>
                    <a:cubicBezTo>
                      <a:pt x="753" y="497"/>
                      <a:pt x="753" y="497"/>
                      <a:pt x="753" y="497"/>
                    </a:cubicBezTo>
                    <a:cubicBezTo>
                      <a:pt x="754" y="489"/>
                      <a:pt x="754" y="489"/>
                      <a:pt x="754" y="489"/>
                    </a:cubicBezTo>
                    <a:cubicBezTo>
                      <a:pt x="760" y="484"/>
                      <a:pt x="760" y="484"/>
                      <a:pt x="760" y="484"/>
                    </a:cubicBezTo>
                    <a:cubicBezTo>
                      <a:pt x="766" y="487"/>
                      <a:pt x="766" y="487"/>
                      <a:pt x="766" y="487"/>
                    </a:cubicBezTo>
                    <a:cubicBezTo>
                      <a:pt x="767" y="487"/>
                      <a:pt x="768" y="487"/>
                      <a:pt x="770" y="487"/>
                    </a:cubicBezTo>
                    <a:cubicBezTo>
                      <a:pt x="773" y="484"/>
                      <a:pt x="773" y="484"/>
                      <a:pt x="773" y="484"/>
                    </a:cubicBezTo>
                    <a:cubicBezTo>
                      <a:pt x="776" y="489"/>
                      <a:pt x="776" y="489"/>
                      <a:pt x="776" y="489"/>
                    </a:cubicBezTo>
                    <a:cubicBezTo>
                      <a:pt x="773" y="493"/>
                      <a:pt x="773" y="493"/>
                      <a:pt x="773" y="493"/>
                    </a:cubicBezTo>
                    <a:cubicBezTo>
                      <a:pt x="772" y="499"/>
                      <a:pt x="772" y="499"/>
                      <a:pt x="772" y="499"/>
                    </a:cubicBezTo>
                    <a:cubicBezTo>
                      <a:pt x="780" y="507"/>
                      <a:pt x="780" y="507"/>
                      <a:pt x="780" y="507"/>
                    </a:cubicBezTo>
                    <a:cubicBezTo>
                      <a:pt x="784" y="528"/>
                      <a:pt x="784" y="528"/>
                      <a:pt x="784" y="528"/>
                    </a:cubicBezTo>
                    <a:cubicBezTo>
                      <a:pt x="779" y="552"/>
                      <a:pt x="779" y="552"/>
                      <a:pt x="779" y="552"/>
                    </a:cubicBezTo>
                    <a:cubicBezTo>
                      <a:pt x="777" y="582"/>
                      <a:pt x="777" y="582"/>
                      <a:pt x="777" y="582"/>
                    </a:cubicBezTo>
                    <a:cubicBezTo>
                      <a:pt x="768" y="591"/>
                      <a:pt x="768" y="591"/>
                      <a:pt x="768" y="591"/>
                    </a:cubicBezTo>
                    <a:cubicBezTo>
                      <a:pt x="752" y="590"/>
                      <a:pt x="752" y="590"/>
                      <a:pt x="752" y="590"/>
                    </a:cubicBezTo>
                    <a:cubicBezTo>
                      <a:pt x="735" y="585"/>
                      <a:pt x="735" y="585"/>
                      <a:pt x="735" y="585"/>
                    </a:cubicBezTo>
                    <a:cubicBezTo>
                      <a:pt x="730" y="585"/>
                      <a:pt x="724" y="585"/>
                      <a:pt x="719" y="585"/>
                    </a:cubicBezTo>
                    <a:cubicBezTo>
                      <a:pt x="708" y="598"/>
                      <a:pt x="708" y="598"/>
                      <a:pt x="708" y="598"/>
                    </a:cubicBezTo>
                    <a:cubicBezTo>
                      <a:pt x="677" y="588"/>
                      <a:pt x="636" y="574"/>
                      <a:pt x="606" y="562"/>
                    </a:cubicBezTo>
                    <a:cubicBezTo>
                      <a:pt x="576" y="609"/>
                      <a:pt x="576" y="609"/>
                      <a:pt x="576" y="609"/>
                    </a:cubicBezTo>
                    <a:cubicBezTo>
                      <a:pt x="504" y="567"/>
                      <a:pt x="501" y="565"/>
                      <a:pt x="464" y="541"/>
                    </a:cubicBezTo>
                    <a:cubicBezTo>
                      <a:pt x="474" y="485"/>
                      <a:pt x="474" y="485"/>
                      <a:pt x="474" y="485"/>
                    </a:cubicBezTo>
                    <a:cubicBezTo>
                      <a:pt x="453" y="482"/>
                      <a:pt x="425" y="477"/>
                      <a:pt x="404" y="474"/>
                    </a:cubicBezTo>
                    <a:cubicBezTo>
                      <a:pt x="385" y="480"/>
                      <a:pt x="359" y="488"/>
                      <a:pt x="339" y="493"/>
                    </a:cubicBezTo>
                    <a:cubicBezTo>
                      <a:pt x="296" y="485"/>
                      <a:pt x="296" y="485"/>
                      <a:pt x="296" y="485"/>
                    </a:cubicBezTo>
                    <a:cubicBezTo>
                      <a:pt x="271" y="509"/>
                      <a:pt x="236" y="541"/>
                      <a:pt x="210" y="564"/>
                    </a:cubicBezTo>
                    <a:cubicBezTo>
                      <a:pt x="206" y="575"/>
                      <a:pt x="203" y="585"/>
                      <a:pt x="199" y="595"/>
                    </a:cubicBezTo>
                    <a:cubicBezTo>
                      <a:pt x="156" y="618"/>
                      <a:pt x="156" y="618"/>
                      <a:pt x="156" y="618"/>
                    </a:cubicBezTo>
                    <a:cubicBezTo>
                      <a:pt x="131" y="647"/>
                      <a:pt x="98" y="686"/>
                      <a:pt x="73" y="715"/>
                    </a:cubicBezTo>
                    <a:cubicBezTo>
                      <a:pt x="51" y="750"/>
                      <a:pt x="51" y="750"/>
                      <a:pt x="51" y="750"/>
                    </a:cubicBezTo>
                    <a:cubicBezTo>
                      <a:pt x="46" y="778"/>
                      <a:pt x="40" y="815"/>
                      <a:pt x="36" y="843"/>
                    </a:cubicBezTo>
                    <a:cubicBezTo>
                      <a:pt x="0" y="906"/>
                      <a:pt x="0" y="906"/>
                      <a:pt x="0" y="906"/>
                    </a:cubicBezTo>
                    <a:cubicBezTo>
                      <a:pt x="7" y="941"/>
                      <a:pt x="15" y="988"/>
                      <a:pt x="23" y="1023"/>
                    </a:cubicBezTo>
                    <a:cubicBezTo>
                      <a:pt x="42" y="1098"/>
                      <a:pt x="42" y="1098"/>
                      <a:pt x="42" y="1098"/>
                    </a:cubicBezTo>
                    <a:cubicBezTo>
                      <a:pt x="62" y="1123"/>
                      <a:pt x="89" y="1155"/>
                      <a:pt x="110" y="1179"/>
                    </a:cubicBezTo>
                    <a:cubicBezTo>
                      <a:pt x="172" y="1170"/>
                      <a:pt x="172" y="1170"/>
                      <a:pt x="172" y="1170"/>
                    </a:cubicBezTo>
                    <a:cubicBezTo>
                      <a:pt x="215" y="1186"/>
                      <a:pt x="215" y="1186"/>
                      <a:pt x="215" y="1186"/>
                    </a:cubicBezTo>
                    <a:cubicBezTo>
                      <a:pt x="238" y="1179"/>
                      <a:pt x="269" y="1170"/>
                      <a:pt x="291" y="1163"/>
                    </a:cubicBezTo>
                    <a:cubicBezTo>
                      <a:pt x="312" y="1166"/>
                      <a:pt x="312" y="1166"/>
                      <a:pt x="312" y="1166"/>
                    </a:cubicBezTo>
                    <a:cubicBezTo>
                      <a:pt x="329" y="1212"/>
                      <a:pt x="329" y="1212"/>
                      <a:pt x="329" y="1212"/>
                    </a:cubicBezTo>
                    <a:cubicBezTo>
                      <a:pt x="387" y="1211"/>
                      <a:pt x="387" y="1211"/>
                      <a:pt x="387" y="1211"/>
                    </a:cubicBezTo>
                    <a:cubicBezTo>
                      <a:pt x="407" y="1270"/>
                      <a:pt x="407" y="1270"/>
                      <a:pt x="407" y="1270"/>
                    </a:cubicBezTo>
                    <a:cubicBezTo>
                      <a:pt x="401" y="1294"/>
                      <a:pt x="393" y="1327"/>
                      <a:pt x="386" y="1351"/>
                    </a:cubicBezTo>
                    <a:cubicBezTo>
                      <a:pt x="406" y="1386"/>
                      <a:pt x="432" y="1434"/>
                      <a:pt x="452" y="1469"/>
                    </a:cubicBezTo>
                    <a:cubicBezTo>
                      <a:pt x="458" y="1492"/>
                      <a:pt x="466" y="1524"/>
                      <a:pt x="473" y="1548"/>
                    </a:cubicBezTo>
                    <a:cubicBezTo>
                      <a:pt x="483" y="1592"/>
                      <a:pt x="483" y="1592"/>
                      <a:pt x="483" y="1592"/>
                    </a:cubicBezTo>
                    <a:cubicBezTo>
                      <a:pt x="458" y="1628"/>
                      <a:pt x="458" y="1628"/>
                      <a:pt x="458" y="1628"/>
                    </a:cubicBezTo>
                    <a:cubicBezTo>
                      <a:pt x="457" y="1653"/>
                      <a:pt x="455" y="1685"/>
                      <a:pt x="454" y="1710"/>
                    </a:cubicBezTo>
                    <a:cubicBezTo>
                      <a:pt x="465" y="1738"/>
                      <a:pt x="475" y="1765"/>
                      <a:pt x="486" y="1793"/>
                    </a:cubicBezTo>
                    <a:cubicBezTo>
                      <a:pt x="816" y="1793"/>
                      <a:pt x="816" y="1793"/>
                      <a:pt x="816" y="1793"/>
                    </a:cubicBezTo>
                    <a:cubicBezTo>
                      <a:pt x="818" y="1784"/>
                      <a:pt x="819" y="1774"/>
                      <a:pt x="820" y="1765"/>
                    </a:cubicBezTo>
                    <a:cubicBezTo>
                      <a:pt x="895" y="1705"/>
                      <a:pt x="902" y="1698"/>
                      <a:pt x="946" y="1661"/>
                    </a:cubicBezTo>
                    <a:cubicBezTo>
                      <a:pt x="950" y="1577"/>
                      <a:pt x="950" y="1560"/>
                      <a:pt x="949" y="1463"/>
                    </a:cubicBezTo>
                    <a:cubicBezTo>
                      <a:pt x="1002" y="1375"/>
                      <a:pt x="1013" y="1356"/>
                      <a:pt x="1060" y="1266"/>
                    </a:cubicBezTo>
                    <a:cubicBezTo>
                      <a:pt x="1081" y="1232"/>
                      <a:pt x="1108" y="1186"/>
                      <a:pt x="1128" y="1150"/>
                    </a:cubicBezTo>
                    <a:cubicBezTo>
                      <a:pt x="1133" y="1122"/>
                      <a:pt x="1145" y="1086"/>
                      <a:pt x="1146" y="1057"/>
                    </a:cubicBezTo>
                    <a:cubicBezTo>
                      <a:pt x="1141" y="1004"/>
                      <a:pt x="1141" y="1004"/>
                      <a:pt x="1141" y="1004"/>
                    </a:cubicBezTo>
                    <a:cubicBezTo>
                      <a:pt x="1111" y="1017"/>
                      <a:pt x="1072" y="1034"/>
                      <a:pt x="1043" y="1046"/>
                    </a:cubicBezTo>
                    <a:cubicBezTo>
                      <a:pt x="1009" y="1026"/>
                      <a:pt x="1009" y="1026"/>
                      <a:pt x="1009" y="1026"/>
                    </a:cubicBezTo>
                    <a:cubicBezTo>
                      <a:pt x="1012" y="1006"/>
                      <a:pt x="1012" y="1006"/>
                      <a:pt x="1012" y="1006"/>
                    </a:cubicBezTo>
                    <a:cubicBezTo>
                      <a:pt x="989" y="984"/>
                      <a:pt x="958" y="956"/>
                      <a:pt x="935" y="934"/>
                    </a:cubicBezTo>
                    <a:cubicBezTo>
                      <a:pt x="919" y="911"/>
                      <a:pt x="898" y="880"/>
                      <a:pt x="882" y="857"/>
                    </a:cubicBezTo>
                    <a:cubicBezTo>
                      <a:pt x="857" y="786"/>
                      <a:pt x="857" y="786"/>
                      <a:pt x="857" y="786"/>
                    </a:cubicBezTo>
                    <a:cubicBezTo>
                      <a:pt x="811" y="707"/>
                      <a:pt x="797" y="683"/>
                      <a:pt x="759" y="615"/>
                    </a:cubicBezTo>
                    <a:cubicBezTo>
                      <a:pt x="792" y="662"/>
                      <a:pt x="792" y="662"/>
                      <a:pt x="792" y="662"/>
                    </a:cubicBezTo>
                    <a:cubicBezTo>
                      <a:pt x="795" y="619"/>
                      <a:pt x="795" y="619"/>
                      <a:pt x="795" y="619"/>
                    </a:cubicBezTo>
                    <a:cubicBezTo>
                      <a:pt x="801" y="644"/>
                      <a:pt x="801" y="644"/>
                      <a:pt x="801" y="644"/>
                    </a:cubicBezTo>
                    <a:cubicBezTo>
                      <a:pt x="815" y="666"/>
                      <a:pt x="834" y="695"/>
                      <a:pt x="848" y="716"/>
                    </a:cubicBezTo>
                    <a:cubicBezTo>
                      <a:pt x="854" y="729"/>
                      <a:pt x="854" y="729"/>
                      <a:pt x="854" y="729"/>
                    </a:cubicBezTo>
                    <a:cubicBezTo>
                      <a:pt x="870" y="739"/>
                      <a:pt x="870" y="739"/>
                      <a:pt x="870" y="739"/>
                    </a:cubicBezTo>
                    <a:cubicBezTo>
                      <a:pt x="886" y="768"/>
                      <a:pt x="886" y="768"/>
                      <a:pt x="886" y="768"/>
                    </a:cubicBezTo>
                    <a:cubicBezTo>
                      <a:pt x="901" y="796"/>
                      <a:pt x="901" y="796"/>
                      <a:pt x="901" y="796"/>
                    </a:cubicBezTo>
                    <a:cubicBezTo>
                      <a:pt x="898" y="800"/>
                      <a:pt x="898" y="800"/>
                      <a:pt x="898" y="800"/>
                    </a:cubicBezTo>
                    <a:cubicBezTo>
                      <a:pt x="908" y="816"/>
                      <a:pt x="908" y="816"/>
                      <a:pt x="908" y="816"/>
                    </a:cubicBezTo>
                    <a:cubicBezTo>
                      <a:pt x="939" y="849"/>
                      <a:pt x="939" y="849"/>
                      <a:pt x="939" y="849"/>
                    </a:cubicBezTo>
                    <a:cubicBezTo>
                      <a:pt x="971" y="885"/>
                      <a:pt x="971" y="885"/>
                      <a:pt x="971" y="885"/>
                    </a:cubicBezTo>
                    <a:cubicBezTo>
                      <a:pt x="1000" y="962"/>
                      <a:pt x="1000" y="962"/>
                      <a:pt x="1000" y="962"/>
                    </a:cubicBezTo>
                    <a:cubicBezTo>
                      <a:pt x="1011" y="991"/>
                      <a:pt x="1011" y="991"/>
                      <a:pt x="1011" y="991"/>
                    </a:cubicBezTo>
                    <a:cubicBezTo>
                      <a:pt x="1031" y="990"/>
                      <a:pt x="1031" y="990"/>
                      <a:pt x="1031" y="990"/>
                    </a:cubicBezTo>
                    <a:cubicBezTo>
                      <a:pt x="1037" y="983"/>
                      <a:pt x="1037" y="983"/>
                      <a:pt x="1037" y="983"/>
                    </a:cubicBezTo>
                    <a:cubicBezTo>
                      <a:pt x="1038" y="982"/>
                      <a:pt x="1039" y="982"/>
                      <a:pt x="1040" y="982"/>
                    </a:cubicBezTo>
                    <a:cubicBezTo>
                      <a:pt x="1049" y="973"/>
                      <a:pt x="1049" y="973"/>
                      <a:pt x="1049" y="973"/>
                    </a:cubicBezTo>
                    <a:cubicBezTo>
                      <a:pt x="1068" y="966"/>
                      <a:pt x="1068" y="966"/>
                      <a:pt x="1068" y="966"/>
                    </a:cubicBezTo>
                    <a:cubicBezTo>
                      <a:pt x="1073" y="954"/>
                      <a:pt x="1073" y="954"/>
                      <a:pt x="1073" y="954"/>
                    </a:cubicBezTo>
                    <a:cubicBezTo>
                      <a:pt x="1093" y="948"/>
                      <a:pt x="1093" y="948"/>
                      <a:pt x="1093" y="948"/>
                    </a:cubicBezTo>
                    <a:cubicBezTo>
                      <a:pt x="1102" y="934"/>
                      <a:pt x="1102" y="934"/>
                      <a:pt x="1102" y="934"/>
                    </a:cubicBezTo>
                    <a:cubicBezTo>
                      <a:pt x="1143" y="903"/>
                      <a:pt x="1143" y="903"/>
                      <a:pt x="1143" y="903"/>
                    </a:cubicBezTo>
                    <a:cubicBezTo>
                      <a:pt x="1138" y="894"/>
                      <a:pt x="1138" y="894"/>
                      <a:pt x="1138" y="894"/>
                    </a:cubicBezTo>
                    <a:cubicBezTo>
                      <a:pt x="1176" y="858"/>
                      <a:pt x="1176" y="858"/>
                      <a:pt x="1176" y="858"/>
                    </a:cubicBezTo>
                    <a:cubicBezTo>
                      <a:pt x="1178" y="851"/>
                      <a:pt x="1178" y="851"/>
                      <a:pt x="1178" y="851"/>
                    </a:cubicBezTo>
                    <a:cubicBezTo>
                      <a:pt x="1176" y="845"/>
                      <a:pt x="1176" y="845"/>
                      <a:pt x="1176" y="845"/>
                    </a:cubicBezTo>
                    <a:cubicBezTo>
                      <a:pt x="1188" y="837"/>
                      <a:pt x="1188" y="837"/>
                      <a:pt x="1188" y="837"/>
                    </a:cubicBezTo>
                    <a:cubicBezTo>
                      <a:pt x="1189" y="832"/>
                      <a:pt x="1189" y="832"/>
                      <a:pt x="1189" y="832"/>
                    </a:cubicBezTo>
                    <a:cubicBezTo>
                      <a:pt x="1187" y="824"/>
                      <a:pt x="1187" y="824"/>
                      <a:pt x="1187" y="824"/>
                    </a:cubicBezTo>
                    <a:cubicBezTo>
                      <a:pt x="1191" y="811"/>
                      <a:pt x="1191" y="811"/>
                      <a:pt x="1191" y="811"/>
                    </a:cubicBezTo>
                    <a:cubicBezTo>
                      <a:pt x="1195" y="811"/>
                      <a:pt x="1198" y="810"/>
                      <a:pt x="1201" y="809"/>
                    </a:cubicBezTo>
                    <a:cubicBezTo>
                      <a:pt x="1191" y="786"/>
                      <a:pt x="1191" y="786"/>
                      <a:pt x="1191" y="786"/>
                    </a:cubicBezTo>
                    <a:cubicBezTo>
                      <a:pt x="1192" y="769"/>
                      <a:pt x="1192" y="769"/>
                      <a:pt x="1192" y="769"/>
                    </a:cubicBezTo>
                    <a:cubicBezTo>
                      <a:pt x="1194" y="735"/>
                      <a:pt x="1194" y="735"/>
                      <a:pt x="1194" y="735"/>
                    </a:cubicBezTo>
                    <a:cubicBezTo>
                      <a:pt x="1188" y="729"/>
                      <a:pt x="1188" y="729"/>
                      <a:pt x="1188" y="729"/>
                    </a:cubicBezTo>
                    <a:cubicBezTo>
                      <a:pt x="1179" y="716"/>
                      <a:pt x="1179" y="716"/>
                      <a:pt x="1179" y="716"/>
                    </a:cubicBezTo>
                    <a:cubicBezTo>
                      <a:pt x="1171" y="710"/>
                      <a:pt x="1171" y="710"/>
                      <a:pt x="1171" y="710"/>
                    </a:cubicBezTo>
                    <a:cubicBezTo>
                      <a:pt x="1156" y="704"/>
                      <a:pt x="1156" y="704"/>
                      <a:pt x="1156" y="704"/>
                    </a:cubicBezTo>
                    <a:cubicBezTo>
                      <a:pt x="1138" y="691"/>
                      <a:pt x="1138" y="691"/>
                      <a:pt x="1138" y="691"/>
                    </a:cubicBezTo>
                    <a:cubicBezTo>
                      <a:pt x="1127" y="679"/>
                      <a:pt x="1127" y="679"/>
                      <a:pt x="1127" y="679"/>
                    </a:cubicBezTo>
                    <a:cubicBezTo>
                      <a:pt x="1118" y="663"/>
                      <a:pt x="1118" y="663"/>
                      <a:pt x="1118" y="663"/>
                    </a:cubicBezTo>
                    <a:cubicBezTo>
                      <a:pt x="1114" y="658"/>
                      <a:pt x="1114" y="658"/>
                      <a:pt x="1114" y="658"/>
                    </a:cubicBezTo>
                    <a:cubicBezTo>
                      <a:pt x="1112" y="665"/>
                      <a:pt x="1112" y="665"/>
                      <a:pt x="1112" y="665"/>
                    </a:cubicBezTo>
                    <a:cubicBezTo>
                      <a:pt x="1096" y="702"/>
                      <a:pt x="1096" y="702"/>
                      <a:pt x="1096" y="702"/>
                    </a:cubicBezTo>
                    <a:cubicBezTo>
                      <a:pt x="1074" y="711"/>
                      <a:pt x="1074" y="711"/>
                      <a:pt x="1074" y="711"/>
                    </a:cubicBezTo>
                    <a:cubicBezTo>
                      <a:pt x="1065" y="703"/>
                      <a:pt x="1065" y="703"/>
                      <a:pt x="1065" y="703"/>
                    </a:cubicBezTo>
                    <a:cubicBezTo>
                      <a:pt x="1063" y="696"/>
                      <a:pt x="1061" y="689"/>
                      <a:pt x="1059" y="682"/>
                    </a:cubicBezTo>
                    <a:cubicBezTo>
                      <a:pt x="1049" y="672"/>
                      <a:pt x="1049" y="672"/>
                      <a:pt x="1049" y="672"/>
                    </a:cubicBezTo>
                    <a:cubicBezTo>
                      <a:pt x="1042" y="678"/>
                      <a:pt x="1042" y="678"/>
                      <a:pt x="1042" y="678"/>
                    </a:cubicBezTo>
                    <a:cubicBezTo>
                      <a:pt x="1048" y="691"/>
                      <a:pt x="1048" y="691"/>
                      <a:pt x="1048" y="691"/>
                    </a:cubicBezTo>
                    <a:cubicBezTo>
                      <a:pt x="1037" y="681"/>
                      <a:pt x="1037" y="681"/>
                      <a:pt x="1037" y="681"/>
                    </a:cubicBezTo>
                    <a:cubicBezTo>
                      <a:pt x="1028" y="662"/>
                      <a:pt x="1028" y="662"/>
                      <a:pt x="1028" y="662"/>
                    </a:cubicBezTo>
                    <a:cubicBezTo>
                      <a:pt x="1009" y="647"/>
                      <a:pt x="1009" y="647"/>
                      <a:pt x="1009" y="647"/>
                    </a:cubicBezTo>
                    <a:cubicBezTo>
                      <a:pt x="978" y="613"/>
                      <a:pt x="978" y="613"/>
                      <a:pt x="978" y="613"/>
                    </a:cubicBezTo>
                    <a:cubicBezTo>
                      <a:pt x="975" y="608"/>
                      <a:pt x="975" y="608"/>
                      <a:pt x="975" y="608"/>
                    </a:cubicBezTo>
                    <a:cubicBezTo>
                      <a:pt x="978" y="601"/>
                      <a:pt x="978" y="601"/>
                      <a:pt x="978" y="601"/>
                    </a:cubicBezTo>
                    <a:cubicBezTo>
                      <a:pt x="984" y="593"/>
                      <a:pt x="984" y="593"/>
                      <a:pt x="984" y="593"/>
                    </a:cubicBezTo>
                    <a:cubicBezTo>
                      <a:pt x="984" y="591"/>
                      <a:pt x="984" y="591"/>
                      <a:pt x="984" y="591"/>
                    </a:cubicBezTo>
                    <a:cubicBezTo>
                      <a:pt x="1006" y="601"/>
                      <a:pt x="1006" y="601"/>
                      <a:pt x="1006" y="601"/>
                    </a:cubicBezTo>
                    <a:cubicBezTo>
                      <a:pt x="1027" y="616"/>
                      <a:pt x="1027" y="616"/>
                      <a:pt x="1027" y="616"/>
                    </a:cubicBezTo>
                    <a:cubicBezTo>
                      <a:pt x="1034" y="630"/>
                      <a:pt x="1034" y="630"/>
                      <a:pt x="1034" y="630"/>
                    </a:cubicBezTo>
                    <a:cubicBezTo>
                      <a:pt x="1058" y="642"/>
                      <a:pt x="1058" y="642"/>
                      <a:pt x="1058" y="642"/>
                    </a:cubicBezTo>
                    <a:cubicBezTo>
                      <a:pt x="1070" y="654"/>
                      <a:pt x="1070" y="654"/>
                      <a:pt x="1070" y="654"/>
                    </a:cubicBezTo>
                    <a:cubicBezTo>
                      <a:pt x="1076" y="653"/>
                      <a:pt x="1082" y="652"/>
                      <a:pt x="1088" y="651"/>
                    </a:cubicBezTo>
                    <a:cubicBezTo>
                      <a:pt x="1100" y="643"/>
                      <a:pt x="1100" y="643"/>
                      <a:pt x="1100" y="643"/>
                    </a:cubicBezTo>
                    <a:cubicBezTo>
                      <a:pt x="1101" y="637"/>
                      <a:pt x="1101" y="637"/>
                      <a:pt x="1101" y="637"/>
                    </a:cubicBezTo>
                    <a:cubicBezTo>
                      <a:pt x="1113" y="637"/>
                      <a:pt x="1113" y="637"/>
                      <a:pt x="1113" y="637"/>
                    </a:cubicBezTo>
                    <a:cubicBezTo>
                      <a:pt x="1119" y="642"/>
                      <a:pt x="1119" y="642"/>
                      <a:pt x="1119" y="642"/>
                    </a:cubicBezTo>
                    <a:cubicBezTo>
                      <a:pt x="1127" y="654"/>
                      <a:pt x="1127" y="654"/>
                      <a:pt x="1127" y="654"/>
                    </a:cubicBezTo>
                    <a:cubicBezTo>
                      <a:pt x="1133" y="662"/>
                      <a:pt x="1133" y="662"/>
                      <a:pt x="1133" y="662"/>
                    </a:cubicBezTo>
                    <a:cubicBezTo>
                      <a:pt x="1154" y="664"/>
                      <a:pt x="1154" y="664"/>
                      <a:pt x="1154" y="664"/>
                    </a:cubicBezTo>
                    <a:cubicBezTo>
                      <a:pt x="1161" y="663"/>
                      <a:pt x="1168" y="661"/>
                      <a:pt x="1175" y="660"/>
                    </a:cubicBezTo>
                    <a:cubicBezTo>
                      <a:pt x="1197" y="656"/>
                      <a:pt x="1197" y="656"/>
                      <a:pt x="1197" y="656"/>
                    </a:cubicBezTo>
                    <a:cubicBezTo>
                      <a:pt x="1222" y="658"/>
                      <a:pt x="1222" y="658"/>
                      <a:pt x="1222" y="658"/>
                    </a:cubicBezTo>
                    <a:cubicBezTo>
                      <a:pt x="1241" y="649"/>
                      <a:pt x="1241" y="649"/>
                      <a:pt x="1241" y="649"/>
                    </a:cubicBezTo>
                    <a:cubicBezTo>
                      <a:pt x="1247" y="658"/>
                      <a:pt x="1247" y="658"/>
                      <a:pt x="1247" y="658"/>
                    </a:cubicBezTo>
                    <a:cubicBezTo>
                      <a:pt x="1258" y="662"/>
                      <a:pt x="1258" y="662"/>
                      <a:pt x="1258" y="662"/>
                    </a:cubicBezTo>
                    <a:cubicBezTo>
                      <a:pt x="1264" y="674"/>
                      <a:pt x="1264" y="674"/>
                      <a:pt x="1264" y="674"/>
                    </a:cubicBezTo>
                    <a:cubicBezTo>
                      <a:pt x="1283" y="679"/>
                      <a:pt x="1283" y="679"/>
                      <a:pt x="1283" y="679"/>
                    </a:cubicBezTo>
                    <a:lnTo>
                      <a:pt x="1296" y="700"/>
                    </a:lnTo>
                    <a:close/>
                    <a:moveTo>
                      <a:pt x="504" y="1011"/>
                    </a:moveTo>
                    <a:cubicBezTo>
                      <a:pt x="493" y="1014"/>
                      <a:pt x="493" y="1014"/>
                      <a:pt x="493" y="1014"/>
                    </a:cubicBezTo>
                    <a:cubicBezTo>
                      <a:pt x="487" y="1011"/>
                      <a:pt x="487" y="1011"/>
                      <a:pt x="487" y="1011"/>
                    </a:cubicBezTo>
                    <a:cubicBezTo>
                      <a:pt x="487" y="1001"/>
                      <a:pt x="487" y="1001"/>
                      <a:pt x="487" y="1001"/>
                    </a:cubicBezTo>
                    <a:cubicBezTo>
                      <a:pt x="481" y="995"/>
                      <a:pt x="481" y="995"/>
                      <a:pt x="481" y="995"/>
                    </a:cubicBezTo>
                    <a:cubicBezTo>
                      <a:pt x="476" y="979"/>
                      <a:pt x="476" y="979"/>
                      <a:pt x="476" y="979"/>
                    </a:cubicBezTo>
                    <a:cubicBezTo>
                      <a:pt x="481" y="968"/>
                      <a:pt x="481" y="968"/>
                      <a:pt x="481" y="968"/>
                    </a:cubicBezTo>
                    <a:cubicBezTo>
                      <a:pt x="495" y="979"/>
                      <a:pt x="495" y="979"/>
                      <a:pt x="495" y="979"/>
                    </a:cubicBezTo>
                    <a:cubicBezTo>
                      <a:pt x="495" y="982"/>
                      <a:pt x="495" y="984"/>
                      <a:pt x="495" y="987"/>
                    </a:cubicBezTo>
                    <a:cubicBezTo>
                      <a:pt x="504" y="993"/>
                      <a:pt x="504" y="993"/>
                      <a:pt x="504" y="993"/>
                    </a:cubicBezTo>
                    <a:cubicBezTo>
                      <a:pt x="517" y="1008"/>
                      <a:pt x="517" y="1008"/>
                      <a:pt x="517" y="1008"/>
                    </a:cubicBezTo>
                    <a:lnTo>
                      <a:pt x="504" y="1011"/>
                    </a:lnTo>
                    <a:close/>
                    <a:moveTo>
                      <a:pt x="861" y="1598"/>
                    </a:moveTo>
                    <a:cubicBezTo>
                      <a:pt x="858" y="1618"/>
                      <a:pt x="858" y="1618"/>
                      <a:pt x="858" y="1618"/>
                    </a:cubicBezTo>
                    <a:cubicBezTo>
                      <a:pt x="856" y="1627"/>
                      <a:pt x="856" y="1627"/>
                      <a:pt x="856" y="1627"/>
                    </a:cubicBezTo>
                    <a:cubicBezTo>
                      <a:pt x="861" y="1641"/>
                      <a:pt x="861" y="1641"/>
                      <a:pt x="861" y="1641"/>
                    </a:cubicBezTo>
                    <a:cubicBezTo>
                      <a:pt x="858" y="1646"/>
                      <a:pt x="858" y="1646"/>
                      <a:pt x="858" y="1646"/>
                    </a:cubicBezTo>
                    <a:cubicBezTo>
                      <a:pt x="856" y="1646"/>
                      <a:pt x="854" y="1646"/>
                      <a:pt x="852" y="1646"/>
                    </a:cubicBezTo>
                    <a:cubicBezTo>
                      <a:pt x="846" y="1636"/>
                      <a:pt x="846" y="1636"/>
                      <a:pt x="846" y="1636"/>
                    </a:cubicBezTo>
                    <a:cubicBezTo>
                      <a:pt x="846" y="1624"/>
                      <a:pt x="846" y="1624"/>
                      <a:pt x="846" y="1624"/>
                    </a:cubicBezTo>
                    <a:cubicBezTo>
                      <a:pt x="848" y="1610"/>
                      <a:pt x="848" y="1610"/>
                      <a:pt x="848" y="1610"/>
                    </a:cubicBezTo>
                    <a:cubicBezTo>
                      <a:pt x="842" y="1604"/>
                      <a:pt x="842" y="1604"/>
                      <a:pt x="842" y="1604"/>
                    </a:cubicBezTo>
                    <a:cubicBezTo>
                      <a:pt x="854" y="1590"/>
                      <a:pt x="854" y="1590"/>
                      <a:pt x="854" y="1590"/>
                    </a:cubicBezTo>
                    <a:cubicBezTo>
                      <a:pt x="853" y="1577"/>
                      <a:pt x="853" y="1577"/>
                      <a:pt x="853" y="1577"/>
                    </a:cubicBezTo>
                    <a:cubicBezTo>
                      <a:pt x="849" y="1559"/>
                      <a:pt x="849" y="1559"/>
                      <a:pt x="849" y="1559"/>
                    </a:cubicBezTo>
                    <a:cubicBezTo>
                      <a:pt x="854" y="1552"/>
                      <a:pt x="854" y="1552"/>
                      <a:pt x="854" y="1552"/>
                    </a:cubicBezTo>
                    <a:cubicBezTo>
                      <a:pt x="861" y="1572"/>
                      <a:pt x="861" y="1572"/>
                      <a:pt x="861" y="1572"/>
                    </a:cubicBezTo>
                    <a:lnTo>
                      <a:pt x="861" y="1598"/>
                    </a:lnTo>
                    <a:close/>
                    <a:moveTo>
                      <a:pt x="819" y="1379"/>
                    </a:moveTo>
                    <a:cubicBezTo>
                      <a:pt x="828" y="1354"/>
                      <a:pt x="828" y="1354"/>
                      <a:pt x="828" y="1354"/>
                    </a:cubicBezTo>
                    <a:cubicBezTo>
                      <a:pt x="828" y="1346"/>
                      <a:pt x="828" y="1339"/>
                      <a:pt x="828" y="1331"/>
                    </a:cubicBezTo>
                    <a:cubicBezTo>
                      <a:pt x="834" y="1321"/>
                      <a:pt x="834" y="1321"/>
                      <a:pt x="834" y="1321"/>
                    </a:cubicBezTo>
                    <a:cubicBezTo>
                      <a:pt x="849" y="1317"/>
                      <a:pt x="849" y="1317"/>
                      <a:pt x="849" y="1317"/>
                    </a:cubicBezTo>
                    <a:cubicBezTo>
                      <a:pt x="861" y="1319"/>
                      <a:pt x="861" y="1319"/>
                      <a:pt x="861" y="1319"/>
                    </a:cubicBezTo>
                    <a:cubicBezTo>
                      <a:pt x="860" y="1330"/>
                      <a:pt x="860" y="1330"/>
                      <a:pt x="860" y="1330"/>
                    </a:cubicBezTo>
                    <a:cubicBezTo>
                      <a:pt x="873" y="1329"/>
                      <a:pt x="873" y="1329"/>
                      <a:pt x="873" y="1329"/>
                    </a:cubicBezTo>
                    <a:cubicBezTo>
                      <a:pt x="864" y="1339"/>
                      <a:pt x="864" y="1339"/>
                      <a:pt x="864" y="1339"/>
                    </a:cubicBezTo>
                    <a:cubicBezTo>
                      <a:pt x="856" y="1363"/>
                      <a:pt x="856" y="1363"/>
                      <a:pt x="856" y="1363"/>
                    </a:cubicBezTo>
                    <a:cubicBezTo>
                      <a:pt x="854" y="1377"/>
                      <a:pt x="854" y="1377"/>
                      <a:pt x="854" y="1377"/>
                    </a:cubicBezTo>
                    <a:cubicBezTo>
                      <a:pt x="837" y="1392"/>
                      <a:pt x="837" y="1392"/>
                      <a:pt x="837" y="1392"/>
                    </a:cubicBezTo>
                    <a:cubicBezTo>
                      <a:pt x="819" y="1388"/>
                      <a:pt x="819" y="1388"/>
                      <a:pt x="819" y="1388"/>
                    </a:cubicBezTo>
                    <a:cubicBezTo>
                      <a:pt x="819" y="1385"/>
                      <a:pt x="819" y="1382"/>
                      <a:pt x="819" y="1379"/>
                    </a:cubicBezTo>
                    <a:close/>
                    <a:moveTo>
                      <a:pt x="772" y="1466"/>
                    </a:moveTo>
                    <a:cubicBezTo>
                      <a:pt x="777" y="1426"/>
                      <a:pt x="777" y="1426"/>
                      <a:pt x="777" y="1426"/>
                    </a:cubicBezTo>
                    <a:cubicBezTo>
                      <a:pt x="781" y="1438"/>
                      <a:pt x="781" y="1438"/>
                      <a:pt x="781" y="1438"/>
                    </a:cubicBezTo>
                    <a:cubicBezTo>
                      <a:pt x="784" y="1468"/>
                      <a:pt x="784" y="1468"/>
                      <a:pt x="784" y="1468"/>
                    </a:cubicBezTo>
                    <a:cubicBezTo>
                      <a:pt x="789" y="1481"/>
                      <a:pt x="789" y="1481"/>
                      <a:pt x="789" y="1481"/>
                    </a:cubicBezTo>
                    <a:cubicBezTo>
                      <a:pt x="784" y="1486"/>
                      <a:pt x="784" y="1486"/>
                      <a:pt x="784" y="1486"/>
                    </a:cubicBezTo>
                    <a:cubicBezTo>
                      <a:pt x="794" y="1501"/>
                      <a:pt x="794" y="1501"/>
                      <a:pt x="794" y="1501"/>
                    </a:cubicBezTo>
                    <a:cubicBezTo>
                      <a:pt x="800" y="1524"/>
                      <a:pt x="800" y="1524"/>
                      <a:pt x="800" y="1524"/>
                    </a:cubicBezTo>
                    <a:cubicBezTo>
                      <a:pt x="797" y="1533"/>
                      <a:pt x="797" y="1533"/>
                      <a:pt x="797" y="1533"/>
                    </a:cubicBezTo>
                    <a:cubicBezTo>
                      <a:pt x="790" y="1527"/>
                      <a:pt x="790" y="1527"/>
                      <a:pt x="790" y="1527"/>
                    </a:cubicBezTo>
                    <a:cubicBezTo>
                      <a:pt x="783" y="1510"/>
                      <a:pt x="783" y="1510"/>
                      <a:pt x="783" y="1510"/>
                    </a:cubicBezTo>
                    <a:cubicBezTo>
                      <a:pt x="771" y="1484"/>
                      <a:pt x="771" y="1484"/>
                      <a:pt x="771" y="1484"/>
                    </a:cubicBezTo>
                    <a:cubicBezTo>
                      <a:pt x="775" y="1474"/>
                      <a:pt x="775" y="1474"/>
                      <a:pt x="775" y="1474"/>
                    </a:cubicBezTo>
                    <a:lnTo>
                      <a:pt x="772" y="1466"/>
                    </a:lnTo>
                    <a:close/>
                    <a:moveTo>
                      <a:pt x="929" y="305"/>
                    </a:moveTo>
                    <a:cubicBezTo>
                      <a:pt x="931" y="305"/>
                      <a:pt x="934" y="304"/>
                      <a:pt x="937" y="304"/>
                    </a:cubicBezTo>
                    <a:cubicBezTo>
                      <a:pt x="957" y="321"/>
                      <a:pt x="957" y="321"/>
                      <a:pt x="957" y="321"/>
                    </a:cubicBezTo>
                    <a:cubicBezTo>
                      <a:pt x="965" y="332"/>
                      <a:pt x="965" y="332"/>
                      <a:pt x="965" y="332"/>
                    </a:cubicBezTo>
                    <a:cubicBezTo>
                      <a:pt x="961" y="345"/>
                      <a:pt x="961" y="345"/>
                      <a:pt x="961" y="345"/>
                    </a:cubicBezTo>
                    <a:cubicBezTo>
                      <a:pt x="954" y="348"/>
                      <a:pt x="954" y="348"/>
                      <a:pt x="954" y="348"/>
                    </a:cubicBezTo>
                    <a:cubicBezTo>
                      <a:pt x="945" y="346"/>
                      <a:pt x="945" y="346"/>
                      <a:pt x="945" y="346"/>
                    </a:cubicBezTo>
                    <a:cubicBezTo>
                      <a:pt x="933" y="331"/>
                      <a:pt x="933" y="331"/>
                      <a:pt x="933" y="331"/>
                    </a:cubicBezTo>
                    <a:cubicBezTo>
                      <a:pt x="923" y="312"/>
                      <a:pt x="923" y="312"/>
                      <a:pt x="923" y="312"/>
                    </a:cubicBezTo>
                    <a:cubicBezTo>
                      <a:pt x="928" y="317"/>
                      <a:pt x="928" y="317"/>
                      <a:pt x="928" y="317"/>
                    </a:cubicBezTo>
                    <a:cubicBezTo>
                      <a:pt x="926" y="313"/>
                      <a:pt x="923" y="309"/>
                      <a:pt x="921" y="304"/>
                    </a:cubicBezTo>
                    <a:lnTo>
                      <a:pt x="929" y="305"/>
                    </a:lnTo>
                    <a:close/>
                    <a:moveTo>
                      <a:pt x="957" y="464"/>
                    </a:moveTo>
                    <a:cubicBezTo>
                      <a:pt x="929" y="453"/>
                      <a:pt x="929" y="453"/>
                      <a:pt x="929" y="453"/>
                    </a:cubicBezTo>
                    <a:cubicBezTo>
                      <a:pt x="920" y="454"/>
                      <a:pt x="920" y="454"/>
                      <a:pt x="920" y="454"/>
                    </a:cubicBezTo>
                    <a:cubicBezTo>
                      <a:pt x="903" y="430"/>
                      <a:pt x="903" y="430"/>
                      <a:pt x="903" y="430"/>
                    </a:cubicBezTo>
                    <a:cubicBezTo>
                      <a:pt x="907" y="411"/>
                      <a:pt x="907" y="411"/>
                      <a:pt x="907" y="411"/>
                    </a:cubicBezTo>
                    <a:cubicBezTo>
                      <a:pt x="900" y="405"/>
                      <a:pt x="900" y="405"/>
                      <a:pt x="900" y="405"/>
                    </a:cubicBezTo>
                    <a:cubicBezTo>
                      <a:pt x="898" y="407"/>
                      <a:pt x="898" y="407"/>
                      <a:pt x="898" y="407"/>
                    </a:cubicBezTo>
                    <a:cubicBezTo>
                      <a:pt x="859" y="374"/>
                      <a:pt x="859" y="374"/>
                      <a:pt x="859" y="374"/>
                    </a:cubicBezTo>
                    <a:cubicBezTo>
                      <a:pt x="843" y="354"/>
                      <a:pt x="843" y="354"/>
                      <a:pt x="843" y="354"/>
                    </a:cubicBezTo>
                    <a:cubicBezTo>
                      <a:pt x="832" y="346"/>
                      <a:pt x="832" y="346"/>
                      <a:pt x="832" y="346"/>
                    </a:cubicBezTo>
                    <a:cubicBezTo>
                      <a:pt x="834" y="342"/>
                      <a:pt x="834" y="342"/>
                      <a:pt x="834" y="342"/>
                    </a:cubicBezTo>
                    <a:cubicBezTo>
                      <a:pt x="831" y="336"/>
                      <a:pt x="831" y="336"/>
                      <a:pt x="831" y="336"/>
                    </a:cubicBezTo>
                    <a:cubicBezTo>
                      <a:pt x="827" y="326"/>
                      <a:pt x="827" y="326"/>
                      <a:pt x="827" y="326"/>
                    </a:cubicBezTo>
                    <a:cubicBezTo>
                      <a:pt x="830" y="325"/>
                      <a:pt x="833" y="325"/>
                      <a:pt x="836" y="325"/>
                    </a:cubicBezTo>
                    <a:cubicBezTo>
                      <a:pt x="838" y="316"/>
                      <a:pt x="838" y="316"/>
                      <a:pt x="838" y="316"/>
                    </a:cubicBezTo>
                    <a:cubicBezTo>
                      <a:pt x="848" y="302"/>
                      <a:pt x="848" y="302"/>
                      <a:pt x="848" y="302"/>
                    </a:cubicBezTo>
                    <a:cubicBezTo>
                      <a:pt x="858" y="298"/>
                      <a:pt x="858" y="298"/>
                      <a:pt x="858" y="298"/>
                    </a:cubicBezTo>
                    <a:cubicBezTo>
                      <a:pt x="870" y="309"/>
                      <a:pt x="870" y="309"/>
                      <a:pt x="870" y="309"/>
                    </a:cubicBezTo>
                    <a:cubicBezTo>
                      <a:pt x="880" y="320"/>
                      <a:pt x="880" y="320"/>
                      <a:pt x="880" y="320"/>
                    </a:cubicBezTo>
                    <a:cubicBezTo>
                      <a:pt x="883" y="331"/>
                      <a:pt x="883" y="331"/>
                      <a:pt x="883" y="331"/>
                    </a:cubicBezTo>
                    <a:cubicBezTo>
                      <a:pt x="869" y="328"/>
                      <a:pt x="869" y="328"/>
                      <a:pt x="869" y="328"/>
                    </a:cubicBezTo>
                    <a:cubicBezTo>
                      <a:pt x="865" y="330"/>
                      <a:pt x="865" y="330"/>
                      <a:pt x="865" y="330"/>
                    </a:cubicBezTo>
                    <a:cubicBezTo>
                      <a:pt x="865" y="334"/>
                      <a:pt x="865" y="334"/>
                      <a:pt x="865" y="334"/>
                    </a:cubicBezTo>
                    <a:cubicBezTo>
                      <a:pt x="874" y="339"/>
                      <a:pt x="874" y="339"/>
                      <a:pt x="874" y="339"/>
                    </a:cubicBezTo>
                    <a:cubicBezTo>
                      <a:pt x="863" y="344"/>
                      <a:pt x="863" y="344"/>
                      <a:pt x="863" y="344"/>
                    </a:cubicBezTo>
                    <a:cubicBezTo>
                      <a:pt x="864" y="345"/>
                      <a:pt x="864" y="347"/>
                      <a:pt x="865" y="349"/>
                    </a:cubicBezTo>
                    <a:cubicBezTo>
                      <a:pt x="880" y="351"/>
                      <a:pt x="880" y="351"/>
                      <a:pt x="880" y="351"/>
                    </a:cubicBezTo>
                    <a:cubicBezTo>
                      <a:pt x="889" y="358"/>
                      <a:pt x="889" y="358"/>
                      <a:pt x="889" y="358"/>
                    </a:cubicBezTo>
                    <a:cubicBezTo>
                      <a:pt x="894" y="365"/>
                      <a:pt x="894" y="365"/>
                      <a:pt x="894" y="365"/>
                    </a:cubicBezTo>
                    <a:cubicBezTo>
                      <a:pt x="905" y="363"/>
                      <a:pt x="905" y="363"/>
                      <a:pt x="905" y="363"/>
                    </a:cubicBezTo>
                    <a:cubicBezTo>
                      <a:pt x="912" y="369"/>
                      <a:pt x="912" y="369"/>
                      <a:pt x="912" y="369"/>
                    </a:cubicBezTo>
                    <a:cubicBezTo>
                      <a:pt x="911" y="379"/>
                      <a:pt x="911" y="379"/>
                      <a:pt x="911" y="379"/>
                    </a:cubicBezTo>
                    <a:cubicBezTo>
                      <a:pt x="917" y="387"/>
                      <a:pt x="917" y="387"/>
                      <a:pt x="917" y="387"/>
                    </a:cubicBezTo>
                    <a:cubicBezTo>
                      <a:pt x="924" y="391"/>
                      <a:pt x="924" y="391"/>
                      <a:pt x="924" y="391"/>
                    </a:cubicBezTo>
                    <a:cubicBezTo>
                      <a:pt x="927" y="381"/>
                      <a:pt x="927" y="381"/>
                      <a:pt x="927" y="381"/>
                    </a:cubicBezTo>
                    <a:cubicBezTo>
                      <a:pt x="940" y="388"/>
                      <a:pt x="940" y="388"/>
                      <a:pt x="940" y="388"/>
                    </a:cubicBezTo>
                    <a:cubicBezTo>
                      <a:pt x="939" y="394"/>
                      <a:pt x="939" y="394"/>
                      <a:pt x="939" y="394"/>
                    </a:cubicBezTo>
                    <a:cubicBezTo>
                      <a:pt x="928" y="394"/>
                      <a:pt x="928" y="394"/>
                      <a:pt x="928" y="394"/>
                    </a:cubicBezTo>
                    <a:cubicBezTo>
                      <a:pt x="934" y="405"/>
                      <a:pt x="934" y="405"/>
                      <a:pt x="934" y="405"/>
                    </a:cubicBezTo>
                    <a:cubicBezTo>
                      <a:pt x="943" y="407"/>
                      <a:pt x="943" y="407"/>
                      <a:pt x="943" y="407"/>
                    </a:cubicBezTo>
                    <a:cubicBezTo>
                      <a:pt x="943" y="408"/>
                      <a:pt x="944" y="409"/>
                      <a:pt x="945" y="411"/>
                    </a:cubicBezTo>
                    <a:cubicBezTo>
                      <a:pt x="943" y="411"/>
                      <a:pt x="941" y="411"/>
                      <a:pt x="939" y="412"/>
                    </a:cubicBezTo>
                    <a:cubicBezTo>
                      <a:pt x="946" y="419"/>
                      <a:pt x="946" y="419"/>
                      <a:pt x="946" y="419"/>
                    </a:cubicBezTo>
                    <a:cubicBezTo>
                      <a:pt x="947" y="415"/>
                      <a:pt x="947" y="415"/>
                      <a:pt x="947" y="415"/>
                    </a:cubicBezTo>
                    <a:cubicBezTo>
                      <a:pt x="960" y="421"/>
                      <a:pt x="960" y="421"/>
                      <a:pt x="960" y="421"/>
                    </a:cubicBezTo>
                    <a:cubicBezTo>
                      <a:pt x="979" y="455"/>
                      <a:pt x="979" y="455"/>
                      <a:pt x="979" y="455"/>
                    </a:cubicBezTo>
                    <a:lnTo>
                      <a:pt x="957" y="46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62"/>
              <p:cNvSpPr>
                <a:spLocks/>
              </p:cNvSpPr>
              <p:nvPr/>
            </p:nvSpPr>
            <p:spPr bwMode="auto">
              <a:xfrm>
                <a:off x="3425" y="4796"/>
                <a:ext cx="7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63"/>
              <p:cNvSpPr>
                <a:spLocks/>
              </p:cNvSpPr>
              <p:nvPr/>
            </p:nvSpPr>
            <p:spPr bwMode="auto">
              <a:xfrm>
                <a:off x="2294" y="4772"/>
                <a:ext cx="1270" cy="2524"/>
              </a:xfrm>
              <a:custGeom>
                <a:avLst/>
                <a:gdLst/>
                <a:ahLst/>
                <a:cxnLst>
                  <a:cxn ang="0">
                    <a:pos x="498" y="246"/>
                  </a:cxn>
                  <a:cxn ang="0">
                    <a:pos x="534" y="201"/>
                  </a:cxn>
                  <a:cxn ang="0">
                    <a:pos x="578" y="201"/>
                  </a:cxn>
                  <a:cxn ang="0">
                    <a:pos x="645" y="174"/>
                  </a:cxn>
                  <a:cxn ang="0">
                    <a:pos x="702" y="129"/>
                  </a:cxn>
                  <a:cxn ang="0">
                    <a:pos x="704" y="121"/>
                  </a:cxn>
                  <a:cxn ang="0">
                    <a:pos x="743" y="99"/>
                  </a:cxn>
                  <a:cxn ang="0">
                    <a:pos x="656" y="125"/>
                  </a:cxn>
                  <a:cxn ang="0">
                    <a:pos x="569" y="153"/>
                  </a:cxn>
                  <a:cxn ang="0">
                    <a:pos x="611" y="129"/>
                  </a:cxn>
                  <a:cxn ang="0">
                    <a:pos x="662" y="100"/>
                  </a:cxn>
                  <a:cxn ang="0">
                    <a:pos x="700" y="83"/>
                  </a:cxn>
                  <a:cxn ang="0">
                    <a:pos x="753" y="75"/>
                  </a:cxn>
                  <a:cxn ang="0">
                    <a:pos x="797" y="71"/>
                  </a:cxn>
                  <a:cxn ang="0">
                    <a:pos x="833" y="68"/>
                  </a:cxn>
                  <a:cxn ang="0">
                    <a:pos x="826" y="61"/>
                  </a:cxn>
                  <a:cxn ang="0">
                    <a:pos x="854" y="52"/>
                  </a:cxn>
                  <a:cxn ang="0">
                    <a:pos x="818" y="55"/>
                  </a:cxn>
                  <a:cxn ang="0">
                    <a:pos x="826" y="41"/>
                  </a:cxn>
                  <a:cxn ang="0">
                    <a:pos x="847" y="32"/>
                  </a:cxn>
                  <a:cxn ang="0">
                    <a:pos x="862" y="28"/>
                  </a:cxn>
                  <a:cxn ang="0">
                    <a:pos x="891" y="14"/>
                  </a:cxn>
                  <a:cxn ang="0">
                    <a:pos x="889" y="6"/>
                  </a:cxn>
                  <a:cxn ang="0">
                    <a:pos x="883" y="4"/>
                  </a:cxn>
                  <a:cxn ang="0">
                    <a:pos x="884" y="4"/>
                  </a:cxn>
                  <a:cxn ang="0">
                    <a:pos x="880" y="5"/>
                  </a:cxn>
                  <a:cxn ang="0">
                    <a:pos x="827" y="15"/>
                  </a:cxn>
                  <a:cxn ang="0">
                    <a:pos x="767" y="32"/>
                  </a:cxn>
                  <a:cxn ang="0">
                    <a:pos x="675" y="63"/>
                  </a:cxn>
                  <a:cxn ang="0">
                    <a:pos x="431" y="200"/>
                  </a:cxn>
                  <a:cxn ang="0">
                    <a:pos x="267" y="352"/>
                  </a:cxn>
                  <a:cxn ang="0">
                    <a:pos x="183" y="461"/>
                  </a:cxn>
                  <a:cxn ang="0">
                    <a:pos x="265" y="378"/>
                  </a:cxn>
                  <a:cxn ang="0">
                    <a:pos x="176" y="490"/>
                  </a:cxn>
                  <a:cxn ang="0">
                    <a:pos x="120" y="605"/>
                  </a:cxn>
                  <a:cxn ang="0">
                    <a:pos x="109" y="595"/>
                  </a:cxn>
                  <a:cxn ang="0">
                    <a:pos x="97" y="632"/>
                  </a:cxn>
                  <a:cxn ang="0">
                    <a:pos x="38" y="788"/>
                  </a:cxn>
                  <a:cxn ang="0">
                    <a:pos x="44" y="758"/>
                  </a:cxn>
                  <a:cxn ang="0">
                    <a:pos x="34" y="790"/>
                  </a:cxn>
                  <a:cxn ang="0">
                    <a:pos x="6" y="949"/>
                  </a:cxn>
                  <a:cxn ang="0">
                    <a:pos x="22" y="1275"/>
                  </a:cxn>
                  <a:cxn ang="0">
                    <a:pos x="120" y="1553"/>
                  </a:cxn>
                  <a:cxn ang="0">
                    <a:pos x="276" y="1777"/>
                  </a:cxn>
                  <a:cxn ang="0">
                    <a:pos x="283" y="1764"/>
                  </a:cxn>
                  <a:cxn ang="0">
                    <a:pos x="223" y="1610"/>
                  </a:cxn>
                  <a:cxn ang="0">
                    <a:pos x="205" y="1438"/>
                  </a:cxn>
                  <a:cxn ang="0">
                    <a:pos x="114" y="1266"/>
                  </a:cxn>
                  <a:cxn ang="0">
                    <a:pos x="66" y="1221"/>
                  </a:cxn>
                  <a:cxn ang="0">
                    <a:pos x="58" y="1155"/>
                  </a:cxn>
                  <a:cxn ang="0">
                    <a:pos x="60" y="1117"/>
                  </a:cxn>
                  <a:cxn ang="0">
                    <a:pos x="31" y="944"/>
                  </a:cxn>
                  <a:cxn ang="0">
                    <a:pos x="40" y="808"/>
                  </a:cxn>
                  <a:cxn ang="0">
                    <a:pos x="161" y="571"/>
                  </a:cxn>
                  <a:cxn ang="0">
                    <a:pos x="348" y="341"/>
                  </a:cxn>
                  <a:cxn ang="0">
                    <a:pos x="401" y="291"/>
                  </a:cxn>
                  <a:cxn ang="0">
                    <a:pos x="391" y="319"/>
                  </a:cxn>
                  <a:cxn ang="0">
                    <a:pos x="480" y="237"/>
                  </a:cxn>
                </a:cxnLst>
                <a:rect l="0" t="0" r="r" b="b"/>
                <a:pathLst>
                  <a:path w="916" h="1821">
                    <a:moveTo>
                      <a:pt x="459" y="252"/>
                    </a:moveTo>
                    <a:cubicBezTo>
                      <a:pt x="452" y="259"/>
                      <a:pt x="452" y="259"/>
                      <a:pt x="452" y="259"/>
                    </a:cubicBezTo>
                    <a:cubicBezTo>
                      <a:pt x="464" y="255"/>
                      <a:pt x="464" y="255"/>
                      <a:pt x="464" y="255"/>
                    </a:cubicBezTo>
                    <a:cubicBezTo>
                      <a:pt x="469" y="252"/>
                      <a:pt x="469" y="252"/>
                      <a:pt x="469" y="252"/>
                    </a:cubicBezTo>
                    <a:cubicBezTo>
                      <a:pt x="471" y="252"/>
                      <a:pt x="471" y="252"/>
                      <a:pt x="471" y="252"/>
                    </a:cubicBezTo>
                    <a:cubicBezTo>
                      <a:pt x="474" y="251"/>
                      <a:pt x="474" y="251"/>
                      <a:pt x="474" y="251"/>
                    </a:cubicBezTo>
                    <a:cubicBezTo>
                      <a:pt x="475" y="253"/>
                      <a:pt x="475" y="253"/>
                      <a:pt x="475" y="253"/>
                    </a:cubicBezTo>
                    <a:cubicBezTo>
                      <a:pt x="478" y="251"/>
                      <a:pt x="478" y="251"/>
                      <a:pt x="478" y="251"/>
                    </a:cubicBezTo>
                    <a:cubicBezTo>
                      <a:pt x="478" y="252"/>
                      <a:pt x="479" y="253"/>
                      <a:pt x="479" y="253"/>
                    </a:cubicBezTo>
                    <a:cubicBezTo>
                      <a:pt x="485" y="251"/>
                      <a:pt x="485" y="251"/>
                      <a:pt x="485" y="251"/>
                    </a:cubicBezTo>
                    <a:cubicBezTo>
                      <a:pt x="498" y="246"/>
                      <a:pt x="498" y="246"/>
                      <a:pt x="498" y="246"/>
                    </a:cubicBezTo>
                    <a:cubicBezTo>
                      <a:pt x="498" y="243"/>
                      <a:pt x="498" y="243"/>
                      <a:pt x="498" y="243"/>
                    </a:cubicBezTo>
                    <a:cubicBezTo>
                      <a:pt x="493" y="244"/>
                      <a:pt x="493" y="244"/>
                      <a:pt x="493" y="244"/>
                    </a:cubicBezTo>
                    <a:cubicBezTo>
                      <a:pt x="501" y="232"/>
                      <a:pt x="501" y="232"/>
                      <a:pt x="501" y="232"/>
                    </a:cubicBezTo>
                    <a:cubicBezTo>
                      <a:pt x="517" y="219"/>
                      <a:pt x="517" y="219"/>
                      <a:pt x="517" y="219"/>
                    </a:cubicBezTo>
                    <a:cubicBezTo>
                      <a:pt x="527" y="214"/>
                      <a:pt x="527" y="214"/>
                      <a:pt x="527" y="214"/>
                    </a:cubicBezTo>
                    <a:cubicBezTo>
                      <a:pt x="526" y="211"/>
                      <a:pt x="526" y="211"/>
                      <a:pt x="526" y="211"/>
                    </a:cubicBezTo>
                    <a:cubicBezTo>
                      <a:pt x="533" y="211"/>
                      <a:pt x="533" y="211"/>
                      <a:pt x="533" y="211"/>
                    </a:cubicBezTo>
                    <a:cubicBezTo>
                      <a:pt x="539" y="210"/>
                      <a:pt x="539" y="210"/>
                      <a:pt x="539" y="210"/>
                    </a:cubicBezTo>
                    <a:cubicBezTo>
                      <a:pt x="548" y="203"/>
                      <a:pt x="548" y="203"/>
                      <a:pt x="548" y="203"/>
                    </a:cubicBezTo>
                    <a:cubicBezTo>
                      <a:pt x="546" y="201"/>
                      <a:pt x="546" y="201"/>
                      <a:pt x="546" y="201"/>
                    </a:cubicBezTo>
                    <a:cubicBezTo>
                      <a:pt x="534" y="201"/>
                      <a:pt x="534" y="201"/>
                      <a:pt x="534" y="201"/>
                    </a:cubicBezTo>
                    <a:cubicBezTo>
                      <a:pt x="501" y="209"/>
                      <a:pt x="501" y="209"/>
                      <a:pt x="501" y="209"/>
                    </a:cubicBezTo>
                    <a:cubicBezTo>
                      <a:pt x="540" y="196"/>
                      <a:pt x="540" y="196"/>
                      <a:pt x="540" y="196"/>
                    </a:cubicBezTo>
                    <a:cubicBezTo>
                      <a:pt x="543" y="195"/>
                      <a:pt x="543" y="195"/>
                      <a:pt x="543" y="195"/>
                    </a:cubicBezTo>
                    <a:cubicBezTo>
                      <a:pt x="541" y="197"/>
                      <a:pt x="541" y="197"/>
                      <a:pt x="541" y="197"/>
                    </a:cubicBezTo>
                    <a:cubicBezTo>
                      <a:pt x="548" y="194"/>
                      <a:pt x="548" y="194"/>
                      <a:pt x="548" y="194"/>
                    </a:cubicBezTo>
                    <a:cubicBezTo>
                      <a:pt x="558" y="192"/>
                      <a:pt x="558" y="192"/>
                      <a:pt x="558" y="192"/>
                    </a:cubicBezTo>
                    <a:cubicBezTo>
                      <a:pt x="562" y="191"/>
                      <a:pt x="562" y="191"/>
                      <a:pt x="562" y="191"/>
                    </a:cubicBezTo>
                    <a:cubicBezTo>
                      <a:pt x="569" y="192"/>
                      <a:pt x="569" y="192"/>
                      <a:pt x="569" y="192"/>
                    </a:cubicBezTo>
                    <a:cubicBezTo>
                      <a:pt x="571" y="194"/>
                      <a:pt x="573" y="196"/>
                      <a:pt x="575" y="198"/>
                    </a:cubicBezTo>
                    <a:cubicBezTo>
                      <a:pt x="581" y="198"/>
                      <a:pt x="581" y="198"/>
                      <a:pt x="581" y="198"/>
                    </a:cubicBezTo>
                    <a:cubicBezTo>
                      <a:pt x="578" y="201"/>
                      <a:pt x="578" y="201"/>
                      <a:pt x="578" y="201"/>
                    </a:cubicBezTo>
                    <a:cubicBezTo>
                      <a:pt x="591" y="201"/>
                      <a:pt x="591" y="201"/>
                      <a:pt x="591" y="201"/>
                    </a:cubicBezTo>
                    <a:cubicBezTo>
                      <a:pt x="601" y="198"/>
                      <a:pt x="601" y="198"/>
                      <a:pt x="601" y="198"/>
                    </a:cubicBezTo>
                    <a:cubicBezTo>
                      <a:pt x="611" y="196"/>
                      <a:pt x="611" y="196"/>
                      <a:pt x="611" y="196"/>
                    </a:cubicBezTo>
                    <a:cubicBezTo>
                      <a:pt x="611" y="196"/>
                      <a:pt x="612" y="196"/>
                      <a:pt x="612" y="196"/>
                    </a:cubicBezTo>
                    <a:cubicBezTo>
                      <a:pt x="624" y="193"/>
                      <a:pt x="624" y="193"/>
                      <a:pt x="624" y="193"/>
                    </a:cubicBezTo>
                    <a:cubicBezTo>
                      <a:pt x="634" y="185"/>
                      <a:pt x="634" y="185"/>
                      <a:pt x="634" y="185"/>
                    </a:cubicBezTo>
                    <a:cubicBezTo>
                      <a:pt x="638" y="184"/>
                      <a:pt x="638" y="184"/>
                      <a:pt x="638" y="184"/>
                    </a:cubicBezTo>
                    <a:cubicBezTo>
                      <a:pt x="642" y="180"/>
                      <a:pt x="642" y="180"/>
                      <a:pt x="642" y="180"/>
                    </a:cubicBezTo>
                    <a:cubicBezTo>
                      <a:pt x="641" y="180"/>
                      <a:pt x="640" y="179"/>
                      <a:pt x="640" y="179"/>
                    </a:cubicBezTo>
                    <a:cubicBezTo>
                      <a:pt x="640" y="179"/>
                      <a:pt x="641" y="178"/>
                      <a:pt x="641" y="178"/>
                    </a:cubicBezTo>
                    <a:cubicBezTo>
                      <a:pt x="645" y="174"/>
                      <a:pt x="645" y="174"/>
                      <a:pt x="645" y="174"/>
                    </a:cubicBezTo>
                    <a:cubicBezTo>
                      <a:pt x="630" y="174"/>
                      <a:pt x="630" y="174"/>
                      <a:pt x="630" y="174"/>
                    </a:cubicBezTo>
                    <a:cubicBezTo>
                      <a:pt x="638" y="171"/>
                      <a:pt x="638" y="171"/>
                      <a:pt x="638" y="171"/>
                    </a:cubicBezTo>
                    <a:cubicBezTo>
                      <a:pt x="652" y="171"/>
                      <a:pt x="652" y="171"/>
                      <a:pt x="652" y="171"/>
                    </a:cubicBezTo>
                    <a:cubicBezTo>
                      <a:pt x="658" y="160"/>
                      <a:pt x="658" y="160"/>
                      <a:pt x="658" y="160"/>
                    </a:cubicBezTo>
                    <a:cubicBezTo>
                      <a:pt x="682" y="147"/>
                      <a:pt x="682" y="147"/>
                      <a:pt x="682" y="147"/>
                    </a:cubicBezTo>
                    <a:cubicBezTo>
                      <a:pt x="679" y="146"/>
                      <a:pt x="679" y="146"/>
                      <a:pt x="679" y="146"/>
                    </a:cubicBezTo>
                    <a:cubicBezTo>
                      <a:pt x="690" y="143"/>
                      <a:pt x="690" y="143"/>
                      <a:pt x="690" y="143"/>
                    </a:cubicBezTo>
                    <a:cubicBezTo>
                      <a:pt x="720" y="125"/>
                      <a:pt x="720" y="125"/>
                      <a:pt x="720" y="125"/>
                    </a:cubicBezTo>
                    <a:cubicBezTo>
                      <a:pt x="727" y="121"/>
                      <a:pt x="727" y="121"/>
                      <a:pt x="727" y="121"/>
                    </a:cubicBezTo>
                    <a:cubicBezTo>
                      <a:pt x="708" y="128"/>
                      <a:pt x="708" y="128"/>
                      <a:pt x="708" y="128"/>
                    </a:cubicBezTo>
                    <a:cubicBezTo>
                      <a:pt x="702" y="129"/>
                      <a:pt x="702" y="129"/>
                      <a:pt x="702" y="129"/>
                    </a:cubicBezTo>
                    <a:cubicBezTo>
                      <a:pt x="693" y="132"/>
                      <a:pt x="693" y="132"/>
                      <a:pt x="693" y="132"/>
                    </a:cubicBezTo>
                    <a:cubicBezTo>
                      <a:pt x="701" y="128"/>
                      <a:pt x="701" y="128"/>
                      <a:pt x="701" y="128"/>
                    </a:cubicBezTo>
                    <a:cubicBezTo>
                      <a:pt x="685" y="133"/>
                      <a:pt x="685" y="133"/>
                      <a:pt x="685" y="133"/>
                    </a:cubicBezTo>
                    <a:cubicBezTo>
                      <a:pt x="685" y="132"/>
                      <a:pt x="685" y="132"/>
                      <a:pt x="685" y="132"/>
                    </a:cubicBezTo>
                    <a:cubicBezTo>
                      <a:pt x="690" y="129"/>
                      <a:pt x="690" y="129"/>
                      <a:pt x="690" y="129"/>
                    </a:cubicBezTo>
                    <a:cubicBezTo>
                      <a:pt x="677" y="132"/>
                      <a:pt x="677" y="132"/>
                      <a:pt x="677" y="132"/>
                    </a:cubicBezTo>
                    <a:cubicBezTo>
                      <a:pt x="681" y="129"/>
                      <a:pt x="681" y="129"/>
                      <a:pt x="681" y="129"/>
                    </a:cubicBezTo>
                    <a:cubicBezTo>
                      <a:pt x="694" y="126"/>
                      <a:pt x="694" y="126"/>
                      <a:pt x="694" y="126"/>
                    </a:cubicBezTo>
                    <a:cubicBezTo>
                      <a:pt x="697" y="124"/>
                      <a:pt x="697" y="124"/>
                      <a:pt x="697" y="124"/>
                    </a:cubicBezTo>
                    <a:cubicBezTo>
                      <a:pt x="695" y="123"/>
                      <a:pt x="695" y="123"/>
                      <a:pt x="695" y="123"/>
                    </a:cubicBezTo>
                    <a:cubicBezTo>
                      <a:pt x="704" y="121"/>
                      <a:pt x="704" y="121"/>
                      <a:pt x="704" y="121"/>
                    </a:cubicBezTo>
                    <a:cubicBezTo>
                      <a:pt x="714" y="118"/>
                      <a:pt x="714" y="118"/>
                      <a:pt x="714" y="118"/>
                    </a:cubicBezTo>
                    <a:cubicBezTo>
                      <a:pt x="720" y="115"/>
                      <a:pt x="720" y="115"/>
                      <a:pt x="720" y="115"/>
                    </a:cubicBezTo>
                    <a:cubicBezTo>
                      <a:pt x="724" y="114"/>
                      <a:pt x="724" y="114"/>
                      <a:pt x="724" y="114"/>
                    </a:cubicBezTo>
                    <a:cubicBezTo>
                      <a:pt x="725" y="114"/>
                      <a:pt x="727" y="113"/>
                      <a:pt x="728" y="113"/>
                    </a:cubicBezTo>
                    <a:cubicBezTo>
                      <a:pt x="726" y="112"/>
                      <a:pt x="726" y="112"/>
                      <a:pt x="726" y="112"/>
                    </a:cubicBezTo>
                    <a:cubicBezTo>
                      <a:pt x="732" y="110"/>
                      <a:pt x="732" y="110"/>
                      <a:pt x="732" y="110"/>
                    </a:cubicBezTo>
                    <a:cubicBezTo>
                      <a:pt x="730" y="109"/>
                      <a:pt x="730" y="109"/>
                      <a:pt x="730" y="109"/>
                    </a:cubicBezTo>
                    <a:cubicBezTo>
                      <a:pt x="735" y="106"/>
                      <a:pt x="735" y="106"/>
                      <a:pt x="735" y="106"/>
                    </a:cubicBezTo>
                    <a:cubicBezTo>
                      <a:pt x="737" y="105"/>
                      <a:pt x="740" y="104"/>
                      <a:pt x="742" y="103"/>
                    </a:cubicBezTo>
                    <a:cubicBezTo>
                      <a:pt x="749" y="99"/>
                      <a:pt x="749" y="99"/>
                      <a:pt x="749" y="99"/>
                    </a:cubicBezTo>
                    <a:cubicBezTo>
                      <a:pt x="743" y="99"/>
                      <a:pt x="743" y="99"/>
                      <a:pt x="743" y="99"/>
                    </a:cubicBezTo>
                    <a:cubicBezTo>
                      <a:pt x="750" y="93"/>
                      <a:pt x="750" y="93"/>
                      <a:pt x="750" y="93"/>
                    </a:cubicBezTo>
                    <a:cubicBezTo>
                      <a:pt x="745" y="94"/>
                      <a:pt x="745" y="94"/>
                      <a:pt x="745" y="94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1" y="101"/>
                      <a:pt x="721" y="101"/>
                      <a:pt x="721" y="101"/>
                    </a:cubicBezTo>
                    <a:cubicBezTo>
                      <a:pt x="718" y="103"/>
                      <a:pt x="718" y="103"/>
                      <a:pt x="718" y="103"/>
                    </a:cubicBezTo>
                    <a:cubicBezTo>
                      <a:pt x="708" y="105"/>
                      <a:pt x="708" y="105"/>
                      <a:pt x="708" y="105"/>
                    </a:cubicBezTo>
                    <a:cubicBezTo>
                      <a:pt x="705" y="107"/>
                      <a:pt x="705" y="107"/>
                      <a:pt x="705" y="107"/>
                    </a:cubicBezTo>
                    <a:cubicBezTo>
                      <a:pt x="691" y="109"/>
                      <a:pt x="691" y="109"/>
                      <a:pt x="691" y="109"/>
                    </a:cubicBezTo>
                    <a:cubicBezTo>
                      <a:pt x="689" y="110"/>
                      <a:pt x="687" y="111"/>
                      <a:pt x="685" y="111"/>
                    </a:cubicBezTo>
                    <a:cubicBezTo>
                      <a:pt x="671" y="119"/>
                      <a:pt x="671" y="119"/>
                      <a:pt x="671" y="119"/>
                    </a:cubicBezTo>
                    <a:cubicBezTo>
                      <a:pt x="656" y="125"/>
                      <a:pt x="656" y="125"/>
                      <a:pt x="656" y="125"/>
                    </a:cubicBezTo>
                    <a:cubicBezTo>
                      <a:pt x="634" y="131"/>
                      <a:pt x="634" y="131"/>
                      <a:pt x="634" y="131"/>
                    </a:cubicBezTo>
                    <a:cubicBezTo>
                      <a:pt x="621" y="131"/>
                      <a:pt x="621" y="131"/>
                      <a:pt x="621" y="131"/>
                    </a:cubicBezTo>
                    <a:cubicBezTo>
                      <a:pt x="619" y="132"/>
                      <a:pt x="619" y="132"/>
                      <a:pt x="619" y="132"/>
                    </a:cubicBezTo>
                    <a:cubicBezTo>
                      <a:pt x="610" y="137"/>
                      <a:pt x="610" y="137"/>
                      <a:pt x="610" y="137"/>
                    </a:cubicBezTo>
                    <a:cubicBezTo>
                      <a:pt x="599" y="143"/>
                      <a:pt x="599" y="143"/>
                      <a:pt x="599" y="143"/>
                    </a:cubicBezTo>
                    <a:cubicBezTo>
                      <a:pt x="584" y="150"/>
                      <a:pt x="584" y="150"/>
                      <a:pt x="584" y="150"/>
                    </a:cubicBezTo>
                    <a:cubicBezTo>
                      <a:pt x="575" y="152"/>
                      <a:pt x="575" y="152"/>
                      <a:pt x="575" y="152"/>
                    </a:cubicBezTo>
                    <a:cubicBezTo>
                      <a:pt x="569" y="156"/>
                      <a:pt x="569" y="156"/>
                      <a:pt x="569" y="156"/>
                    </a:cubicBezTo>
                    <a:cubicBezTo>
                      <a:pt x="565" y="157"/>
                      <a:pt x="565" y="157"/>
                      <a:pt x="565" y="157"/>
                    </a:cubicBezTo>
                    <a:cubicBezTo>
                      <a:pt x="574" y="151"/>
                      <a:pt x="574" y="151"/>
                      <a:pt x="574" y="151"/>
                    </a:cubicBezTo>
                    <a:cubicBezTo>
                      <a:pt x="569" y="153"/>
                      <a:pt x="569" y="153"/>
                      <a:pt x="569" y="153"/>
                    </a:cubicBezTo>
                    <a:cubicBezTo>
                      <a:pt x="567" y="154"/>
                      <a:pt x="566" y="155"/>
                      <a:pt x="564" y="156"/>
                    </a:cubicBezTo>
                    <a:cubicBezTo>
                      <a:pt x="566" y="153"/>
                      <a:pt x="566" y="153"/>
                      <a:pt x="566" y="153"/>
                    </a:cubicBezTo>
                    <a:cubicBezTo>
                      <a:pt x="576" y="148"/>
                      <a:pt x="576" y="148"/>
                      <a:pt x="576" y="148"/>
                    </a:cubicBezTo>
                    <a:cubicBezTo>
                      <a:pt x="568" y="150"/>
                      <a:pt x="568" y="150"/>
                      <a:pt x="568" y="150"/>
                    </a:cubicBezTo>
                    <a:cubicBezTo>
                      <a:pt x="579" y="146"/>
                      <a:pt x="579" y="146"/>
                      <a:pt x="579" y="146"/>
                    </a:cubicBezTo>
                    <a:cubicBezTo>
                      <a:pt x="591" y="139"/>
                      <a:pt x="591" y="139"/>
                      <a:pt x="591" y="139"/>
                    </a:cubicBezTo>
                    <a:cubicBezTo>
                      <a:pt x="598" y="135"/>
                      <a:pt x="598" y="135"/>
                      <a:pt x="598" y="135"/>
                    </a:cubicBezTo>
                    <a:cubicBezTo>
                      <a:pt x="598" y="136"/>
                      <a:pt x="598" y="136"/>
                      <a:pt x="598" y="136"/>
                    </a:cubicBezTo>
                    <a:cubicBezTo>
                      <a:pt x="608" y="131"/>
                      <a:pt x="608" y="131"/>
                      <a:pt x="608" y="131"/>
                    </a:cubicBezTo>
                    <a:cubicBezTo>
                      <a:pt x="615" y="127"/>
                      <a:pt x="615" y="127"/>
                      <a:pt x="615" y="127"/>
                    </a:cubicBezTo>
                    <a:cubicBezTo>
                      <a:pt x="611" y="129"/>
                      <a:pt x="611" y="129"/>
                      <a:pt x="611" y="129"/>
                    </a:cubicBezTo>
                    <a:cubicBezTo>
                      <a:pt x="614" y="129"/>
                      <a:pt x="614" y="129"/>
                      <a:pt x="614" y="129"/>
                    </a:cubicBezTo>
                    <a:cubicBezTo>
                      <a:pt x="620" y="126"/>
                      <a:pt x="620" y="126"/>
                      <a:pt x="620" y="126"/>
                    </a:cubicBezTo>
                    <a:cubicBezTo>
                      <a:pt x="627" y="124"/>
                      <a:pt x="627" y="124"/>
                      <a:pt x="627" y="124"/>
                    </a:cubicBezTo>
                    <a:cubicBezTo>
                      <a:pt x="629" y="122"/>
                      <a:pt x="629" y="122"/>
                      <a:pt x="629" y="122"/>
                    </a:cubicBezTo>
                    <a:cubicBezTo>
                      <a:pt x="633" y="117"/>
                      <a:pt x="633" y="117"/>
                      <a:pt x="633" y="117"/>
                    </a:cubicBezTo>
                    <a:cubicBezTo>
                      <a:pt x="637" y="115"/>
                      <a:pt x="637" y="115"/>
                      <a:pt x="637" y="115"/>
                    </a:cubicBezTo>
                    <a:cubicBezTo>
                      <a:pt x="641" y="112"/>
                      <a:pt x="641" y="112"/>
                      <a:pt x="641" y="112"/>
                    </a:cubicBezTo>
                    <a:cubicBezTo>
                      <a:pt x="642" y="110"/>
                      <a:pt x="642" y="110"/>
                      <a:pt x="642" y="110"/>
                    </a:cubicBezTo>
                    <a:cubicBezTo>
                      <a:pt x="644" y="109"/>
                      <a:pt x="646" y="109"/>
                      <a:pt x="648" y="108"/>
                    </a:cubicBezTo>
                    <a:cubicBezTo>
                      <a:pt x="655" y="103"/>
                      <a:pt x="655" y="103"/>
                      <a:pt x="655" y="103"/>
                    </a:cubicBezTo>
                    <a:cubicBezTo>
                      <a:pt x="662" y="100"/>
                      <a:pt x="662" y="100"/>
                      <a:pt x="662" y="100"/>
                    </a:cubicBezTo>
                    <a:cubicBezTo>
                      <a:pt x="662" y="99"/>
                      <a:pt x="662" y="99"/>
                      <a:pt x="662" y="99"/>
                    </a:cubicBezTo>
                    <a:cubicBezTo>
                      <a:pt x="658" y="98"/>
                      <a:pt x="658" y="98"/>
                      <a:pt x="658" y="98"/>
                    </a:cubicBezTo>
                    <a:cubicBezTo>
                      <a:pt x="666" y="96"/>
                      <a:pt x="666" y="96"/>
                      <a:pt x="666" y="96"/>
                    </a:cubicBezTo>
                    <a:cubicBezTo>
                      <a:pt x="668" y="95"/>
                      <a:pt x="670" y="95"/>
                      <a:pt x="672" y="94"/>
                    </a:cubicBezTo>
                    <a:cubicBezTo>
                      <a:pt x="674" y="93"/>
                      <a:pt x="676" y="92"/>
                      <a:pt x="679" y="91"/>
                    </a:cubicBezTo>
                    <a:cubicBezTo>
                      <a:pt x="684" y="90"/>
                      <a:pt x="684" y="90"/>
                      <a:pt x="684" y="90"/>
                    </a:cubicBezTo>
                    <a:cubicBezTo>
                      <a:pt x="681" y="89"/>
                      <a:pt x="681" y="89"/>
                      <a:pt x="681" y="89"/>
                    </a:cubicBezTo>
                    <a:cubicBezTo>
                      <a:pt x="687" y="87"/>
                      <a:pt x="687" y="87"/>
                      <a:pt x="687" y="87"/>
                    </a:cubicBezTo>
                    <a:cubicBezTo>
                      <a:pt x="687" y="87"/>
                      <a:pt x="687" y="87"/>
                      <a:pt x="687" y="86"/>
                    </a:cubicBezTo>
                    <a:cubicBezTo>
                      <a:pt x="693" y="85"/>
                      <a:pt x="693" y="85"/>
                      <a:pt x="693" y="85"/>
                    </a:cubicBezTo>
                    <a:cubicBezTo>
                      <a:pt x="700" y="83"/>
                      <a:pt x="700" y="83"/>
                      <a:pt x="700" y="83"/>
                    </a:cubicBezTo>
                    <a:cubicBezTo>
                      <a:pt x="708" y="81"/>
                      <a:pt x="708" y="81"/>
                      <a:pt x="708" y="81"/>
                    </a:cubicBezTo>
                    <a:cubicBezTo>
                      <a:pt x="711" y="80"/>
                      <a:pt x="711" y="80"/>
                      <a:pt x="711" y="80"/>
                    </a:cubicBezTo>
                    <a:cubicBezTo>
                      <a:pt x="713" y="80"/>
                      <a:pt x="713" y="80"/>
                      <a:pt x="713" y="80"/>
                    </a:cubicBezTo>
                    <a:cubicBezTo>
                      <a:pt x="722" y="79"/>
                      <a:pt x="722" y="79"/>
                      <a:pt x="722" y="79"/>
                    </a:cubicBezTo>
                    <a:cubicBezTo>
                      <a:pt x="725" y="78"/>
                      <a:pt x="725" y="78"/>
                      <a:pt x="725" y="78"/>
                    </a:cubicBezTo>
                    <a:cubicBezTo>
                      <a:pt x="725" y="78"/>
                      <a:pt x="725" y="78"/>
                      <a:pt x="725" y="78"/>
                    </a:cubicBezTo>
                    <a:cubicBezTo>
                      <a:pt x="735" y="77"/>
                      <a:pt x="735" y="77"/>
                      <a:pt x="735" y="77"/>
                    </a:cubicBezTo>
                    <a:cubicBezTo>
                      <a:pt x="743" y="77"/>
                      <a:pt x="743" y="77"/>
                      <a:pt x="743" y="77"/>
                    </a:cubicBezTo>
                    <a:cubicBezTo>
                      <a:pt x="748" y="75"/>
                      <a:pt x="748" y="75"/>
                      <a:pt x="748" y="75"/>
                    </a:cubicBezTo>
                    <a:cubicBezTo>
                      <a:pt x="748" y="77"/>
                      <a:pt x="748" y="77"/>
                      <a:pt x="748" y="77"/>
                    </a:cubicBezTo>
                    <a:cubicBezTo>
                      <a:pt x="750" y="76"/>
                      <a:pt x="752" y="76"/>
                      <a:pt x="753" y="75"/>
                    </a:cubicBezTo>
                    <a:cubicBezTo>
                      <a:pt x="762" y="71"/>
                      <a:pt x="762" y="71"/>
                      <a:pt x="762" y="71"/>
                    </a:cubicBezTo>
                    <a:cubicBezTo>
                      <a:pt x="758" y="75"/>
                      <a:pt x="758" y="75"/>
                      <a:pt x="758" y="75"/>
                    </a:cubicBezTo>
                    <a:cubicBezTo>
                      <a:pt x="759" y="75"/>
                      <a:pt x="759" y="75"/>
                      <a:pt x="759" y="75"/>
                    </a:cubicBezTo>
                    <a:cubicBezTo>
                      <a:pt x="766" y="73"/>
                      <a:pt x="766" y="73"/>
                      <a:pt x="766" y="73"/>
                    </a:cubicBezTo>
                    <a:cubicBezTo>
                      <a:pt x="760" y="75"/>
                      <a:pt x="760" y="75"/>
                      <a:pt x="760" y="75"/>
                    </a:cubicBezTo>
                    <a:cubicBezTo>
                      <a:pt x="761" y="77"/>
                      <a:pt x="761" y="77"/>
                      <a:pt x="761" y="77"/>
                    </a:cubicBezTo>
                    <a:cubicBezTo>
                      <a:pt x="776" y="74"/>
                      <a:pt x="776" y="74"/>
                      <a:pt x="776" y="74"/>
                    </a:cubicBezTo>
                    <a:cubicBezTo>
                      <a:pt x="789" y="68"/>
                      <a:pt x="789" y="68"/>
                      <a:pt x="789" y="68"/>
                    </a:cubicBezTo>
                    <a:cubicBezTo>
                      <a:pt x="779" y="74"/>
                      <a:pt x="779" y="74"/>
                      <a:pt x="779" y="74"/>
                    </a:cubicBezTo>
                    <a:cubicBezTo>
                      <a:pt x="791" y="73"/>
                      <a:pt x="791" y="73"/>
                      <a:pt x="791" y="73"/>
                    </a:cubicBezTo>
                    <a:cubicBezTo>
                      <a:pt x="797" y="71"/>
                      <a:pt x="797" y="71"/>
                      <a:pt x="797" y="71"/>
                    </a:cubicBezTo>
                    <a:cubicBezTo>
                      <a:pt x="799" y="71"/>
                      <a:pt x="799" y="71"/>
                      <a:pt x="799" y="71"/>
                    </a:cubicBezTo>
                    <a:cubicBezTo>
                      <a:pt x="793" y="73"/>
                      <a:pt x="793" y="73"/>
                      <a:pt x="793" y="73"/>
                    </a:cubicBezTo>
                    <a:cubicBezTo>
                      <a:pt x="797" y="73"/>
                      <a:pt x="797" y="73"/>
                      <a:pt x="797" y="73"/>
                    </a:cubicBezTo>
                    <a:cubicBezTo>
                      <a:pt x="804" y="70"/>
                      <a:pt x="804" y="70"/>
                      <a:pt x="804" y="70"/>
                    </a:cubicBezTo>
                    <a:cubicBezTo>
                      <a:pt x="797" y="73"/>
                      <a:pt x="797" y="73"/>
                      <a:pt x="797" y="73"/>
                    </a:cubicBezTo>
                    <a:cubicBezTo>
                      <a:pt x="801" y="74"/>
                      <a:pt x="801" y="74"/>
                      <a:pt x="801" y="74"/>
                    </a:cubicBezTo>
                    <a:cubicBezTo>
                      <a:pt x="801" y="74"/>
                      <a:pt x="801" y="74"/>
                      <a:pt x="802" y="75"/>
                    </a:cubicBezTo>
                    <a:cubicBezTo>
                      <a:pt x="809" y="74"/>
                      <a:pt x="809" y="74"/>
                      <a:pt x="809" y="74"/>
                    </a:cubicBezTo>
                    <a:cubicBezTo>
                      <a:pt x="826" y="69"/>
                      <a:pt x="826" y="69"/>
                      <a:pt x="826" y="69"/>
                    </a:cubicBezTo>
                    <a:cubicBezTo>
                      <a:pt x="825" y="70"/>
                      <a:pt x="825" y="70"/>
                      <a:pt x="825" y="70"/>
                    </a:cubicBezTo>
                    <a:cubicBezTo>
                      <a:pt x="833" y="68"/>
                      <a:pt x="833" y="68"/>
                      <a:pt x="833" y="68"/>
                    </a:cubicBezTo>
                    <a:cubicBezTo>
                      <a:pt x="840" y="66"/>
                      <a:pt x="840" y="66"/>
                      <a:pt x="840" y="66"/>
                    </a:cubicBezTo>
                    <a:cubicBezTo>
                      <a:pt x="842" y="64"/>
                      <a:pt x="842" y="64"/>
                      <a:pt x="842" y="64"/>
                    </a:cubicBezTo>
                    <a:cubicBezTo>
                      <a:pt x="843" y="63"/>
                      <a:pt x="843" y="63"/>
                      <a:pt x="843" y="63"/>
                    </a:cubicBezTo>
                    <a:cubicBezTo>
                      <a:pt x="838" y="63"/>
                      <a:pt x="838" y="63"/>
                      <a:pt x="838" y="63"/>
                    </a:cubicBezTo>
                    <a:cubicBezTo>
                      <a:pt x="828" y="66"/>
                      <a:pt x="828" y="66"/>
                      <a:pt x="828" y="66"/>
                    </a:cubicBezTo>
                    <a:cubicBezTo>
                      <a:pt x="807" y="68"/>
                      <a:pt x="807" y="68"/>
                      <a:pt x="807" y="68"/>
                    </a:cubicBezTo>
                    <a:cubicBezTo>
                      <a:pt x="821" y="65"/>
                      <a:pt x="821" y="65"/>
                      <a:pt x="821" y="65"/>
                    </a:cubicBezTo>
                    <a:cubicBezTo>
                      <a:pt x="827" y="63"/>
                      <a:pt x="827" y="63"/>
                      <a:pt x="827" y="63"/>
                    </a:cubicBezTo>
                    <a:cubicBezTo>
                      <a:pt x="834" y="61"/>
                      <a:pt x="834" y="61"/>
                      <a:pt x="834" y="61"/>
                    </a:cubicBezTo>
                    <a:cubicBezTo>
                      <a:pt x="828" y="62"/>
                      <a:pt x="828" y="62"/>
                      <a:pt x="828" y="62"/>
                    </a:cubicBezTo>
                    <a:cubicBezTo>
                      <a:pt x="826" y="61"/>
                      <a:pt x="826" y="61"/>
                      <a:pt x="826" y="61"/>
                    </a:cubicBezTo>
                    <a:cubicBezTo>
                      <a:pt x="834" y="60"/>
                      <a:pt x="834" y="60"/>
                      <a:pt x="834" y="60"/>
                    </a:cubicBezTo>
                    <a:cubicBezTo>
                      <a:pt x="838" y="58"/>
                      <a:pt x="838" y="58"/>
                      <a:pt x="838" y="58"/>
                    </a:cubicBezTo>
                    <a:cubicBezTo>
                      <a:pt x="846" y="57"/>
                      <a:pt x="846" y="57"/>
                      <a:pt x="846" y="57"/>
                    </a:cubicBezTo>
                    <a:cubicBezTo>
                      <a:pt x="852" y="56"/>
                      <a:pt x="852" y="56"/>
                      <a:pt x="852" y="56"/>
                    </a:cubicBezTo>
                    <a:cubicBezTo>
                      <a:pt x="857" y="55"/>
                      <a:pt x="857" y="55"/>
                      <a:pt x="857" y="55"/>
                    </a:cubicBezTo>
                    <a:cubicBezTo>
                      <a:pt x="865" y="53"/>
                      <a:pt x="865" y="53"/>
                      <a:pt x="865" y="53"/>
                    </a:cubicBezTo>
                    <a:cubicBezTo>
                      <a:pt x="869" y="51"/>
                      <a:pt x="869" y="51"/>
                      <a:pt x="869" y="51"/>
                    </a:cubicBezTo>
                    <a:cubicBezTo>
                      <a:pt x="865" y="51"/>
                      <a:pt x="865" y="51"/>
                      <a:pt x="865" y="51"/>
                    </a:cubicBezTo>
                    <a:cubicBezTo>
                      <a:pt x="863" y="52"/>
                      <a:pt x="863" y="52"/>
                      <a:pt x="863" y="52"/>
                    </a:cubicBezTo>
                    <a:cubicBezTo>
                      <a:pt x="861" y="52"/>
                      <a:pt x="861" y="52"/>
                      <a:pt x="861" y="52"/>
                    </a:cubicBezTo>
                    <a:cubicBezTo>
                      <a:pt x="854" y="52"/>
                      <a:pt x="854" y="52"/>
                      <a:pt x="854" y="52"/>
                    </a:cubicBezTo>
                    <a:cubicBezTo>
                      <a:pt x="848" y="54"/>
                      <a:pt x="848" y="54"/>
                      <a:pt x="848" y="54"/>
                    </a:cubicBezTo>
                    <a:cubicBezTo>
                      <a:pt x="843" y="54"/>
                      <a:pt x="843" y="54"/>
                      <a:pt x="843" y="54"/>
                    </a:cubicBezTo>
                    <a:cubicBezTo>
                      <a:pt x="831" y="57"/>
                      <a:pt x="831" y="57"/>
                      <a:pt x="831" y="57"/>
                    </a:cubicBezTo>
                    <a:cubicBezTo>
                      <a:pt x="834" y="58"/>
                      <a:pt x="834" y="58"/>
                      <a:pt x="834" y="58"/>
                    </a:cubicBezTo>
                    <a:cubicBezTo>
                      <a:pt x="818" y="60"/>
                      <a:pt x="818" y="60"/>
                      <a:pt x="818" y="60"/>
                    </a:cubicBezTo>
                    <a:cubicBezTo>
                      <a:pt x="820" y="58"/>
                      <a:pt x="820" y="58"/>
                      <a:pt x="820" y="58"/>
                    </a:cubicBezTo>
                    <a:cubicBezTo>
                      <a:pt x="827" y="56"/>
                      <a:pt x="827" y="56"/>
                      <a:pt x="827" y="56"/>
                    </a:cubicBezTo>
                    <a:cubicBezTo>
                      <a:pt x="827" y="55"/>
                      <a:pt x="827" y="55"/>
                      <a:pt x="827" y="55"/>
                    </a:cubicBezTo>
                    <a:cubicBezTo>
                      <a:pt x="818" y="56"/>
                      <a:pt x="818" y="56"/>
                      <a:pt x="818" y="56"/>
                    </a:cubicBezTo>
                    <a:cubicBezTo>
                      <a:pt x="815" y="56"/>
                      <a:pt x="815" y="56"/>
                      <a:pt x="815" y="56"/>
                    </a:cubicBezTo>
                    <a:cubicBezTo>
                      <a:pt x="818" y="55"/>
                      <a:pt x="818" y="55"/>
                      <a:pt x="818" y="55"/>
                    </a:cubicBezTo>
                    <a:cubicBezTo>
                      <a:pt x="819" y="54"/>
                      <a:pt x="819" y="52"/>
                      <a:pt x="820" y="51"/>
                    </a:cubicBezTo>
                    <a:cubicBezTo>
                      <a:pt x="824" y="50"/>
                      <a:pt x="824" y="50"/>
                      <a:pt x="840" y="46"/>
                    </a:cubicBezTo>
                    <a:cubicBezTo>
                      <a:pt x="833" y="46"/>
                      <a:pt x="833" y="46"/>
                      <a:pt x="833" y="46"/>
                    </a:cubicBezTo>
                    <a:cubicBezTo>
                      <a:pt x="827" y="46"/>
                      <a:pt x="827" y="46"/>
                      <a:pt x="827" y="46"/>
                    </a:cubicBezTo>
                    <a:cubicBezTo>
                      <a:pt x="817" y="48"/>
                      <a:pt x="817" y="48"/>
                      <a:pt x="817" y="48"/>
                    </a:cubicBezTo>
                    <a:cubicBezTo>
                      <a:pt x="796" y="51"/>
                      <a:pt x="796" y="51"/>
                      <a:pt x="796" y="51"/>
                    </a:cubicBezTo>
                    <a:cubicBezTo>
                      <a:pt x="816" y="48"/>
                      <a:pt x="816" y="48"/>
                      <a:pt x="816" y="48"/>
                    </a:cubicBezTo>
                    <a:cubicBezTo>
                      <a:pt x="825" y="45"/>
                      <a:pt x="825" y="45"/>
                      <a:pt x="825" y="45"/>
                    </a:cubicBezTo>
                    <a:cubicBezTo>
                      <a:pt x="821" y="45"/>
                      <a:pt x="821" y="45"/>
                      <a:pt x="821" y="45"/>
                    </a:cubicBezTo>
                    <a:cubicBezTo>
                      <a:pt x="821" y="44"/>
                      <a:pt x="822" y="44"/>
                      <a:pt x="822" y="43"/>
                    </a:cubicBezTo>
                    <a:cubicBezTo>
                      <a:pt x="826" y="41"/>
                      <a:pt x="826" y="41"/>
                      <a:pt x="826" y="41"/>
                    </a:cubicBezTo>
                    <a:cubicBezTo>
                      <a:pt x="829" y="42"/>
                      <a:pt x="829" y="42"/>
                      <a:pt x="829" y="42"/>
                    </a:cubicBezTo>
                    <a:cubicBezTo>
                      <a:pt x="838" y="40"/>
                      <a:pt x="838" y="40"/>
                      <a:pt x="838" y="40"/>
                    </a:cubicBezTo>
                    <a:cubicBezTo>
                      <a:pt x="840" y="39"/>
                      <a:pt x="840" y="39"/>
                      <a:pt x="840" y="39"/>
                    </a:cubicBezTo>
                    <a:cubicBezTo>
                      <a:pt x="837" y="39"/>
                      <a:pt x="837" y="39"/>
                      <a:pt x="837" y="39"/>
                    </a:cubicBezTo>
                    <a:cubicBezTo>
                      <a:pt x="852" y="34"/>
                      <a:pt x="852" y="34"/>
                      <a:pt x="852" y="34"/>
                    </a:cubicBezTo>
                    <a:cubicBezTo>
                      <a:pt x="848" y="34"/>
                      <a:pt x="848" y="34"/>
                      <a:pt x="848" y="34"/>
                    </a:cubicBezTo>
                    <a:cubicBezTo>
                      <a:pt x="846" y="33"/>
                      <a:pt x="846" y="33"/>
                      <a:pt x="846" y="33"/>
                    </a:cubicBezTo>
                    <a:cubicBezTo>
                      <a:pt x="861" y="32"/>
                      <a:pt x="861" y="32"/>
                      <a:pt x="861" y="32"/>
                    </a:cubicBezTo>
                    <a:cubicBezTo>
                      <a:pt x="852" y="32"/>
                      <a:pt x="852" y="32"/>
                      <a:pt x="852" y="32"/>
                    </a:cubicBezTo>
                    <a:cubicBezTo>
                      <a:pt x="846" y="33"/>
                      <a:pt x="846" y="33"/>
                      <a:pt x="846" y="33"/>
                    </a:cubicBezTo>
                    <a:cubicBezTo>
                      <a:pt x="847" y="32"/>
                      <a:pt x="847" y="32"/>
                      <a:pt x="847" y="32"/>
                    </a:cubicBezTo>
                    <a:cubicBezTo>
                      <a:pt x="850" y="32"/>
                      <a:pt x="852" y="31"/>
                      <a:pt x="854" y="31"/>
                    </a:cubicBezTo>
                    <a:cubicBezTo>
                      <a:pt x="860" y="30"/>
                      <a:pt x="860" y="30"/>
                      <a:pt x="860" y="30"/>
                    </a:cubicBezTo>
                    <a:cubicBezTo>
                      <a:pt x="863" y="29"/>
                      <a:pt x="863" y="29"/>
                      <a:pt x="863" y="29"/>
                    </a:cubicBezTo>
                    <a:cubicBezTo>
                      <a:pt x="857" y="30"/>
                      <a:pt x="857" y="30"/>
                      <a:pt x="857" y="30"/>
                    </a:cubicBezTo>
                    <a:cubicBezTo>
                      <a:pt x="850" y="30"/>
                      <a:pt x="850" y="30"/>
                      <a:pt x="850" y="30"/>
                    </a:cubicBezTo>
                    <a:cubicBezTo>
                      <a:pt x="852" y="30"/>
                      <a:pt x="852" y="30"/>
                      <a:pt x="852" y="30"/>
                    </a:cubicBezTo>
                    <a:cubicBezTo>
                      <a:pt x="854" y="29"/>
                      <a:pt x="854" y="29"/>
                      <a:pt x="854" y="29"/>
                    </a:cubicBezTo>
                    <a:cubicBezTo>
                      <a:pt x="853" y="28"/>
                      <a:pt x="853" y="28"/>
                      <a:pt x="853" y="28"/>
                    </a:cubicBezTo>
                    <a:cubicBezTo>
                      <a:pt x="856" y="28"/>
                      <a:pt x="856" y="28"/>
                      <a:pt x="856" y="28"/>
                    </a:cubicBezTo>
                    <a:cubicBezTo>
                      <a:pt x="859" y="29"/>
                      <a:pt x="859" y="29"/>
                      <a:pt x="859" y="29"/>
                    </a:cubicBezTo>
                    <a:cubicBezTo>
                      <a:pt x="862" y="28"/>
                      <a:pt x="862" y="28"/>
                      <a:pt x="862" y="28"/>
                    </a:cubicBezTo>
                    <a:cubicBezTo>
                      <a:pt x="856" y="27"/>
                      <a:pt x="856" y="27"/>
                      <a:pt x="856" y="27"/>
                    </a:cubicBezTo>
                    <a:cubicBezTo>
                      <a:pt x="859" y="26"/>
                      <a:pt x="859" y="26"/>
                      <a:pt x="859" y="26"/>
                    </a:cubicBezTo>
                    <a:cubicBezTo>
                      <a:pt x="851" y="26"/>
                      <a:pt x="851" y="26"/>
                      <a:pt x="851" y="26"/>
                    </a:cubicBezTo>
                    <a:cubicBezTo>
                      <a:pt x="854" y="26"/>
                      <a:pt x="856" y="25"/>
                      <a:pt x="858" y="25"/>
                    </a:cubicBezTo>
                    <a:cubicBezTo>
                      <a:pt x="859" y="24"/>
                      <a:pt x="859" y="24"/>
                      <a:pt x="859" y="24"/>
                    </a:cubicBezTo>
                    <a:cubicBezTo>
                      <a:pt x="856" y="24"/>
                      <a:pt x="854" y="24"/>
                      <a:pt x="851" y="25"/>
                    </a:cubicBezTo>
                    <a:cubicBezTo>
                      <a:pt x="867" y="21"/>
                      <a:pt x="867" y="21"/>
                      <a:pt x="867" y="21"/>
                    </a:cubicBezTo>
                    <a:cubicBezTo>
                      <a:pt x="880" y="18"/>
                      <a:pt x="880" y="18"/>
                      <a:pt x="880" y="18"/>
                    </a:cubicBezTo>
                    <a:cubicBezTo>
                      <a:pt x="876" y="18"/>
                      <a:pt x="876" y="18"/>
                      <a:pt x="876" y="18"/>
                    </a:cubicBezTo>
                    <a:cubicBezTo>
                      <a:pt x="885" y="16"/>
                      <a:pt x="885" y="16"/>
                      <a:pt x="885" y="16"/>
                    </a:cubicBezTo>
                    <a:cubicBezTo>
                      <a:pt x="891" y="14"/>
                      <a:pt x="891" y="14"/>
                      <a:pt x="891" y="14"/>
                    </a:cubicBezTo>
                    <a:cubicBezTo>
                      <a:pt x="903" y="12"/>
                      <a:pt x="903" y="12"/>
                      <a:pt x="903" y="12"/>
                    </a:cubicBezTo>
                    <a:cubicBezTo>
                      <a:pt x="909" y="9"/>
                      <a:pt x="909" y="9"/>
                      <a:pt x="909" y="9"/>
                    </a:cubicBezTo>
                    <a:cubicBezTo>
                      <a:pt x="908" y="9"/>
                      <a:pt x="908" y="9"/>
                      <a:pt x="908" y="9"/>
                    </a:cubicBezTo>
                    <a:cubicBezTo>
                      <a:pt x="907" y="9"/>
                      <a:pt x="905" y="9"/>
                      <a:pt x="903" y="9"/>
                    </a:cubicBezTo>
                    <a:cubicBezTo>
                      <a:pt x="909" y="8"/>
                      <a:pt x="909" y="8"/>
                      <a:pt x="909" y="8"/>
                    </a:cubicBezTo>
                    <a:cubicBezTo>
                      <a:pt x="911" y="7"/>
                      <a:pt x="911" y="7"/>
                      <a:pt x="911" y="7"/>
                    </a:cubicBezTo>
                    <a:cubicBezTo>
                      <a:pt x="909" y="5"/>
                      <a:pt x="909" y="5"/>
                      <a:pt x="909" y="5"/>
                    </a:cubicBezTo>
                    <a:cubicBezTo>
                      <a:pt x="916" y="4"/>
                      <a:pt x="916" y="4"/>
                      <a:pt x="916" y="4"/>
                    </a:cubicBezTo>
                    <a:cubicBezTo>
                      <a:pt x="913" y="3"/>
                      <a:pt x="913" y="3"/>
                      <a:pt x="913" y="3"/>
                    </a:cubicBezTo>
                    <a:cubicBezTo>
                      <a:pt x="902" y="4"/>
                      <a:pt x="902" y="4"/>
                      <a:pt x="902" y="4"/>
                    </a:cubicBezTo>
                    <a:cubicBezTo>
                      <a:pt x="889" y="6"/>
                      <a:pt x="889" y="6"/>
                      <a:pt x="889" y="6"/>
                    </a:cubicBezTo>
                    <a:cubicBezTo>
                      <a:pt x="891" y="5"/>
                      <a:pt x="891" y="5"/>
                      <a:pt x="891" y="5"/>
                    </a:cubicBezTo>
                    <a:cubicBezTo>
                      <a:pt x="895" y="5"/>
                      <a:pt x="895" y="5"/>
                      <a:pt x="895" y="5"/>
                    </a:cubicBezTo>
                    <a:cubicBezTo>
                      <a:pt x="905" y="2"/>
                      <a:pt x="905" y="2"/>
                      <a:pt x="905" y="2"/>
                    </a:cubicBezTo>
                    <a:cubicBezTo>
                      <a:pt x="912" y="0"/>
                      <a:pt x="912" y="0"/>
                      <a:pt x="912" y="0"/>
                    </a:cubicBezTo>
                    <a:cubicBezTo>
                      <a:pt x="901" y="2"/>
                      <a:pt x="901" y="2"/>
                      <a:pt x="901" y="2"/>
                    </a:cubicBezTo>
                    <a:cubicBezTo>
                      <a:pt x="893" y="3"/>
                      <a:pt x="893" y="3"/>
                      <a:pt x="893" y="3"/>
                    </a:cubicBezTo>
                    <a:cubicBezTo>
                      <a:pt x="885" y="4"/>
                      <a:pt x="885" y="4"/>
                      <a:pt x="885" y="4"/>
                    </a:cubicBezTo>
                    <a:cubicBezTo>
                      <a:pt x="885" y="5"/>
                      <a:pt x="885" y="5"/>
                      <a:pt x="885" y="5"/>
                    </a:cubicBezTo>
                    <a:cubicBezTo>
                      <a:pt x="880" y="6"/>
                      <a:pt x="880" y="6"/>
                      <a:pt x="880" y="6"/>
                    </a:cubicBezTo>
                    <a:cubicBezTo>
                      <a:pt x="877" y="5"/>
                      <a:pt x="877" y="5"/>
                      <a:pt x="877" y="5"/>
                    </a:cubicBezTo>
                    <a:cubicBezTo>
                      <a:pt x="883" y="4"/>
                      <a:pt x="883" y="4"/>
                      <a:pt x="883" y="4"/>
                    </a:cubicBezTo>
                    <a:cubicBezTo>
                      <a:pt x="881" y="4"/>
                      <a:pt x="881" y="4"/>
                      <a:pt x="881" y="4"/>
                    </a:cubicBezTo>
                    <a:cubicBezTo>
                      <a:pt x="884" y="4"/>
                      <a:pt x="884" y="4"/>
                      <a:pt x="884" y="4"/>
                    </a:cubicBezTo>
                    <a:cubicBezTo>
                      <a:pt x="897" y="1"/>
                      <a:pt x="897" y="1"/>
                      <a:pt x="897" y="1"/>
                    </a:cubicBezTo>
                    <a:cubicBezTo>
                      <a:pt x="899" y="1"/>
                      <a:pt x="899" y="1"/>
                      <a:pt x="899" y="1"/>
                    </a:cubicBezTo>
                    <a:cubicBezTo>
                      <a:pt x="899" y="1"/>
                      <a:pt x="899" y="1"/>
                      <a:pt x="899" y="1"/>
                    </a:cubicBezTo>
                    <a:cubicBezTo>
                      <a:pt x="898" y="1"/>
                      <a:pt x="896" y="2"/>
                      <a:pt x="894" y="2"/>
                    </a:cubicBezTo>
                    <a:cubicBezTo>
                      <a:pt x="894" y="2"/>
                      <a:pt x="893" y="2"/>
                      <a:pt x="892" y="2"/>
                    </a:cubicBezTo>
                    <a:cubicBezTo>
                      <a:pt x="892" y="2"/>
                      <a:pt x="891" y="2"/>
                      <a:pt x="890" y="3"/>
                    </a:cubicBezTo>
                    <a:cubicBezTo>
                      <a:pt x="887" y="3"/>
                      <a:pt x="887" y="3"/>
                      <a:pt x="887" y="3"/>
                    </a:cubicBezTo>
                    <a:cubicBezTo>
                      <a:pt x="885" y="4"/>
                      <a:pt x="885" y="4"/>
                      <a:pt x="885" y="4"/>
                    </a:cubicBezTo>
                    <a:cubicBezTo>
                      <a:pt x="884" y="4"/>
                      <a:pt x="884" y="4"/>
                      <a:pt x="884" y="4"/>
                    </a:cubicBezTo>
                    <a:cubicBezTo>
                      <a:pt x="884" y="4"/>
                      <a:pt x="884" y="4"/>
                      <a:pt x="883" y="4"/>
                    </a:cubicBezTo>
                    <a:cubicBezTo>
                      <a:pt x="880" y="5"/>
                      <a:pt x="880" y="5"/>
                      <a:pt x="880" y="5"/>
                    </a:cubicBezTo>
                    <a:cubicBezTo>
                      <a:pt x="880" y="4"/>
                      <a:pt x="880" y="4"/>
                      <a:pt x="880" y="4"/>
                    </a:cubicBezTo>
                    <a:cubicBezTo>
                      <a:pt x="879" y="5"/>
                      <a:pt x="877" y="5"/>
                      <a:pt x="876" y="5"/>
                    </a:cubicBezTo>
                    <a:cubicBezTo>
                      <a:pt x="876" y="5"/>
                      <a:pt x="875" y="5"/>
                      <a:pt x="875" y="5"/>
                    </a:cubicBezTo>
                    <a:cubicBezTo>
                      <a:pt x="875" y="5"/>
                      <a:pt x="874" y="5"/>
                      <a:pt x="874" y="5"/>
                    </a:cubicBezTo>
                    <a:cubicBezTo>
                      <a:pt x="874" y="5"/>
                      <a:pt x="874" y="5"/>
                      <a:pt x="874" y="5"/>
                    </a:cubicBezTo>
                    <a:cubicBezTo>
                      <a:pt x="874" y="6"/>
                      <a:pt x="874" y="6"/>
                      <a:pt x="874" y="6"/>
                    </a:cubicBezTo>
                    <a:cubicBezTo>
                      <a:pt x="876" y="5"/>
                      <a:pt x="877" y="5"/>
                      <a:pt x="879" y="5"/>
                    </a:cubicBezTo>
                    <a:cubicBezTo>
                      <a:pt x="880" y="5"/>
                      <a:pt x="880" y="5"/>
                      <a:pt x="880" y="5"/>
                    </a:cubicBezTo>
                    <a:cubicBezTo>
                      <a:pt x="880" y="5"/>
                      <a:pt x="880" y="5"/>
                      <a:pt x="880" y="5"/>
                    </a:cubicBezTo>
                    <a:cubicBezTo>
                      <a:pt x="878" y="5"/>
                      <a:pt x="876" y="5"/>
                      <a:pt x="874" y="6"/>
                    </a:cubicBezTo>
                    <a:cubicBezTo>
                      <a:pt x="874" y="6"/>
                      <a:pt x="874" y="6"/>
                      <a:pt x="874" y="6"/>
                    </a:cubicBezTo>
                    <a:cubicBezTo>
                      <a:pt x="870" y="7"/>
                      <a:pt x="865" y="7"/>
                      <a:pt x="861" y="8"/>
                    </a:cubicBezTo>
                    <a:cubicBezTo>
                      <a:pt x="855" y="9"/>
                      <a:pt x="848" y="11"/>
                      <a:pt x="842" y="12"/>
                    </a:cubicBezTo>
                    <a:cubicBezTo>
                      <a:pt x="842" y="12"/>
                      <a:pt x="842" y="12"/>
                      <a:pt x="842" y="12"/>
                    </a:cubicBezTo>
                    <a:cubicBezTo>
                      <a:pt x="841" y="12"/>
                      <a:pt x="839" y="13"/>
                      <a:pt x="838" y="13"/>
                    </a:cubicBezTo>
                    <a:cubicBezTo>
                      <a:pt x="838" y="13"/>
                      <a:pt x="838" y="13"/>
                      <a:pt x="838" y="13"/>
                    </a:cubicBezTo>
                    <a:cubicBezTo>
                      <a:pt x="838" y="13"/>
                      <a:pt x="837" y="13"/>
                      <a:pt x="837" y="13"/>
                    </a:cubicBezTo>
                    <a:cubicBezTo>
                      <a:pt x="836" y="13"/>
                      <a:pt x="835" y="14"/>
                      <a:pt x="834" y="14"/>
                    </a:cubicBezTo>
                    <a:cubicBezTo>
                      <a:pt x="834" y="14"/>
                      <a:pt x="834" y="14"/>
                      <a:pt x="834" y="14"/>
                    </a:cubicBezTo>
                    <a:cubicBezTo>
                      <a:pt x="832" y="14"/>
                      <a:pt x="830" y="15"/>
                      <a:pt x="827" y="15"/>
                    </a:cubicBezTo>
                    <a:cubicBezTo>
                      <a:pt x="834" y="14"/>
                      <a:pt x="834" y="14"/>
                      <a:pt x="834" y="14"/>
                    </a:cubicBezTo>
                    <a:cubicBezTo>
                      <a:pt x="832" y="15"/>
                      <a:pt x="830" y="15"/>
                      <a:pt x="828" y="16"/>
                    </a:cubicBezTo>
                    <a:cubicBezTo>
                      <a:pt x="818" y="18"/>
                      <a:pt x="818" y="18"/>
                      <a:pt x="818" y="18"/>
                    </a:cubicBezTo>
                    <a:cubicBezTo>
                      <a:pt x="805" y="21"/>
                      <a:pt x="805" y="21"/>
                      <a:pt x="805" y="21"/>
                    </a:cubicBezTo>
                    <a:cubicBezTo>
                      <a:pt x="805" y="21"/>
                      <a:pt x="805" y="21"/>
                      <a:pt x="805" y="21"/>
                    </a:cubicBezTo>
                    <a:cubicBezTo>
                      <a:pt x="805" y="21"/>
                      <a:pt x="805" y="21"/>
                      <a:pt x="805" y="21"/>
                    </a:cubicBezTo>
                    <a:cubicBezTo>
                      <a:pt x="800" y="22"/>
                      <a:pt x="800" y="22"/>
                      <a:pt x="800" y="22"/>
                    </a:cubicBezTo>
                    <a:cubicBezTo>
                      <a:pt x="790" y="25"/>
                      <a:pt x="790" y="25"/>
                      <a:pt x="790" y="25"/>
                    </a:cubicBezTo>
                    <a:cubicBezTo>
                      <a:pt x="781" y="28"/>
                      <a:pt x="781" y="28"/>
                      <a:pt x="781" y="28"/>
                    </a:cubicBezTo>
                    <a:cubicBezTo>
                      <a:pt x="770" y="31"/>
                      <a:pt x="770" y="31"/>
                      <a:pt x="770" y="31"/>
                    </a:cubicBezTo>
                    <a:cubicBezTo>
                      <a:pt x="767" y="32"/>
                      <a:pt x="767" y="32"/>
                      <a:pt x="767" y="32"/>
                    </a:cubicBezTo>
                    <a:cubicBezTo>
                      <a:pt x="767" y="32"/>
                      <a:pt x="767" y="32"/>
                      <a:pt x="767" y="32"/>
                    </a:cubicBezTo>
                    <a:cubicBezTo>
                      <a:pt x="765" y="33"/>
                      <a:pt x="763" y="33"/>
                      <a:pt x="761" y="34"/>
                    </a:cubicBezTo>
                    <a:cubicBezTo>
                      <a:pt x="753" y="36"/>
                      <a:pt x="753" y="36"/>
                      <a:pt x="753" y="36"/>
                    </a:cubicBezTo>
                    <a:cubicBezTo>
                      <a:pt x="732" y="42"/>
                      <a:pt x="732" y="42"/>
                      <a:pt x="732" y="42"/>
                    </a:cubicBezTo>
                    <a:cubicBezTo>
                      <a:pt x="731" y="43"/>
                      <a:pt x="731" y="43"/>
                      <a:pt x="731" y="43"/>
                    </a:cubicBezTo>
                    <a:cubicBezTo>
                      <a:pt x="717" y="47"/>
                      <a:pt x="717" y="47"/>
                      <a:pt x="717" y="47"/>
                    </a:cubicBezTo>
                    <a:cubicBezTo>
                      <a:pt x="717" y="48"/>
                      <a:pt x="717" y="48"/>
                      <a:pt x="717" y="48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09" y="50"/>
                      <a:pt x="707" y="51"/>
                      <a:pt x="705" y="52"/>
                    </a:cubicBezTo>
                    <a:cubicBezTo>
                      <a:pt x="704" y="52"/>
                      <a:pt x="703" y="53"/>
                      <a:pt x="702" y="53"/>
                    </a:cubicBezTo>
                    <a:cubicBezTo>
                      <a:pt x="675" y="63"/>
                      <a:pt x="675" y="63"/>
                      <a:pt x="675" y="63"/>
                    </a:cubicBezTo>
                    <a:cubicBezTo>
                      <a:pt x="665" y="67"/>
                      <a:pt x="665" y="67"/>
                      <a:pt x="665" y="67"/>
                    </a:cubicBezTo>
                    <a:cubicBezTo>
                      <a:pt x="657" y="70"/>
                      <a:pt x="649" y="74"/>
                      <a:pt x="642" y="77"/>
                    </a:cubicBezTo>
                    <a:cubicBezTo>
                      <a:pt x="635" y="80"/>
                      <a:pt x="628" y="83"/>
                      <a:pt x="622" y="86"/>
                    </a:cubicBezTo>
                    <a:cubicBezTo>
                      <a:pt x="609" y="92"/>
                      <a:pt x="597" y="98"/>
                      <a:pt x="586" y="104"/>
                    </a:cubicBezTo>
                    <a:cubicBezTo>
                      <a:pt x="573" y="111"/>
                      <a:pt x="560" y="118"/>
                      <a:pt x="546" y="126"/>
                    </a:cubicBezTo>
                    <a:cubicBezTo>
                      <a:pt x="544" y="127"/>
                      <a:pt x="542" y="128"/>
                      <a:pt x="540" y="129"/>
                    </a:cubicBezTo>
                    <a:cubicBezTo>
                      <a:pt x="537" y="130"/>
                      <a:pt x="535" y="131"/>
                      <a:pt x="533" y="133"/>
                    </a:cubicBezTo>
                    <a:cubicBezTo>
                      <a:pt x="526" y="137"/>
                      <a:pt x="520" y="141"/>
                      <a:pt x="513" y="145"/>
                    </a:cubicBezTo>
                    <a:cubicBezTo>
                      <a:pt x="506" y="149"/>
                      <a:pt x="499" y="153"/>
                      <a:pt x="492" y="157"/>
                    </a:cubicBezTo>
                    <a:cubicBezTo>
                      <a:pt x="485" y="162"/>
                      <a:pt x="479" y="166"/>
                      <a:pt x="473" y="170"/>
                    </a:cubicBezTo>
                    <a:cubicBezTo>
                      <a:pt x="456" y="182"/>
                      <a:pt x="443" y="191"/>
                      <a:pt x="431" y="200"/>
                    </a:cubicBezTo>
                    <a:cubicBezTo>
                      <a:pt x="428" y="203"/>
                      <a:pt x="425" y="205"/>
                      <a:pt x="421" y="208"/>
                    </a:cubicBezTo>
                    <a:cubicBezTo>
                      <a:pt x="412" y="215"/>
                      <a:pt x="404" y="221"/>
                      <a:pt x="394" y="229"/>
                    </a:cubicBezTo>
                    <a:cubicBezTo>
                      <a:pt x="383" y="238"/>
                      <a:pt x="371" y="249"/>
                      <a:pt x="359" y="259"/>
                    </a:cubicBezTo>
                    <a:cubicBezTo>
                      <a:pt x="357" y="261"/>
                      <a:pt x="355" y="263"/>
                      <a:pt x="352" y="265"/>
                    </a:cubicBezTo>
                    <a:cubicBezTo>
                      <a:pt x="351" y="266"/>
                      <a:pt x="350" y="267"/>
                      <a:pt x="348" y="269"/>
                    </a:cubicBezTo>
                    <a:cubicBezTo>
                      <a:pt x="347" y="270"/>
                      <a:pt x="346" y="271"/>
                      <a:pt x="344" y="272"/>
                    </a:cubicBezTo>
                    <a:cubicBezTo>
                      <a:pt x="332" y="284"/>
                      <a:pt x="319" y="297"/>
                      <a:pt x="306" y="311"/>
                    </a:cubicBezTo>
                    <a:cubicBezTo>
                      <a:pt x="299" y="318"/>
                      <a:pt x="292" y="325"/>
                      <a:pt x="285" y="332"/>
                    </a:cubicBezTo>
                    <a:cubicBezTo>
                      <a:pt x="284" y="334"/>
                      <a:pt x="282" y="336"/>
                      <a:pt x="281" y="337"/>
                    </a:cubicBezTo>
                    <a:cubicBezTo>
                      <a:pt x="275" y="343"/>
                      <a:pt x="269" y="349"/>
                      <a:pt x="264" y="355"/>
                    </a:cubicBezTo>
                    <a:cubicBezTo>
                      <a:pt x="267" y="352"/>
                      <a:pt x="267" y="352"/>
                      <a:pt x="267" y="352"/>
                    </a:cubicBezTo>
                    <a:cubicBezTo>
                      <a:pt x="272" y="347"/>
                      <a:pt x="272" y="347"/>
                      <a:pt x="272" y="347"/>
                    </a:cubicBezTo>
                    <a:cubicBezTo>
                      <a:pt x="264" y="356"/>
                      <a:pt x="256" y="365"/>
                      <a:pt x="249" y="373"/>
                    </a:cubicBezTo>
                    <a:cubicBezTo>
                      <a:pt x="235" y="391"/>
                      <a:pt x="235" y="391"/>
                      <a:pt x="235" y="391"/>
                    </a:cubicBezTo>
                    <a:cubicBezTo>
                      <a:pt x="228" y="399"/>
                      <a:pt x="228" y="399"/>
                      <a:pt x="228" y="399"/>
                    </a:cubicBezTo>
                    <a:cubicBezTo>
                      <a:pt x="219" y="411"/>
                      <a:pt x="219" y="411"/>
                      <a:pt x="219" y="411"/>
                    </a:cubicBezTo>
                    <a:cubicBezTo>
                      <a:pt x="216" y="415"/>
                      <a:pt x="216" y="415"/>
                      <a:pt x="216" y="415"/>
                    </a:cubicBezTo>
                    <a:cubicBezTo>
                      <a:pt x="206" y="427"/>
                      <a:pt x="206" y="427"/>
                      <a:pt x="206" y="427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196" y="442"/>
                      <a:pt x="196" y="442"/>
                      <a:pt x="196" y="442"/>
                    </a:cubicBezTo>
                    <a:cubicBezTo>
                      <a:pt x="187" y="455"/>
                      <a:pt x="187" y="455"/>
                      <a:pt x="187" y="455"/>
                    </a:cubicBezTo>
                    <a:cubicBezTo>
                      <a:pt x="183" y="461"/>
                      <a:pt x="183" y="461"/>
                      <a:pt x="183" y="461"/>
                    </a:cubicBezTo>
                    <a:cubicBezTo>
                      <a:pt x="184" y="459"/>
                      <a:pt x="184" y="459"/>
                      <a:pt x="184" y="459"/>
                    </a:cubicBezTo>
                    <a:cubicBezTo>
                      <a:pt x="194" y="446"/>
                      <a:pt x="194" y="446"/>
                      <a:pt x="194" y="446"/>
                    </a:cubicBezTo>
                    <a:cubicBezTo>
                      <a:pt x="201" y="437"/>
                      <a:pt x="201" y="437"/>
                      <a:pt x="201" y="437"/>
                    </a:cubicBezTo>
                    <a:cubicBezTo>
                      <a:pt x="208" y="427"/>
                      <a:pt x="208" y="427"/>
                      <a:pt x="208" y="427"/>
                    </a:cubicBezTo>
                    <a:cubicBezTo>
                      <a:pt x="219" y="413"/>
                      <a:pt x="219" y="413"/>
                      <a:pt x="219" y="413"/>
                    </a:cubicBezTo>
                    <a:cubicBezTo>
                      <a:pt x="249" y="376"/>
                      <a:pt x="249" y="376"/>
                      <a:pt x="249" y="376"/>
                    </a:cubicBezTo>
                    <a:cubicBezTo>
                      <a:pt x="274" y="351"/>
                      <a:pt x="274" y="351"/>
                      <a:pt x="274" y="351"/>
                    </a:cubicBezTo>
                    <a:cubicBezTo>
                      <a:pt x="278" y="349"/>
                      <a:pt x="278" y="349"/>
                      <a:pt x="278" y="349"/>
                    </a:cubicBezTo>
                    <a:cubicBezTo>
                      <a:pt x="278" y="348"/>
                      <a:pt x="278" y="348"/>
                      <a:pt x="278" y="348"/>
                    </a:cubicBezTo>
                    <a:cubicBezTo>
                      <a:pt x="277" y="352"/>
                      <a:pt x="276" y="356"/>
                      <a:pt x="275" y="359"/>
                    </a:cubicBezTo>
                    <a:cubicBezTo>
                      <a:pt x="265" y="378"/>
                      <a:pt x="265" y="378"/>
                      <a:pt x="265" y="378"/>
                    </a:cubicBezTo>
                    <a:cubicBezTo>
                      <a:pt x="249" y="407"/>
                      <a:pt x="249" y="407"/>
                      <a:pt x="249" y="407"/>
                    </a:cubicBezTo>
                    <a:cubicBezTo>
                      <a:pt x="228" y="443"/>
                      <a:pt x="228" y="443"/>
                      <a:pt x="228" y="443"/>
                    </a:cubicBezTo>
                    <a:cubicBezTo>
                      <a:pt x="207" y="482"/>
                      <a:pt x="207" y="482"/>
                      <a:pt x="207" y="482"/>
                    </a:cubicBezTo>
                    <a:cubicBezTo>
                      <a:pt x="191" y="508"/>
                      <a:pt x="191" y="508"/>
                      <a:pt x="191" y="508"/>
                    </a:cubicBezTo>
                    <a:cubicBezTo>
                      <a:pt x="175" y="530"/>
                      <a:pt x="175" y="530"/>
                      <a:pt x="175" y="530"/>
                    </a:cubicBezTo>
                    <a:cubicBezTo>
                      <a:pt x="167" y="529"/>
                      <a:pt x="167" y="529"/>
                      <a:pt x="167" y="529"/>
                    </a:cubicBezTo>
                    <a:cubicBezTo>
                      <a:pt x="162" y="524"/>
                      <a:pt x="162" y="524"/>
                      <a:pt x="162" y="524"/>
                    </a:cubicBezTo>
                    <a:cubicBezTo>
                      <a:pt x="167" y="514"/>
                      <a:pt x="167" y="514"/>
                      <a:pt x="167" y="514"/>
                    </a:cubicBezTo>
                    <a:cubicBezTo>
                      <a:pt x="167" y="513"/>
                      <a:pt x="167" y="513"/>
                      <a:pt x="167" y="513"/>
                    </a:cubicBezTo>
                    <a:cubicBezTo>
                      <a:pt x="175" y="496"/>
                      <a:pt x="175" y="496"/>
                      <a:pt x="175" y="496"/>
                    </a:cubicBezTo>
                    <a:cubicBezTo>
                      <a:pt x="176" y="490"/>
                      <a:pt x="176" y="490"/>
                      <a:pt x="176" y="490"/>
                    </a:cubicBezTo>
                    <a:cubicBezTo>
                      <a:pt x="172" y="493"/>
                      <a:pt x="172" y="493"/>
                      <a:pt x="172" y="493"/>
                    </a:cubicBezTo>
                    <a:cubicBezTo>
                      <a:pt x="168" y="496"/>
                      <a:pt x="168" y="496"/>
                      <a:pt x="168" y="496"/>
                    </a:cubicBezTo>
                    <a:cubicBezTo>
                      <a:pt x="165" y="498"/>
                      <a:pt x="165" y="498"/>
                      <a:pt x="165" y="498"/>
                    </a:cubicBezTo>
                    <a:cubicBezTo>
                      <a:pt x="157" y="512"/>
                      <a:pt x="157" y="512"/>
                      <a:pt x="157" y="512"/>
                    </a:cubicBezTo>
                    <a:cubicBezTo>
                      <a:pt x="150" y="529"/>
                      <a:pt x="150" y="529"/>
                      <a:pt x="150" y="529"/>
                    </a:cubicBezTo>
                    <a:cubicBezTo>
                      <a:pt x="138" y="557"/>
                      <a:pt x="138" y="557"/>
                      <a:pt x="138" y="557"/>
                    </a:cubicBezTo>
                    <a:cubicBezTo>
                      <a:pt x="137" y="562"/>
                      <a:pt x="137" y="562"/>
                      <a:pt x="137" y="562"/>
                    </a:cubicBezTo>
                    <a:cubicBezTo>
                      <a:pt x="130" y="578"/>
                      <a:pt x="130" y="578"/>
                      <a:pt x="130" y="578"/>
                    </a:cubicBezTo>
                    <a:cubicBezTo>
                      <a:pt x="127" y="593"/>
                      <a:pt x="127" y="593"/>
                      <a:pt x="127" y="593"/>
                    </a:cubicBezTo>
                    <a:cubicBezTo>
                      <a:pt x="126" y="595"/>
                      <a:pt x="126" y="596"/>
                      <a:pt x="125" y="598"/>
                    </a:cubicBezTo>
                    <a:cubicBezTo>
                      <a:pt x="120" y="605"/>
                      <a:pt x="120" y="605"/>
                      <a:pt x="120" y="605"/>
                    </a:cubicBezTo>
                    <a:cubicBezTo>
                      <a:pt x="120" y="602"/>
                      <a:pt x="120" y="602"/>
                      <a:pt x="120" y="602"/>
                    </a:cubicBezTo>
                    <a:cubicBezTo>
                      <a:pt x="114" y="608"/>
                      <a:pt x="114" y="608"/>
                      <a:pt x="114" y="608"/>
                    </a:cubicBezTo>
                    <a:cubicBezTo>
                      <a:pt x="110" y="610"/>
                      <a:pt x="110" y="610"/>
                      <a:pt x="110" y="610"/>
                    </a:cubicBezTo>
                    <a:cubicBezTo>
                      <a:pt x="104" y="619"/>
                      <a:pt x="104" y="619"/>
                      <a:pt x="104" y="619"/>
                    </a:cubicBezTo>
                    <a:cubicBezTo>
                      <a:pt x="105" y="615"/>
                      <a:pt x="105" y="615"/>
                      <a:pt x="105" y="615"/>
                    </a:cubicBezTo>
                    <a:cubicBezTo>
                      <a:pt x="107" y="613"/>
                      <a:pt x="107" y="613"/>
                      <a:pt x="107" y="613"/>
                    </a:cubicBezTo>
                    <a:cubicBezTo>
                      <a:pt x="114" y="594"/>
                      <a:pt x="114" y="594"/>
                      <a:pt x="114" y="594"/>
                    </a:cubicBezTo>
                    <a:cubicBezTo>
                      <a:pt x="112" y="593"/>
                      <a:pt x="112" y="593"/>
                      <a:pt x="112" y="593"/>
                    </a:cubicBezTo>
                    <a:cubicBezTo>
                      <a:pt x="113" y="586"/>
                      <a:pt x="113" y="586"/>
                      <a:pt x="113" y="586"/>
                    </a:cubicBezTo>
                    <a:cubicBezTo>
                      <a:pt x="112" y="589"/>
                      <a:pt x="112" y="589"/>
                      <a:pt x="112" y="589"/>
                    </a:cubicBezTo>
                    <a:cubicBezTo>
                      <a:pt x="109" y="595"/>
                      <a:pt x="109" y="595"/>
                      <a:pt x="109" y="595"/>
                    </a:cubicBezTo>
                    <a:cubicBezTo>
                      <a:pt x="107" y="599"/>
                      <a:pt x="107" y="599"/>
                      <a:pt x="107" y="599"/>
                    </a:cubicBezTo>
                    <a:cubicBezTo>
                      <a:pt x="100" y="614"/>
                      <a:pt x="100" y="614"/>
                      <a:pt x="100" y="614"/>
                    </a:cubicBezTo>
                    <a:cubicBezTo>
                      <a:pt x="100" y="612"/>
                      <a:pt x="100" y="612"/>
                      <a:pt x="100" y="612"/>
                    </a:cubicBezTo>
                    <a:cubicBezTo>
                      <a:pt x="102" y="607"/>
                      <a:pt x="102" y="607"/>
                      <a:pt x="102" y="607"/>
                    </a:cubicBezTo>
                    <a:cubicBezTo>
                      <a:pt x="98" y="613"/>
                      <a:pt x="98" y="613"/>
                      <a:pt x="98" y="613"/>
                    </a:cubicBezTo>
                    <a:cubicBezTo>
                      <a:pt x="97" y="620"/>
                      <a:pt x="97" y="620"/>
                      <a:pt x="97" y="620"/>
                    </a:cubicBezTo>
                    <a:cubicBezTo>
                      <a:pt x="94" y="628"/>
                      <a:pt x="94" y="628"/>
                      <a:pt x="94" y="628"/>
                    </a:cubicBezTo>
                    <a:cubicBezTo>
                      <a:pt x="94" y="630"/>
                      <a:pt x="93" y="631"/>
                      <a:pt x="93" y="632"/>
                    </a:cubicBezTo>
                    <a:cubicBezTo>
                      <a:pt x="91" y="637"/>
                      <a:pt x="91" y="637"/>
                      <a:pt x="91" y="637"/>
                    </a:cubicBezTo>
                    <a:cubicBezTo>
                      <a:pt x="97" y="631"/>
                      <a:pt x="97" y="631"/>
                      <a:pt x="97" y="631"/>
                    </a:cubicBezTo>
                    <a:cubicBezTo>
                      <a:pt x="97" y="632"/>
                      <a:pt x="97" y="632"/>
                      <a:pt x="97" y="632"/>
                    </a:cubicBezTo>
                    <a:cubicBezTo>
                      <a:pt x="93" y="640"/>
                      <a:pt x="93" y="640"/>
                      <a:pt x="93" y="640"/>
                    </a:cubicBezTo>
                    <a:cubicBezTo>
                      <a:pt x="84" y="667"/>
                      <a:pt x="84" y="667"/>
                      <a:pt x="84" y="667"/>
                    </a:cubicBezTo>
                    <a:cubicBezTo>
                      <a:pt x="74" y="700"/>
                      <a:pt x="74" y="700"/>
                      <a:pt x="74" y="700"/>
                    </a:cubicBezTo>
                    <a:cubicBezTo>
                      <a:pt x="66" y="729"/>
                      <a:pt x="66" y="729"/>
                      <a:pt x="66" y="729"/>
                    </a:cubicBezTo>
                    <a:cubicBezTo>
                      <a:pt x="59" y="751"/>
                      <a:pt x="59" y="751"/>
                      <a:pt x="59" y="751"/>
                    </a:cubicBezTo>
                    <a:cubicBezTo>
                      <a:pt x="51" y="772"/>
                      <a:pt x="51" y="772"/>
                      <a:pt x="51" y="772"/>
                    </a:cubicBezTo>
                    <a:cubicBezTo>
                      <a:pt x="43" y="780"/>
                      <a:pt x="43" y="780"/>
                      <a:pt x="43" y="780"/>
                    </a:cubicBezTo>
                    <a:cubicBezTo>
                      <a:pt x="37" y="795"/>
                      <a:pt x="37" y="795"/>
                      <a:pt x="37" y="795"/>
                    </a:cubicBezTo>
                    <a:cubicBezTo>
                      <a:pt x="37" y="796"/>
                      <a:pt x="37" y="796"/>
                      <a:pt x="36" y="797"/>
                    </a:cubicBezTo>
                    <a:cubicBezTo>
                      <a:pt x="37" y="796"/>
                      <a:pt x="37" y="795"/>
                      <a:pt x="37" y="795"/>
                    </a:cubicBezTo>
                    <a:cubicBezTo>
                      <a:pt x="38" y="788"/>
                      <a:pt x="38" y="788"/>
                      <a:pt x="38" y="788"/>
                    </a:cubicBezTo>
                    <a:cubicBezTo>
                      <a:pt x="39" y="784"/>
                      <a:pt x="39" y="784"/>
                      <a:pt x="39" y="784"/>
                    </a:cubicBezTo>
                    <a:cubicBezTo>
                      <a:pt x="40" y="778"/>
                      <a:pt x="40" y="778"/>
                      <a:pt x="40" y="778"/>
                    </a:cubicBezTo>
                    <a:cubicBezTo>
                      <a:pt x="41" y="774"/>
                      <a:pt x="41" y="774"/>
                      <a:pt x="41" y="774"/>
                    </a:cubicBezTo>
                    <a:cubicBezTo>
                      <a:pt x="42" y="772"/>
                      <a:pt x="42" y="769"/>
                      <a:pt x="43" y="767"/>
                    </a:cubicBezTo>
                    <a:cubicBezTo>
                      <a:pt x="42" y="768"/>
                      <a:pt x="42" y="770"/>
                      <a:pt x="41" y="772"/>
                    </a:cubicBezTo>
                    <a:cubicBezTo>
                      <a:pt x="39" y="780"/>
                      <a:pt x="39" y="780"/>
                      <a:pt x="39" y="780"/>
                    </a:cubicBezTo>
                    <a:cubicBezTo>
                      <a:pt x="38" y="781"/>
                      <a:pt x="38" y="781"/>
                      <a:pt x="38" y="781"/>
                    </a:cubicBezTo>
                    <a:cubicBezTo>
                      <a:pt x="36" y="787"/>
                      <a:pt x="36" y="787"/>
                      <a:pt x="36" y="787"/>
                    </a:cubicBezTo>
                    <a:cubicBezTo>
                      <a:pt x="37" y="783"/>
                      <a:pt x="38" y="779"/>
                      <a:pt x="39" y="774"/>
                    </a:cubicBezTo>
                    <a:cubicBezTo>
                      <a:pt x="40" y="771"/>
                      <a:pt x="40" y="769"/>
                      <a:pt x="40" y="769"/>
                    </a:cubicBezTo>
                    <a:cubicBezTo>
                      <a:pt x="44" y="758"/>
                      <a:pt x="44" y="758"/>
                      <a:pt x="44" y="758"/>
                    </a:cubicBezTo>
                    <a:cubicBezTo>
                      <a:pt x="45" y="753"/>
                      <a:pt x="45" y="753"/>
                      <a:pt x="45" y="753"/>
                    </a:cubicBezTo>
                    <a:cubicBezTo>
                      <a:pt x="43" y="760"/>
                      <a:pt x="43" y="760"/>
                      <a:pt x="43" y="760"/>
                    </a:cubicBezTo>
                    <a:cubicBezTo>
                      <a:pt x="41" y="765"/>
                      <a:pt x="41" y="765"/>
                      <a:pt x="41" y="765"/>
                    </a:cubicBezTo>
                    <a:cubicBezTo>
                      <a:pt x="41" y="765"/>
                      <a:pt x="41" y="765"/>
                      <a:pt x="41" y="765"/>
                    </a:cubicBezTo>
                    <a:cubicBezTo>
                      <a:pt x="41" y="767"/>
                      <a:pt x="41" y="767"/>
                      <a:pt x="41" y="767"/>
                    </a:cubicBezTo>
                    <a:cubicBezTo>
                      <a:pt x="40" y="767"/>
                      <a:pt x="40" y="767"/>
                      <a:pt x="40" y="767"/>
                    </a:cubicBezTo>
                    <a:cubicBezTo>
                      <a:pt x="40" y="768"/>
                      <a:pt x="40" y="768"/>
                      <a:pt x="40" y="769"/>
                    </a:cubicBezTo>
                    <a:cubicBezTo>
                      <a:pt x="40" y="769"/>
                      <a:pt x="40" y="769"/>
                      <a:pt x="40" y="769"/>
                    </a:cubicBezTo>
                    <a:cubicBezTo>
                      <a:pt x="40" y="767"/>
                      <a:pt x="40" y="767"/>
                      <a:pt x="40" y="767"/>
                    </a:cubicBezTo>
                    <a:cubicBezTo>
                      <a:pt x="40" y="768"/>
                      <a:pt x="40" y="768"/>
                      <a:pt x="40" y="769"/>
                    </a:cubicBezTo>
                    <a:cubicBezTo>
                      <a:pt x="38" y="776"/>
                      <a:pt x="36" y="783"/>
                      <a:pt x="34" y="790"/>
                    </a:cubicBezTo>
                    <a:cubicBezTo>
                      <a:pt x="33" y="795"/>
                      <a:pt x="32" y="800"/>
                      <a:pt x="31" y="803"/>
                    </a:cubicBezTo>
                    <a:cubicBezTo>
                      <a:pt x="29" y="813"/>
                      <a:pt x="29" y="813"/>
                      <a:pt x="29" y="813"/>
                    </a:cubicBezTo>
                    <a:cubicBezTo>
                      <a:pt x="28" y="816"/>
                      <a:pt x="27" y="819"/>
                      <a:pt x="27" y="822"/>
                    </a:cubicBezTo>
                    <a:cubicBezTo>
                      <a:pt x="27" y="822"/>
                      <a:pt x="27" y="822"/>
                      <a:pt x="27" y="822"/>
                    </a:cubicBezTo>
                    <a:cubicBezTo>
                      <a:pt x="28" y="816"/>
                      <a:pt x="28" y="816"/>
                      <a:pt x="28" y="816"/>
                    </a:cubicBezTo>
                    <a:cubicBezTo>
                      <a:pt x="31" y="804"/>
                      <a:pt x="31" y="804"/>
                      <a:pt x="31" y="804"/>
                    </a:cubicBezTo>
                    <a:cubicBezTo>
                      <a:pt x="32" y="800"/>
                      <a:pt x="32" y="800"/>
                      <a:pt x="32" y="800"/>
                    </a:cubicBezTo>
                    <a:cubicBezTo>
                      <a:pt x="31" y="807"/>
                      <a:pt x="29" y="815"/>
                      <a:pt x="27" y="822"/>
                    </a:cubicBezTo>
                    <a:cubicBezTo>
                      <a:pt x="25" y="831"/>
                      <a:pt x="23" y="840"/>
                      <a:pt x="21" y="848"/>
                    </a:cubicBezTo>
                    <a:cubicBezTo>
                      <a:pt x="19" y="858"/>
                      <a:pt x="17" y="868"/>
                      <a:pt x="16" y="877"/>
                    </a:cubicBezTo>
                    <a:cubicBezTo>
                      <a:pt x="12" y="898"/>
                      <a:pt x="9" y="926"/>
                      <a:pt x="6" y="949"/>
                    </a:cubicBezTo>
                    <a:cubicBezTo>
                      <a:pt x="6" y="953"/>
                      <a:pt x="5" y="956"/>
                      <a:pt x="5" y="959"/>
                    </a:cubicBezTo>
                    <a:cubicBezTo>
                      <a:pt x="5" y="961"/>
                      <a:pt x="5" y="962"/>
                      <a:pt x="4" y="963"/>
                    </a:cubicBezTo>
                    <a:cubicBezTo>
                      <a:pt x="4" y="964"/>
                      <a:pt x="4" y="965"/>
                      <a:pt x="4" y="966"/>
                    </a:cubicBezTo>
                    <a:cubicBezTo>
                      <a:pt x="1" y="1000"/>
                      <a:pt x="0" y="1017"/>
                      <a:pt x="0" y="1057"/>
                    </a:cubicBezTo>
                    <a:cubicBezTo>
                      <a:pt x="1" y="1101"/>
                      <a:pt x="3" y="1132"/>
                      <a:pt x="5" y="1159"/>
                    </a:cubicBezTo>
                    <a:cubicBezTo>
                      <a:pt x="6" y="1162"/>
                      <a:pt x="6" y="1166"/>
                      <a:pt x="6" y="1169"/>
                    </a:cubicBezTo>
                    <a:cubicBezTo>
                      <a:pt x="6" y="1169"/>
                      <a:pt x="6" y="1169"/>
                      <a:pt x="6" y="1170"/>
                    </a:cubicBezTo>
                    <a:cubicBezTo>
                      <a:pt x="7" y="1173"/>
                      <a:pt x="7" y="1176"/>
                      <a:pt x="7" y="1180"/>
                    </a:cubicBezTo>
                    <a:cubicBezTo>
                      <a:pt x="9" y="1190"/>
                      <a:pt x="10" y="1201"/>
                      <a:pt x="12" y="1211"/>
                    </a:cubicBezTo>
                    <a:cubicBezTo>
                      <a:pt x="13" y="1222"/>
                      <a:pt x="15" y="1234"/>
                      <a:pt x="17" y="1246"/>
                    </a:cubicBezTo>
                    <a:cubicBezTo>
                      <a:pt x="19" y="1256"/>
                      <a:pt x="21" y="1266"/>
                      <a:pt x="22" y="1275"/>
                    </a:cubicBezTo>
                    <a:cubicBezTo>
                      <a:pt x="24" y="1282"/>
                      <a:pt x="25" y="1289"/>
                      <a:pt x="27" y="1297"/>
                    </a:cubicBezTo>
                    <a:cubicBezTo>
                      <a:pt x="30" y="1313"/>
                      <a:pt x="35" y="1331"/>
                      <a:pt x="40" y="1348"/>
                    </a:cubicBezTo>
                    <a:cubicBezTo>
                      <a:pt x="45" y="1365"/>
                      <a:pt x="49" y="1378"/>
                      <a:pt x="52" y="1389"/>
                    </a:cubicBezTo>
                    <a:cubicBezTo>
                      <a:pt x="59" y="1410"/>
                      <a:pt x="68" y="1436"/>
                      <a:pt x="76" y="1457"/>
                    </a:cubicBezTo>
                    <a:cubicBezTo>
                      <a:pt x="78" y="1460"/>
                      <a:pt x="79" y="1463"/>
                      <a:pt x="80" y="1466"/>
                    </a:cubicBezTo>
                    <a:cubicBezTo>
                      <a:pt x="87" y="1483"/>
                      <a:pt x="92" y="1495"/>
                      <a:pt x="97" y="1506"/>
                    </a:cubicBezTo>
                    <a:cubicBezTo>
                      <a:pt x="102" y="1516"/>
                      <a:pt x="106" y="1526"/>
                      <a:pt x="111" y="1534"/>
                    </a:cubicBezTo>
                    <a:cubicBezTo>
                      <a:pt x="111" y="1534"/>
                      <a:pt x="111" y="1535"/>
                      <a:pt x="111" y="1535"/>
                    </a:cubicBezTo>
                    <a:cubicBezTo>
                      <a:pt x="113" y="1538"/>
                      <a:pt x="115" y="1542"/>
                      <a:pt x="117" y="1545"/>
                    </a:cubicBezTo>
                    <a:cubicBezTo>
                      <a:pt x="118" y="1548"/>
                      <a:pt x="119" y="1550"/>
                      <a:pt x="120" y="1553"/>
                    </a:cubicBezTo>
                    <a:cubicBezTo>
                      <a:pt x="120" y="1553"/>
                      <a:pt x="120" y="1553"/>
                      <a:pt x="120" y="1553"/>
                    </a:cubicBezTo>
                    <a:cubicBezTo>
                      <a:pt x="121" y="1554"/>
                      <a:pt x="121" y="1554"/>
                      <a:pt x="121" y="1554"/>
                    </a:cubicBezTo>
                    <a:cubicBezTo>
                      <a:pt x="130" y="1572"/>
                      <a:pt x="142" y="1593"/>
                      <a:pt x="153" y="1611"/>
                    </a:cubicBezTo>
                    <a:cubicBezTo>
                      <a:pt x="155" y="1614"/>
                      <a:pt x="157" y="1618"/>
                      <a:pt x="159" y="1621"/>
                    </a:cubicBezTo>
                    <a:cubicBezTo>
                      <a:pt x="165" y="1631"/>
                      <a:pt x="172" y="1641"/>
                      <a:pt x="179" y="1651"/>
                    </a:cubicBezTo>
                    <a:cubicBezTo>
                      <a:pt x="188" y="1665"/>
                      <a:pt x="196" y="1676"/>
                      <a:pt x="203" y="1686"/>
                    </a:cubicBezTo>
                    <a:cubicBezTo>
                      <a:pt x="204" y="1688"/>
                      <a:pt x="206" y="1690"/>
                      <a:pt x="207" y="1692"/>
                    </a:cubicBezTo>
                    <a:cubicBezTo>
                      <a:pt x="223" y="1714"/>
                      <a:pt x="233" y="1727"/>
                      <a:pt x="252" y="1749"/>
                    </a:cubicBezTo>
                    <a:cubicBezTo>
                      <a:pt x="253" y="1751"/>
                      <a:pt x="254" y="1752"/>
                      <a:pt x="256" y="1754"/>
                    </a:cubicBezTo>
                    <a:cubicBezTo>
                      <a:pt x="258" y="1757"/>
                      <a:pt x="261" y="1760"/>
                      <a:pt x="263" y="1762"/>
                    </a:cubicBezTo>
                    <a:cubicBezTo>
                      <a:pt x="264" y="1763"/>
                      <a:pt x="265" y="1764"/>
                      <a:pt x="266" y="1765"/>
                    </a:cubicBezTo>
                    <a:cubicBezTo>
                      <a:pt x="269" y="1769"/>
                      <a:pt x="273" y="1773"/>
                      <a:pt x="276" y="1777"/>
                    </a:cubicBezTo>
                    <a:cubicBezTo>
                      <a:pt x="281" y="1782"/>
                      <a:pt x="286" y="1787"/>
                      <a:pt x="290" y="1792"/>
                    </a:cubicBezTo>
                    <a:cubicBezTo>
                      <a:pt x="291" y="1792"/>
                      <a:pt x="291" y="1793"/>
                      <a:pt x="291" y="1793"/>
                    </a:cubicBezTo>
                    <a:cubicBezTo>
                      <a:pt x="291" y="1793"/>
                      <a:pt x="292" y="1793"/>
                      <a:pt x="292" y="1794"/>
                    </a:cubicBezTo>
                    <a:cubicBezTo>
                      <a:pt x="300" y="1803"/>
                      <a:pt x="309" y="1811"/>
                      <a:pt x="316" y="1819"/>
                    </a:cubicBezTo>
                    <a:cubicBezTo>
                      <a:pt x="318" y="1821"/>
                      <a:pt x="318" y="1821"/>
                      <a:pt x="318" y="1821"/>
                    </a:cubicBezTo>
                    <a:cubicBezTo>
                      <a:pt x="319" y="1821"/>
                      <a:pt x="319" y="1821"/>
                      <a:pt x="319" y="1821"/>
                    </a:cubicBezTo>
                    <a:cubicBezTo>
                      <a:pt x="321" y="1821"/>
                      <a:pt x="321" y="1821"/>
                      <a:pt x="321" y="1821"/>
                    </a:cubicBezTo>
                    <a:cubicBezTo>
                      <a:pt x="344" y="1821"/>
                      <a:pt x="344" y="1821"/>
                      <a:pt x="344" y="1821"/>
                    </a:cubicBezTo>
                    <a:cubicBezTo>
                      <a:pt x="330" y="1807"/>
                      <a:pt x="330" y="1807"/>
                      <a:pt x="330" y="1807"/>
                    </a:cubicBezTo>
                    <a:cubicBezTo>
                      <a:pt x="334" y="1812"/>
                      <a:pt x="334" y="1812"/>
                      <a:pt x="334" y="1812"/>
                    </a:cubicBezTo>
                    <a:cubicBezTo>
                      <a:pt x="283" y="1764"/>
                      <a:pt x="283" y="1764"/>
                      <a:pt x="283" y="1764"/>
                    </a:cubicBezTo>
                    <a:cubicBezTo>
                      <a:pt x="251" y="1726"/>
                      <a:pt x="251" y="1726"/>
                      <a:pt x="251" y="1726"/>
                    </a:cubicBezTo>
                    <a:cubicBezTo>
                      <a:pt x="238" y="1707"/>
                      <a:pt x="238" y="1707"/>
                      <a:pt x="238" y="1707"/>
                    </a:cubicBezTo>
                    <a:cubicBezTo>
                      <a:pt x="234" y="1685"/>
                      <a:pt x="234" y="1685"/>
                      <a:pt x="234" y="1685"/>
                    </a:cubicBezTo>
                    <a:cubicBezTo>
                      <a:pt x="236" y="1685"/>
                      <a:pt x="237" y="1686"/>
                      <a:pt x="238" y="1687"/>
                    </a:cubicBezTo>
                    <a:cubicBezTo>
                      <a:pt x="242" y="1689"/>
                      <a:pt x="245" y="1691"/>
                      <a:pt x="249" y="1693"/>
                    </a:cubicBezTo>
                    <a:cubicBezTo>
                      <a:pt x="250" y="1682"/>
                      <a:pt x="250" y="1682"/>
                      <a:pt x="250" y="1682"/>
                    </a:cubicBezTo>
                    <a:cubicBezTo>
                      <a:pt x="242" y="1666"/>
                      <a:pt x="242" y="1666"/>
                      <a:pt x="242" y="1666"/>
                    </a:cubicBezTo>
                    <a:cubicBezTo>
                      <a:pt x="241" y="1654"/>
                      <a:pt x="241" y="1654"/>
                      <a:pt x="241" y="1654"/>
                    </a:cubicBezTo>
                    <a:cubicBezTo>
                      <a:pt x="232" y="1636"/>
                      <a:pt x="232" y="1636"/>
                      <a:pt x="232" y="1636"/>
                    </a:cubicBezTo>
                    <a:cubicBezTo>
                      <a:pt x="232" y="1627"/>
                      <a:pt x="232" y="1627"/>
                      <a:pt x="232" y="1627"/>
                    </a:cubicBezTo>
                    <a:cubicBezTo>
                      <a:pt x="223" y="1610"/>
                      <a:pt x="223" y="1610"/>
                      <a:pt x="223" y="1610"/>
                    </a:cubicBezTo>
                    <a:cubicBezTo>
                      <a:pt x="222" y="1601"/>
                      <a:pt x="222" y="1601"/>
                      <a:pt x="222" y="1601"/>
                    </a:cubicBezTo>
                    <a:cubicBezTo>
                      <a:pt x="220" y="1594"/>
                      <a:pt x="217" y="1588"/>
                      <a:pt x="215" y="1582"/>
                    </a:cubicBezTo>
                    <a:cubicBezTo>
                      <a:pt x="210" y="1564"/>
                      <a:pt x="210" y="1564"/>
                      <a:pt x="210" y="1564"/>
                    </a:cubicBezTo>
                    <a:cubicBezTo>
                      <a:pt x="200" y="1543"/>
                      <a:pt x="200" y="1543"/>
                      <a:pt x="200" y="1543"/>
                    </a:cubicBezTo>
                    <a:cubicBezTo>
                      <a:pt x="195" y="1525"/>
                      <a:pt x="195" y="1525"/>
                      <a:pt x="195" y="1525"/>
                    </a:cubicBezTo>
                    <a:cubicBezTo>
                      <a:pt x="188" y="1509"/>
                      <a:pt x="188" y="1509"/>
                      <a:pt x="188" y="1509"/>
                    </a:cubicBezTo>
                    <a:cubicBezTo>
                      <a:pt x="195" y="1515"/>
                      <a:pt x="195" y="1515"/>
                      <a:pt x="195" y="1515"/>
                    </a:cubicBezTo>
                    <a:cubicBezTo>
                      <a:pt x="197" y="1509"/>
                      <a:pt x="197" y="1509"/>
                      <a:pt x="197" y="1509"/>
                    </a:cubicBezTo>
                    <a:cubicBezTo>
                      <a:pt x="195" y="1476"/>
                      <a:pt x="195" y="1476"/>
                      <a:pt x="195" y="1476"/>
                    </a:cubicBezTo>
                    <a:cubicBezTo>
                      <a:pt x="201" y="1460"/>
                      <a:pt x="201" y="1460"/>
                      <a:pt x="201" y="1460"/>
                    </a:cubicBezTo>
                    <a:cubicBezTo>
                      <a:pt x="205" y="1438"/>
                      <a:pt x="205" y="1438"/>
                      <a:pt x="205" y="1438"/>
                    </a:cubicBezTo>
                    <a:cubicBezTo>
                      <a:pt x="205" y="1427"/>
                      <a:pt x="205" y="1427"/>
                      <a:pt x="205" y="1427"/>
                    </a:cubicBezTo>
                    <a:cubicBezTo>
                      <a:pt x="200" y="1396"/>
                      <a:pt x="200" y="1396"/>
                      <a:pt x="200" y="1396"/>
                    </a:cubicBezTo>
                    <a:cubicBezTo>
                      <a:pt x="194" y="1368"/>
                      <a:pt x="194" y="1368"/>
                      <a:pt x="194" y="1368"/>
                    </a:cubicBezTo>
                    <a:cubicBezTo>
                      <a:pt x="186" y="1344"/>
                      <a:pt x="186" y="1344"/>
                      <a:pt x="186" y="1344"/>
                    </a:cubicBezTo>
                    <a:cubicBezTo>
                      <a:pt x="180" y="1342"/>
                      <a:pt x="175" y="1340"/>
                      <a:pt x="170" y="1337"/>
                    </a:cubicBezTo>
                    <a:cubicBezTo>
                      <a:pt x="164" y="1328"/>
                      <a:pt x="164" y="1328"/>
                      <a:pt x="164" y="1328"/>
                    </a:cubicBezTo>
                    <a:cubicBezTo>
                      <a:pt x="157" y="1317"/>
                      <a:pt x="157" y="1317"/>
                      <a:pt x="157" y="1317"/>
                    </a:cubicBezTo>
                    <a:cubicBezTo>
                      <a:pt x="143" y="1294"/>
                      <a:pt x="143" y="1294"/>
                      <a:pt x="143" y="1294"/>
                    </a:cubicBezTo>
                    <a:cubicBezTo>
                      <a:pt x="133" y="1281"/>
                      <a:pt x="133" y="1281"/>
                      <a:pt x="133" y="1281"/>
                    </a:cubicBezTo>
                    <a:cubicBezTo>
                      <a:pt x="126" y="1279"/>
                      <a:pt x="126" y="1279"/>
                      <a:pt x="126" y="1279"/>
                    </a:cubicBezTo>
                    <a:cubicBezTo>
                      <a:pt x="114" y="1266"/>
                      <a:pt x="114" y="1266"/>
                      <a:pt x="114" y="1266"/>
                    </a:cubicBezTo>
                    <a:cubicBezTo>
                      <a:pt x="103" y="1248"/>
                      <a:pt x="103" y="1248"/>
                      <a:pt x="103" y="1248"/>
                    </a:cubicBezTo>
                    <a:cubicBezTo>
                      <a:pt x="100" y="1250"/>
                      <a:pt x="100" y="1250"/>
                      <a:pt x="100" y="1250"/>
                    </a:cubicBezTo>
                    <a:cubicBezTo>
                      <a:pt x="99" y="1245"/>
                      <a:pt x="99" y="1240"/>
                      <a:pt x="99" y="1235"/>
                    </a:cubicBezTo>
                    <a:cubicBezTo>
                      <a:pt x="95" y="1226"/>
                      <a:pt x="95" y="1226"/>
                      <a:pt x="95" y="1226"/>
                    </a:cubicBezTo>
                    <a:cubicBezTo>
                      <a:pt x="89" y="1210"/>
                      <a:pt x="89" y="1210"/>
                      <a:pt x="89" y="1210"/>
                    </a:cubicBezTo>
                    <a:cubicBezTo>
                      <a:pt x="81" y="1191"/>
                      <a:pt x="81" y="1191"/>
                      <a:pt x="81" y="1191"/>
                    </a:cubicBezTo>
                    <a:cubicBezTo>
                      <a:pt x="79" y="1190"/>
                      <a:pt x="77" y="1188"/>
                      <a:pt x="75" y="1187"/>
                    </a:cubicBezTo>
                    <a:cubicBezTo>
                      <a:pt x="71" y="1189"/>
                      <a:pt x="71" y="1189"/>
                      <a:pt x="71" y="1189"/>
                    </a:cubicBezTo>
                    <a:cubicBezTo>
                      <a:pt x="70" y="1202"/>
                      <a:pt x="70" y="1202"/>
                      <a:pt x="70" y="1202"/>
                    </a:cubicBezTo>
                    <a:cubicBezTo>
                      <a:pt x="67" y="1203"/>
                      <a:pt x="67" y="1203"/>
                      <a:pt x="67" y="1203"/>
                    </a:cubicBezTo>
                    <a:cubicBezTo>
                      <a:pt x="66" y="1221"/>
                      <a:pt x="66" y="1221"/>
                      <a:pt x="66" y="1221"/>
                    </a:cubicBezTo>
                    <a:cubicBezTo>
                      <a:pt x="64" y="1201"/>
                      <a:pt x="64" y="1201"/>
                      <a:pt x="64" y="1201"/>
                    </a:cubicBezTo>
                    <a:cubicBezTo>
                      <a:pt x="61" y="1204"/>
                      <a:pt x="61" y="1204"/>
                      <a:pt x="61" y="1204"/>
                    </a:cubicBezTo>
                    <a:cubicBezTo>
                      <a:pt x="57" y="1198"/>
                      <a:pt x="57" y="1198"/>
                      <a:pt x="57" y="1198"/>
                    </a:cubicBezTo>
                    <a:cubicBezTo>
                      <a:pt x="57" y="1197"/>
                      <a:pt x="57" y="1197"/>
                      <a:pt x="57" y="1197"/>
                    </a:cubicBezTo>
                    <a:cubicBezTo>
                      <a:pt x="60" y="1194"/>
                      <a:pt x="60" y="1194"/>
                      <a:pt x="60" y="1194"/>
                    </a:cubicBezTo>
                    <a:cubicBezTo>
                      <a:pt x="67" y="1187"/>
                      <a:pt x="67" y="1187"/>
                      <a:pt x="67" y="1187"/>
                    </a:cubicBezTo>
                    <a:cubicBezTo>
                      <a:pt x="68" y="1175"/>
                      <a:pt x="68" y="1175"/>
                      <a:pt x="68" y="1175"/>
                    </a:cubicBezTo>
                    <a:cubicBezTo>
                      <a:pt x="72" y="1165"/>
                      <a:pt x="72" y="1165"/>
                      <a:pt x="72" y="1165"/>
                    </a:cubicBezTo>
                    <a:cubicBezTo>
                      <a:pt x="71" y="1164"/>
                      <a:pt x="70" y="1164"/>
                      <a:pt x="69" y="1163"/>
                    </a:cubicBezTo>
                    <a:cubicBezTo>
                      <a:pt x="63" y="1160"/>
                      <a:pt x="63" y="1160"/>
                      <a:pt x="63" y="1160"/>
                    </a:cubicBezTo>
                    <a:cubicBezTo>
                      <a:pt x="58" y="1155"/>
                      <a:pt x="58" y="1155"/>
                      <a:pt x="58" y="1155"/>
                    </a:cubicBezTo>
                    <a:cubicBezTo>
                      <a:pt x="55" y="1165"/>
                      <a:pt x="55" y="1165"/>
                      <a:pt x="55" y="1165"/>
                    </a:cubicBezTo>
                    <a:cubicBezTo>
                      <a:pt x="55" y="1176"/>
                      <a:pt x="55" y="1176"/>
                      <a:pt x="55" y="1176"/>
                    </a:cubicBezTo>
                    <a:cubicBezTo>
                      <a:pt x="51" y="1182"/>
                      <a:pt x="51" y="1182"/>
                      <a:pt x="51" y="1182"/>
                    </a:cubicBezTo>
                    <a:cubicBezTo>
                      <a:pt x="51" y="1188"/>
                      <a:pt x="52" y="1194"/>
                      <a:pt x="52" y="1200"/>
                    </a:cubicBezTo>
                    <a:cubicBezTo>
                      <a:pt x="48" y="1182"/>
                      <a:pt x="48" y="1182"/>
                      <a:pt x="48" y="1182"/>
                    </a:cubicBezTo>
                    <a:cubicBezTo>
                      <a:pt x="50" y="1175"/>
                      <a:pt x="50" y="1175"/>
                      <a:pt x="50" y="1175"/>
                    </a:cubicBezTo>
                    <a:cubicBezTo>
                      <a:pt x="52" y="1151"/>
                      <a:pt x="52" y="1151"/>
                      <a:pt x="52" y="1151"/>
                    </a:cubicBezTo>
                    <a:cubicBezTo>
                      <a:pt x="55" y="1142"/>
                      <a:pt x="55" y="1142"/>
                      <a:pt x="55" y="1142"/>
                    </a:cubicBezTo>
                    <a:cubicBezTo>
                      <a:pt x="56" y="1135"/>
                      <a:pt x="56" y="1135"/>
                      <a:pt x="56" y="1135"/>
                    </a:cubicBezTo>
                    <a:cubicBezTo>
                      <a:pt x="60" y="1128"/>
                      <a:pt x="60" y="1128"/>
                      <a:pt x="60" y="1128"/>
                    </a:cubicBezTo>
                    <a:cubicBezTo>
                      <a:pt x="60" y="1124"/>
                      <a:pt x="60" y="1121"/>
                      <a:pt x="60" y="1117"/>
                    </a:cubicBezTo>
                    <a:cubicBezTo>
                      <a:pt x="57" y="1109"/>
                      <a:pt x="57" y="1109"/>
                      <a:pt x="57" y="1109"/>
                    </a:cubicBezTo>
                    <a:cubicBezTo>
                      <a:pt x="56" y="1061"/>
                      <a:pt x="56" y="1061"/>
                      <a:pt x="56" y="1061"/>
                    </a:cubicBezTo>
                    <a:cubicBezTo>
                      <a:pt x="53" y="1042"/>
                      <a:pt x="53" y="1042"/>
                      <a:pt x="53" y="1042"/>
                    </a:cubicBezTo>
                    <a:cubicBezTo>
                      <a:pt x="53" y="1021"/>
                      <a:pt x="53" y="1021"/>
                      <a:pt x="53" y="1021"/>
                    </a:cubicBezTo>
                    <a:cubicBezTo>
                      <a:pt x="46" y="991"/>
                      <a:pt x="46" y="991"/>
                      <a:pt x="46" y="991"/>
                    </a:cubicBezTo>
                    <a:cubicBezTo>
                      <a:pt x="45" y="989"/>
                      <a:pt x="44" y="988"/>
                      <a:pt x="43" y="987"/>
                    </a:cubicBezTo>
                    <a:cubicBezTo>
                      <a:pt x="36" y="982"/>
                      <a:pt x="36" y="982"/>
                      <a:pt x="36" y="982"/>
                    </a:cubicBezTo>
                    <a:cubicBezTo>
                      <a:pt x="33" y="967"/>
                      <a:pt x="33" y="967"/>
                      <a:pt x="33" y="967"/>
                    </a:cubicBezTo>
                    <a:cubicBezTo>
                      <a:pt x="33" y="958"/>
                      <a:pt x="33" y="958"/>
                      <a:pt x="33" y="958"/>
                    </a:cubicBezTo>
                    <a:cubicBezTo>
                      <a:pt x="33" y="947"/>
                      <a:pt x="33" y="947"/>
                      <a:pt x="33" y="947"/>
                    </a:cubicBezTo>
                    <a:cubicBezTo>
                      <a:pt x="32" y="946"/>
                      <a:pt x="32" y="945"/>
                      <a:pt x="31" y="944"/>
                    </a:cubicBezTo>
                    <a:cubicBezTo>
                      <a:pt x="34" y="930"/>
                      <a:pt x="34" y="930"/>
                      <a:pt x="34" y="930"/>
                    </a:cubicBezTo>
                    <a:cubicBezTo>
                      <a:pt x="34" y="906"/>
                      <a:pt x="34" y="906"/>
                      <a:pt x="34" y="906"/>
                    </a:cubicBezTo>
                    <a:cubicBezTo>
                      <a:pt x="34" y="886"/>
                      <a:pt x="36" y="867"/>
                      <a:pt x="37" y="847"/>
                    </a:cubicBezTo>
                    <a:cubicBezTo>
                      <a:pt x="39" y="828"/>
                      <a:pt x="39" y="828"/>
                      <a:pt x="39" y="828"/>
                    </a:cubicBezTo>
                    <a:cubicBezTo>
                      <a:pt x="38" y="829"/>
                      <a:pt x="38" y="829"/>
                      <a:pt x="38" y="829"/>
                    </a:cubicBezTo>
                    <a:cubicBezTo>
                      <a:pt x="37" y="830"/>
                      <a:pt x="36" y="833"/>
                      <a:pt x="35" y="835"/>
                    </a:cubicBezTo>
                    <a:cubicBezTo>
                      <a:pt x="33" y="830"/>
                      <a:pt x="33" y="830"/>
                      <a:pt x="35" y="816"/>
                    </a:cubicBezTo>
                    <a:cubicBezTo>
                      <a:pt x="35" y="814"/>
                      <a:pt x="35" y="812"/>
                      <a:pt x="35" y="811"/>
                    </a:cubicBezTo>
                    <a:cubicBezTo>
                      <a:pt x="35" y="808"/>
                      <a:pt x="35" y="808"/>
                      <a:pt x="35" y="808"/>
                    </a:cubicBezTo>
                    <a:cubicBezTo>
                      <a:pt x="41" y="791"/>
                      <a:pt x="41" y="791"/>
                      <a:pt x="41" y="791"/>
                    </a:cubicBezTo>
                    <a:cubicBezTo>
                      <a:pt x="40" y="808"/>
                      <a:pt x="40" y="808"/>
                      <a:pt x="40" y="808"/>
                    </a:cubicBezTo>
                    <a:cubicBezTo>
                      <a:pt x="36" y="824"/>
                      <a:pt x="36" y="824"/>
                      <a:pt x="36" y="824"/>
                    </a:cubicBezTo>
                    <a:cubicBezTo>
                      <a:pt x="38" y="822"/>
                      <a:pt x="38" y="822"/>
                      <a:pt x="38" y="822"/>
                    </a:cubicBezTo>
                    <a:cubicBezTo>
                      <a:pt x="47" y="797"/>
                      <a:pt x="47" y="797"/>
                      <a:pt x="47" y="797"/>
                    </a:cubicBezTo>
                    <a:cubicBezTo>
                      <a:pt x="57" y="776"/>
                      <a:pt x="57" y="776"/>
                      <a:pt x="57" y="776"/>
                    </a:cubicBezTo>
                    <a:cubicBezTo>
                      <a:pt x="71" y="737"/>
                      <a:pt x="71" y="737"/>
                      <a:pt x="71" y="737"/>
                    </a:cubicBezTo>
                    <a:cubicBezTo>
                      <a:pt x="78" y="714"/>
                      <a:pt x="78" y="714"/>
                      <a:pt x="78" y="714"/>
                    </a:cubicBezTo>
                    <a:cubicBezTo>
                      <a:pt x="102" y="656"/>
                      <a:pt x="102" y="656"/>
                      <a:pt x="102" y="656"/>
                    </a:cubicBezTo>
                    <a:cubicBezTo>
                      <a:pt x="105" y="656"/>
                      <a:pt x="105" y="656"/>
                      <a:pt x="105" y="656"/>
                    </a:cubicBezTo>
                    <a:cubicBezTo>
                      <a:pt x="125" y="630"/>
                      <a:pt x="125" y="630"/>
                      <a:pt x="125" y="630"/>
                    </a:cubicBezTo>
                    <a:cubicBezTo>
                      <a:pt x="147" y="591"/>
                      <a:pt x="147" y="591"/>
                      <a:pt x="147" y="591"/>
                    </a:cubicBezTo>
                    <a:cubicBezTo>
                      <a:pt x="161" y="571"/>
                      <a:pt x="161" y="571"/>
                      <a:pt x="161" y="571"/>
                    </a:cubicBezTo>
                    <a:cubicBezTo>
                      <a:pt x="171" y="574"/>
                      <a:pt x="171" y="574"/>
                      <a:pt x="171" y="574"/>
                    </a:cubicBezTo>
                    <a:cubicBezTo>
                      <a:pt x="180" y="565"/>
                      <a:pt x="180" y="565"/>
                      <a:pt x="180" y="565"/>
                    </a:cubicBezTo>
                    <a:cubicBezTo>
                      <a:pt x="197" y="543"/>
                      <a:pt x="197" y="543"/>
                      <a:pt x="197" y="543"/>
                    </a:cubicBezTo>
                    <a:cubicBezTo>
                      <a:pt x="223" y="514"/>
                      <a:pt x="223" y="514"/>
                      <a:pt x="223" y="514"/>
                    </a:cubicBezTo>
                    <a:cubicBezTo>
                      <a:pt x="260" y="474"/>
                      <a:pt x="260" y="474"/>
                      <a:pt x="260" y="474"/>
                    </a:cubicBezTo>
                    <a:cubicBezTo>
                      <a:pt x="274" y="452"/>
                      <a:pt x="274" y="452"/>
                      <a:pt x="274" y="452"/>
                    </a:cubicBezTo>
                    <a:cubicBezTo>
                      <a:pt x="278" y="435"/>
                      <a:pt x="278" y="435"/>
                      <a:pt x="278" y="435"/>
                    </a:cubicBezTo>
                    <a:cubicBezTo>
                      <a:pt x="291" y="413"/>
                      <a:pt x="291" y="413"/>
                      <a:pt x="291" y="413"/>
                    </a:cubicBezTo>
                    <a:cubicBezTo>
                      <a:pt x="330" y="365"/>
                      <a:pt x="330" y="365"/>
                      <a:pt x="330" y="365"/>
                    </a:cubicBezTo>
                    <a:cubicBezTo>
                      <a:pt x="344" y="350"/>
                      <a:pt x="344" y="350"/>
                      <a:pt x="344" y="350"/>
                    </a:cubicBezTo>
                    <a:cubicBezTo>
                      <a:pt x="348" y="341"/>
                      <a:pt x="348" y="341"/>
                      <a:pt x="348" y="341"/>
                    </a:cubicBezTo>
                    <a:cubicBezTo>
                      <a:pt x="356" y="333"/>
                      <a:pt x="356" y="333"/>
                      <a:pt x="356" y="333"/>
                    </a:cubicBezTo>
                    <a:cubicBezTo>
                      <a:pt x="389" y="297"/>
                      <a:pt x="389" y="297"/>
                      <a:pt x="389" y="297"/>
                    </a:cubicBezTo>
                    <a:cubicBezTo>
                      <a:pt x="412" y="270"/>
                      <a:pt x="412" y="270"/>
                      <a:pt x="412" y="270"/>
                    </a:cubicBezTo>
                    <a:cubicBezTo>
                      <a:pt x="419" y="263"/>
                      <a:pt x="419" y="263"/>
                      <a:pt x="419" y="263"/>
                    </a:cubicBezTo>
                    <a:cubicBezTo>
                      <a:pt x="420" y="263"/>
                      <a:pt x="420" y="263"/>
                      <a:pt x="420" y="263"/>
                    </a:cubicBezTo>
                    <a:cubicBezTo>
                      <a:pt x="421" y="261"/>
                      <a:pt x="421" y="261"/>
                      <a:pt x="421" y="261"/>
                    </a:cubicBezTo>
                    <a:cubicBezTo>
                      <a:pt x="426" y="257"/>
                      <a:pt x="426" y="257"/>
                      <a:pt x="426" y="257"/>
                    </a:cubicBezTo>
                    <a:cubicBezTo>
                      <a:pt x="429" y="254"/>
                      <a:pt x="429" y="254"/>
                      <a:pt x="429" y="254"/>
                    </a:cubicBezTo>
                    <a:cubicBezTo>
                      <a:pt x="430" y="258"/>
                      <a:pt x="430" y="258"/>
                      <a:pt x="430" y="258"/>
                    </a:cubicBezTo>
                    <a:cubicBezTo>
                      <a:pt x="425" y="264"/>
                      <a:pt x="420" y="269"/>
                      <a:pt x="416" y="275"/>
                    </a:cubicBezTo>
                    <a:cubicBezTo>
                      <a:pt x="401" y="291"/>
                      <a:pt x="401" y="291"/>
                      <a:pt x="401" y="291"/>
                    </a:cubicBezTo>
                    <a:cubicBezTo>
                      <a:pt x="383" y="312"/>
                      <a:pt x="383" y="312"/>
                      <a:pt x="383" y="312"/>
                    </a:cubicBezTo>
                    <a:cubicBezTo>
                      <a:pt x="367" y="332"/>
                      <a:pt x="367" y="332"/>
                      <a:pt x="367" y="332"/>
                    </a:cubicBezTo>
                    <a:cubicBezTo>
                      <a:pt x="354" y="350"/>
                      <a:pt x="354" y="350"/>
                      <a:pt x="354" y="350"/>
                    </a:cubicBezTo>
                    <a:cubicBezTo>
                      <a:pt x="348" y="361"/>
                      <a:pt x="348" y="361"/>
                      <a:pt x="348" y="361"/>
                    </a:cubicBezTo>
                    <a:cubicBezTo>
                      <a:pt x="341" y="370"/>
                      <a:pt x="341" y="370"/>
                      <a:pt x="341" y="370"/>
                    </a:cubicBezTo>
                    <a:cubicBezTo>
                      <a:pt x="330" y="383"/>
                      <a:pt x="330" y="383"/>
                      <a:pt x="330" y="383"/>
                    </a:cubicBezTo>
                    <a:cubicBezTo>
                      <a:pt x="330" y="391"/>
                      <a:pt x="330" y="391"/>
                      <a:pt x="330" y="391"/>
                    </a:cubicBezTo>
                    <a:cubicBezTo>
                      <a:pt x="345" y="375"/>
                      <a:pt x="345" y="375"/>
                      <a:pt x="345" y="375"/>
                    </a:cubicBezTo>
                    <a:cubicBezTo>
                      <a:pt x="362" y="356"/>
                      <a:pt x="362" y="356"/>
                      <a:pt x="362" y="356"/>
                    </a:cubicBezTo>
                    <a:cubicBezTo>
                      <a:pt x="366" y="349"/>
                      <a:pt x="370" y="341"/>
                      <a:pt x="375" y="334"/>
                    </a:cubicBezTo>
                    <a:cubicBezTo>
                      <a:pt x="391" y="319"/>
                      <a:pt x="391" y="319"/>
                      <a:pt x="391" y="319"/>
                    </a:cubicBezTo>
                    <a:cubicBezTo>
                      <a:pt x="407" y="303"/>
                      <a:pt x="407" y="303"/>
                      <a:pt x="407" y="303"/>
                    </a:cubicBezTo>
                    <a:cubicBezTo>
                      <a:pt x="406" y="294"/>
                      <a:pt x="406" y="294"/>
                      <a:pt x="406" y="294"/>
                    </a:cubicBezTo>
                    <a:cubicBezTo>
                      <a:pt x="431" y="271"/>
                      <a:pt x="431" y="271"/>
                      <a:pt x="431" y="271"/>
                    </a:cubicBezTo>
                    <a:cubicBezTo>
                      <a:pt x="451" y="245"/>
                      <a:pt x="451" y="245"/>
                      <a:pt x="451" y="245"/>
                    </a:cubicBezTo>
                    <a:cubicBezTo>
                      <a:pt x="452" y="245"/>
                      <a:pt x="452" y="245"/>
                      <a:pt x="452" y="245"/>
                    </a:cubicBezTo>
                    <a:cubicBezTo>
                      <a:pt x="455" y="245"/>
                      <a:pt x="455" y="245"/>
                      <a:pt x="455" y="245"/>
                    </a:cubicBezTo>
                    <a:cubicBezTo>
                      <a:pt x="461" y="241"/>
                      <a:pt x="461" y="241"/>
                      <a:pt x="461" y="241"/>
                    </a:cubicBezTo>
                    <a:cubicBezTo>
                      <a:pt x="457" y="245"/>
                      <a:pt x="457" y="245"/>
                      <a:pt x="457" y="245"/>
                    </a:cubicBezTo>
                    <a:cubicBezTo>
                      <a:pt x="465" y="239"/>
                      <a:pt x="465" y="239"/>
                      <a:pt x="465" y="239"/>
                    </a:cubicBezTo>
                    <a:cubicBezTo>
                      <a:pt x="464" y="243"/>
                      <a:pt x="464" y="243"/>
                      <a:pt x="464" y="243"/>
                    </a:cubicBezTo>
                    <a:cubicBezTo>
                      <a:pt x="480" y="237"/>
                      <a:pt x="480" y="237"/>
                      <a:pt x="480" y="237"/>
                    </a:cubicBezTo>
                    <a:cubicBezTo>
                      <a:pt x="492" y="235"/>
                      <a:pt x="492" y="235"/>
                      <a:pt x="492" y="235"/>
                    </a:cubicBezTo>
                    <a:cubicBezTo>
                      <a:pt x="481" y="241"/>
                      <a:pt x="481" y="241"/>
                      <a:pt x="481" y="241"/>
                    </a:cubicBezTo>
                    <a:cubicBezTo>
                      <a:pt x="486" y="244"/>
                      <a:pt x="486" y="244"/>
                      <a:pt x="486" y="244"/>
                    </a:cubicBezTo>
                    <a:cubicBezTo>
                      <a:pt x="474" y="244"/>
                      <a:pt x="474" y="244"/>
                      <a:pt x="474" y="244"/>
                    </a:cubicBezTo>
                    <a:lnTo>
                      <a:pt x="459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64"/>
              <p:cNvSpPr>
                <a:spLocks/>
              </p:cNvSpPr>
              <p:nvPr/>
            </p:nvSpPr>
            <p:spPr bwMode="auto">
              <a:xfrm>
                <a:off x="3454" y="4789"/>
                <a:ext cx="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Freeform 65"/>
              <p:cNvSpPr>
                <a:spLocks/>
              </p:cNvSpPr>
              <p:nvPr/>
            </p:nvSpPr>
            <p:spPr bwMode="auto">
              <a:xfrm>
                <a:off x="4895" y="7089"/>
                <a:ext cx="9" cy="61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1"/>
                  </a:cxn>
                  <a:cxn ang="0">
                    <a:pos x="5" y="48"/>
                  </a:cxn>
                  <a:cxn ang="0">
                    <a:pos x="2" y="32"/>
                  </a:cxn>
                  <a:cxn ang="0">
                    <a:pos x="9" y="6"/>
                  </a:cxn>
                </a:cxnLst>
                <a:rect l="0" t="0" r="r" b="b"/>
                <a:pathLst>
                  <a:path w="9" h="61">
                    <a:moveTo>
                      <a:pt x="9" y="6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1"/>
                    </a:lnTo>
                    <a:lnTo>
                      <a:pt x="5" y="48"/>
                    </a:lnTo>
                    <a:lnTo>
                      <a:pt x="2" y="32"/>
                    </a:lnTo>
                    <a:lnTo>
                      <a:pt x="9" y="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66"/>
              <p:cNvSpPr>
                <a:spLocks/>
              </p:cNvSpPr>
              <p:nvPr/>
            </p:nvSpPr>
            <p:spPr bwMode="auto">
              <a:xfrm>
                <a:off x="4895" y="6869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67"/>
              <p:cNvSpPr>
                <a:spLocks/>
              </p:cNvSpPr>
              <p:nvPr/>
            </p:nvSpPr>
            <p:spPr bwMode="auto">
              <a:xfrm>
                <a:off x="4825" y="729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68"/>
              <p:cNvSpPr>
                <a:spLocks/>
              </p:cNvSpPr>
              <p:nvPr/>
            </p:nvSpPr>
            <p:spPr bwMode="auto">
              <a:xfrm>
                <a:off x="2734" y="729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73"/>
            <p:cNvSpPr>
              <a:spLocks noEditPoints="1"/>
            </p:cNvSpPr>
            <p:nvPr/>
          </p:nvSpPr>
          <p:spPr bwMode="auto">
            <a:xfrm rot="20802960">
              <a:off x="4586288" y="2800350"/>
              <a:ext cx="792162" cy="942975"/>
            </a:xfrm>
            <a:custGeom>
              <a:avLst/>
              <a:gdLst/>
              <a:ahLst/>
              <a:cxnLst>
                <a:cxn ang="0">
                  <a:pos x="198" y="218"/>
                </a:cxn>
                <a:cxn ang="0">
                  <a:pos x="219" y="59"/>
                </a:cxn>
                <a:cxn ang="0">
                  <a:pos x="60" y="38"/>
                </a:cxn>
                <a:cxn ang="0">
                  <a:pos x="38" y="197"/>
                </a:cxn>
                <a:cxn ang="0">
                  <a:pos x="198" y="218"/>
                </a:cxn>
                <a:cxn ang="0">
                  <a:pos x="560" y="681"/>
                </a:cxn>
                <a:cxn ang="0">
                  <a:pos x="626" y="630"/>
                </a:cxn>
                <a:cxn ang="0">
                  <a:pos x="454" y="404"/>
                </a:cxn>
                <a:cxn ang="0">
                  <a:pos x="457" y="380"/>
                </a:cxn>
                <a:cxn ang="0">
                  <a:pos x="484" y="359"/>
                </a:cxn>
                <a:cxn ang="0">
                  <a:pos x="319" y="142"/>
                </a:cxn>
                <a:cxn ang="0">
                  <a:pos x="299" y="136"/>
                </a:cxn>
                <a:cxn ang="0">
                  <a:pos x="238" y="183"/>
                </a:cxn>
                <a:cxn ang="0">
                  <a:pos x="203" y="226"/>
                </a:cxn>
                <a:cxn ang="0">
                  <a:pos x="152" y="248"/>
                </a:cxn>
                <a:cxn ang="0">
                  <a:pos x="87" y="298"/>
                </a:cxn>
                <a:cxn ang="0">
                  <a:pos x="88" y="318"/>
                </a:cxn>
                <a:cxn ang="0">
                  <a:pos x="254" y="535"/>
                </a:cxn>
                <a:cxn ang="0">
                  <a:pos x="281" y="514"/>
                </a:cxn>
                <a:cxn ang="0">
                  <a:pos x="305" y="518"/>
                </a:cxn>
                <a:cxn ang="0">
                  <a:pos x="478" y="744"/>
                </a:cxn>
                <a:cxn ang="0">
                  <a:pos x="544" y="693"/>
                </a:cxn>
                <a:cxn ang="0">
                  <a:pos x="398" y="502"/>
                </a:cxn>
                <a:cxn ang="0">
                  <a:pos x="414" y="490"/>
                </a:cxn>
                <a:cxn ang="0">
                  <a:pos x="560" y="681"/>
                </a:cxn>
                <a:cxn ang="0">
                  <a:pos x="312" y="395"/>
                </a:cxn>
                <a:cxn ang="0">
                  <a:pos x="220" y="246"/>
                </a:cxn>
                <a:cxn ang="0">
                  <a:pos x="340" y="374"/>
                </a:cxn>
                <a:cxn ang="0">
                  <a:pos x="312" y="395"/>
                </a:cxn>
              </a:cxnLst>
              <a:rect l="0" t="0" r="r" b="b"/>
              <a:pathLst>
                <a:path w="626" h="744">
                  <a:moveTo>
                    <a:pt x="198" y="218"/>
                  </a:moveTo>
                  <a:cubicBezTo>
                    <a:pt x="248" y="180"/>
                    <a:pt x="257" y="109"/>
                    <a:pt x="219" y="59"/>
                  </a:cubicBezTo>
                  <a:cubicBezTo>
                    <a:pt x="181" y="9"/>
                    <a:pt x="110" y="0"/>
                    <a:pt x="60" y="38"/>
                  </a:cubicBezTo>
                  <a:cubicBezTo>
                    <a:pt x="10" y="76"/>
                    <a:pt x="0" y="147"/>
                    <a:pt x="38" y="197"/>
                  </a:cubicBezTo>
                  <a:cubicBezTo>
                    <a:pt x="77" y="247"/>
                    <a:pt x="148" y="256"/>
                    <a:pt x="198" y="218"/>
                  </a:cubicBezTo>
                  <a:close/>
                  <a:moveTo>
                    <a:pt x="560" y="681"/>
                  </a:moveTo>
                  <a:cubicBezTo>
                    <a:pt x="626" y="630"/>
                    <a:pt x="626" y="630"/>
                    <a:pt x="626" y="630"/>
                  </a:cubicBezTo>
                  <a:cubicBezTo>
                    <a:pt x="454" y="404"/>
                    <a:pt x="454" y="404"/>
                    <a:pt x="454" y="404"/>
                  </a:cubicBezTo>
                  <a:cubicBezTo>
                    <a:pt x="448" y="397"/>
                    <a:pt x="447" y="388"/>
                    <a:pt x="457" y="380"/>
                  </a:cubicBezTo>
                  <a:cubicBezTo>
                    <a:pt x="467" y="372"/>
                    <a:pt x="481" y="386"/>
                    <a:pt x="484" y="359"/>
                  </a:cubicBezTo>
                  <a:cubicBezTo>
                    <a:pt x="488" y="333"/>
                    <a:pt x="319" y="142"/>
                    <a:pt x="319" y="142"/>
                  </a:cubicBezTo>
                  <a:cubicBezTo>
                    <a:pt x="313" y="135"/>
                    <a:pt x="304" y="132"/>
                    <a:pt x="299" y="136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31" y="199"/>
                    <a:pt x="219" y="214"/>
                    <a:pt x="203" y="226"/>
                  </a:cubicBezTo>
                  <a:cubicBezTo>
                    <a:pt x="188" y="238"/>
                    <a:pt x="170" y="245"/>
                    <a:pt x="152" y="248"/>
                  </a:cubicBezTo>
                  <a:cubicBezTo>
                    <a:pt x="87" y="298"/>
                    <a:pt x="87" y="298"/>
                    <a:pt x="87" y="298"/>
                  </a:cubicBezTo>
                  <a:cubicBezTo>
                    <a:pt x="82" y="301"/>
                    <a:pt x="83" y="311"/>
                    <a:pt x="88" y="318"/>
                  </a:cubicBezTo>
                  <a:cubicBezTo>
                    <a:pt x="88" y="318"/>
                    <a:pt x="228" y="532"/>
                    <a:pt x="254" y="535"/>
                  </a:cubicBezTo>
                  <a:cubicBezTo>
                    <a:pt x="280" y="539"/>
                    <a:pt x="271" y="522"/>
                    <a:pt x="281" y="514"/>
                  </a:cubicBezTo>
                  <a:cubicBezTo>
                    <a:pt x="291" y="507"/>
                    <a:pt x="299" y="510"/>
                    <a:pt x="305" y="518"/>
                  </a:cubicBezTo>
                  <a:cubicBezTo>
                    <a:pt x="478" y="744"/>
                    <a:pt x="478" y="744"/>
                    <a:pt x="478" y="744"/>
                  </a:cubicBezTo>
                  <a:cubicBezTo>
                    <a:pt x="544" y="693"/>
                    <a:pt x="544" y="693"/>
                    <a:pt x="544" y="693"/>
                  </a:cubicBezTo>
                  <a:cubicBezTo>
                    <a:pt x="398" y="502"/>
                    <a:pt x="398" y="502"/>
                    <a:pt x="398" y="502"/>
                  </a:cubicBezTo>
                  <a:cubicBezTo>
                    <a:pt x="414" y="490"/>
                    <a:pt x="414" y="490"/>
                    <a:pt x="414" y="490"/>
                  </a:cubicBezTo>
                  <a:lnTo>
                    <a:pt x="560" y="681"/>
                  </a:lnTo>
                  <a:close/>
                  <a:moveTo>
                    <a:pt x="312" y="395"/>
                  </a:moveTo>
                  <a:cubicBezTo>
                    <a:pt x="220" y="246"/>
                    <a:pt x="220" y="246"/>
                    <a:pt x="220" y="246"/>
                  </a:cubicBezTo>
                  <a:cubicBezTo>
                    <a:pt x="340" y="374"/>
                    <a:pt x="340" y="374"/>
                    <a:pt x="340" y="374"/>
                  </a:cubicBezTo>
                  <a:lnTo>
                    <a:pt x="312" y="395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74"/>
            <p:cNvSpPr>
              <a:spLocks noEditPoints="1"/>
            </p:cNvSpPr>
            <p:nvPr/>
          </p:nvSpPr>
          <p:spPr bwMode="auto">
            <a:xfrm rot="1240865">
              <a:off x="5843588" y="1905000"/>
              <a:ext cx="793750" cy="942975"/>
            </a:xfrm>
            <a:custGeom>
              <a:avLst/>
              <a:gdLst/>
              <a:ahLst/>
              <a:cxnLst>
                <a:cxn ang="0">
                  <a:pos x="198" y="218"/>
                </a:cxn>
                <a:cxn ang="0">
                  <a:pos x="219" y="59"/>
                </a:cxn>
                <a:cxn ang="0">
                  <a:pos x="60" y="38"/>
                </a:cxn>
                <a:cxn ang="0">
                  <a:pos x="38" y="197"/>
                </a:cxn>
                <a:cxn ang="0">
                  <a:pos x="198" y="218"/>
                </a:cxn>
                <a:cxn ang="0">
                  <a:pos x="560" y="681"/>
                </a:cxn>
                <a:cxn ang="0">
                  <a:pos x="626" y="630"/>
                </a:cxn>
                <a:cxn ang="0">
                  <a:pos x="454" y="404"/>
                </a:cxn>
                <a:cxn ang="0">
                  <a:pos x="457" y="380"/>
                </a:cxn>
                <a:cxn ang="0">
                  <a:pos x="484" y="359"/>
                </a:cxn>
                <a:cxn ang="0">
                  <a:pos x="319" y="142"/>
                </a:cxn>
                <a:cxn ang="0">
                  <a:pos x="299" y="136"/>
                </a:cxn>
                <a:cxn ang="0">
                  <a:pos x="238" y="183"/>
                </a:cxn>
                <a:cxn ang="0">
                  <a:pos x="203" y="226"/>
                </a:cxn>
                <a:cxn ang="0">
                  <a:pos x="152" y="248"/>
                </a:cxn>
                <a:cxn ang="0">
                  <a:pos x="87" y="298"/>
                </a:cxn>
                <a:cxn ang="0">
                  <a:pos x="88" y="318"/>
                </a:cxn>
                <a:cxn ang="0">
                  <a:pos x="254" y="535"/>
                </a:cxn>
                <a:cxn ang="0">
                  <a:pos x="281" y="514"/>
                </a:cxn>
                <a:cxn ang="0">
                  <a:pos x="305" y="518"/>
                </a:cxn>
                <a:cxn ang="0">
                  <a:pos x="478" y="744"/>
                </a:cxn>
                <a:cxn ang="0">
                  <a:pos x="544" y="693"/>
                </a:cxn>
                <a:cxn ang="0">
                  <a:pos x="398" y="502"/>
                </a:cxn>
                <a:cxn ang="0">
                  <a:pos x="414" y="490"/>
                </a:cxn>
                <a:cxn ang="0">
                  <a:pos x="560" y="681"/>
                </a:cxn>
                <a:cxn ang="0">
                  <a:pos x="312" y="395"/>
                </a:cxn>
                <a:cxn ang="0">
                  <a:pos x="220" y="246"/>
                </a:cxn>
                <a:cxn ang="0">
                  <a:pos x="340" y="374"/>
                </a:cxn>
                <a:cxn ang="0">
                  <a:pos x="312" y="395"/>
                </a:cxn>
              </a:cxnLst>
              <a:rect l="0" t="0" r="r" b="b"/>
              <a:pathLst>
                <a:path w="626" h="744">
                  <a:moveTo>
                    <a:pt x="198" y="218"/>
                  </a:moveTo>
                  <a:cubicBezTo>
                    <a:pt x="248" y="180"/>
                    <a:pt x="257" y="109"/>
                    <a:pt x="219" y="59"/>
                  </a:cubicBezTo>
                  <a:cubicBezTo>
                    <a:pt x="181" y="9"/>
                    <a:pt x="110" y="0"/>
                    <a:pt x="60" y="38"/>
                  </a:cubicBezTo>
                  <a:cubicBezTo>
                    <a:pt x="10" y="76"/>
                    <a:pt x="0" y="147"/>
                    <a:pt x="38" y="197"/>
                  </a:cubicBezTo>
                  <a:cubicBezTo>
                    <a:pt x="77" y="247"/>
                    <a:pt x="148" y="256"/>
                    <a:pt x="198" y="218"/>
                  </a:cubicBezTo>
                  <a:close/>
                  <a:moveTo>
                    <a:pt x="560" y="681"/>
                  </a:moveTo>
                  <a:cubicBezTo>
                    <a:pt x="626" y="630"/>
                    <a:pt x="626" y="630"/>
                    <a:pt x="626" y="630"/>
                  </a:cubicBezTo>
                  <a:cubicBezTo>
                    <a:pt x="454" y="404"/>
                    <a:pt x="454" y="404"/>
                    <a:pt x="454" y="404"/>
                  </a:cubicBezTo>
                  <a:cubicBezTo>
                    <a:pt x="448" y="397"/>
                    <a:pt x="447" y="388"/>
                    <a:pt x="457" y="380"/>
                  </a:cubicBezTo>
                  <a:cubicBezTo>
                    <a:pt x="467" y="372"/>
                    <a:pt x="481" y="386"/>
                    <a:pt x="484" y="359"/>
                  </a:cubicBezTo>
                  <a:cubicBezTo>
                    <a:pt x="488" y="333"/>
                    <a:pt x="319" y="142"/>
                    <a:pt x="319" y="142"/>
                  </a:cubicBezTo>
                  <a:cubicBezTo>
                    <a:pt x="313" y="135"/>
                    <a:pt x="304" y="132"/>
                    <a:pt x="299" y="136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31" y="199"/>
                    <a:pt x="219" y="214"/>
                    <a:pt x="203" y="226"/>
                  </a:cubicBezTo>
                  <a:cubicBezTo>
                    <a:pt x="188" y="238"/>
                    <a:pt x="170" y="245"/>
                    <a:pt x="152" y="248"/>
                  </a:cubicBezTo>
                  <a:cubicBezTo>
                    <a:pt x="87" y="298"/>
                    <a:pt x="87" y="298"/>
                    <a:pt x="87" y="298"/>
                  </a:cubicBezTo>
                  <a:cubicBezTo>
                    <a:pt x="82" y="301"/>
                    <a:pt x="83" y="311"/>
                    <a:pt x="88" y="318"/>
                  </a:cubicBezTo>
                  <a:cubicBezTo>
                    <a:pt x="88" y="318"/>
                    <a:pt x="228" y="532"/>
                    <a:pt x="254" y="535"/>
                  </a:cubicBezTo>
                  <a:cubicBezTo>
                    <a:pt x="280" y="539"/>
                    <a:pt x="271" y="522"/>
                    <a:pt x="281" y="514"/>
                  </a:cubicBezTo>
                  <a:cubicBezTo>
                    <a:pt x="291" y="507"/>
                    <a:pt x="299" y="510"/>
                    <a:pt x="305" y="518"/>
                  </a:cubicBezTo>
                  <a:cubicBezTo>
                    <a:pt x="478" y="744"/>
                    <a:pt x="478" y="744"/>
                    <a:pt x="478" y="744"/>
                  </a:cubicBezTo>
                  <a:cubicBezTo>
                    <a:pt x="544" y="693"/>
                    <a:pt x="544" y="693"/>
                    <a:pt x="544" y="693"/>
                  </a:cubicBezTo>
                  <a:cubicBezTo>
                    <a:pt x="398" y="502"/>
                    <a:pt x="398" y="502"/>
                    <a:pt x="398" y="502"/>
                  </a:cubicBezTo>
                  <a:cubicBezTo>
                    <a:pt x="414" y="490"/>
                    <a:pt x="414" y="490"/>
                    <a:pt x="414" y="490"/>
                  </a:cubicBezTo>
                  <a:lnTo>
                    <a:pt x="560" y="681"/>
                  </a:lnTo>
                  <a:close/>
                  <a:moveTo>
                    <a:pt x="312" y="395"/>
                  </a:moveTo>
                  <a:cubicBezTo>
                    <a:pt x="220" y="246"/>
                    <a:pt x="220" y="246"/>
                    <a:pt x="220" y="246"/>
                  </a:cubicBezTo>
                  <a:cubicBezTo>
                    <a:pt x="340" y="374"/>
                    <a:pt x="340" y="374"/>
                    <a:pt x="340" y="374"/>
                  </a:cubicBezTo>
                  <a:lnTo>
                    <a:pt x="312" y="39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666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 rot="17799357">
              <a:off x="4018357" y="4719090"/>
              <a:ext cx="1258888" cy="1218308"/>
              <a:chOff x="1008" y="2055"/>
              <a:chExt cx="1409" cy="1366"/>
            </a:xfrm>
          </p:grpSpPr>
          <p:sp>
            <p:nvSpPr>
              <p:cNvPr id="12" name="Freeform 75"/>
              <p:cNvSpPr>
                <a:spLocks noEditPoints="1"/>
              </p:cNvSpPr>
              <p:nvPr/>
            </p:nvSpPr>
            <p:spPr bwMode="auto">
              <a:xfrm>
                <a:off x="1104" y="2055"/>
                <a:ext cx="869" cy="1031"/>
              </a:xfrm>
              <a:custGeom>
                <a:avLst/>
                <a:gdLst/>
                <a:ahLst/>
                <a:cxnLst>
                  <a:cxn ang="0">
                    <a:pos x="198" y="218"/>
                  </a:cxn>
                  <a:cxn ang="0">
                    <a:pos x="219" y="59"/>
                  </a:cxn>
                  <a:cxn ang="0">
                    <a:pos x="60" y="38"/>
                  </a:cxn>
                  <a:cxn ang="0">
                    <a:pos x="38" y="197"/>
                  </a:cxn>
                  <a:cxn ang="0">
                    <a:pos x="198" y="218"/>
                  </a:cxn>
                  <a:cxn ang="0">
                    <a:pos x="560" y="681"/>
                  </a:cxn>
                  <a:cxn ang="0">
                    <a:pos x="626" y="630"/>
                  </a:cxn>
                  <a:cxn ang="0">
                    <a:pos x="454" y="404"/>
                  </a:cxn>
                  <a:cxn ang="0">
                    <a:pos x="457" y="380"/>
                  </a:cxn>
                  <a:cxn ang="0">
                    <a:pos x="484" y="359"/>
                  </a:cxn>
                  <a:cxn ang="0">
                    <a:pos x="319" y="142"/>
                  </a:cxn>
                  <a:cxn ang="0">
                    <a:pos x="299" y="136"/>
                  </a:cxn>
                  <a:cxn ang="0">
                    <a:pos x="238" y="183"/>
                  </a:cxn>
                  <a:cxn ang="0">
                    <a:pos x="203" y="226"/>
                  </a:cxn>
                  <a:cxn ang="0">
                    <a:pos x="152" y="248"/>
                  </a:cxn>
                  <a:cxn ang="0">
                    <a:pos x="87" y="298"/>
                  </a:cxn>
                  <a:cxn ang="0">
                    <a:pos x="88" y="318"/>
                  </a:cxn>
                  <a:cxn ang="0">
                    <a:pos x="254" y="535"/>
                  </a:cxn>
                  <a:cxn ang="0">
                    <a:pos x="281" y="514"/>
                  </a:cxn>
                  <a:cxn ang="0">
                    <a:pos x="305" y="518"/>
                  </a:cxn>
                  <a:cxn ang="0">
                    <a:pos x="478" y="744"/>
                  </a:cxn>
                  <a:cxn ang="0">
                    <a:pos x="544" y="693"/>
                  </a:cxn>
                  <a:cxn ang="0">
                    <a:pos x="398" y="502"/>
                  </a:cxn>
                  <a:cxn ang="0">
                    <a:pos x="414" y="490"/>
                  </a:cxn>
                  <a:cxn ang="0">
                    <a:pos x="560" y="681"/>
                  </a:cxn>
                  <a:cxn ang="0">
                    <a:pos x="312" y="395"/>
                  </a:cxn>
                  <a:cxn ang="0">
                    <a:pos x="220" y="246"/>
                  </a:cxn>
                  <a:cxn ang="0">
                    <a:pos x="340" y="374"/>
                  </a:cxn>
                  <a:cxn ang="0">
                    <a:pos x="312" y="395"/>
                  </a:cxn>
                </a:cxnLst>
                <a:rect l="0" t="0" r="r" b="b"/>
                <a:pathLst>
                  <a:path w="626" h="744">
                    <a:moveTo>
                      <a:pt x="198" y="218"/>
                    </a:moveTo>
                    <a:cubicBezTo>
                      <a:pt x="248" y="180"/>
                      <a:pt x="257" y="109"/>
                      <a:pt x="219" y="59"/>
                    </a:cubicBezTo>
                    <a:cubicBezTo>
                      <a:pt x="181" y="9"/>
                      <a:pt x="110" y="0"/>
                      <a:pt x="60" y="38"/>
                    </a:cubicBezTo>
                    <a:cubicBezTo>
                      <a:pt x="10" y="76"/>
                      <a:pt x="0" y="147"/>
                      <a:pt x="38" y="197"/>
                    </a:cubicBezTo>
                    <a:cubicBezTo>
                      <a:pt x="77" y="247"/>
                      <a:pt x="148" y="256"/>
                      <a:pt x="198" y="218"/>
                    </a:cubicBezTo>
                    <a:close/>
                    <a:moveTo>
                      <a:pt x="560" y="681"/>
                    </a:moveTo>
                    <a:cubicBezTo>
                      <a:pt x="626" y="630"/>
                      <a:pt x="626" y="630"/>
                      <a:pt x="626" y="630"/>
                    </a:cubicBezTo>
                    <a:cubicBezTo>
                      <a:pt x="454" y="404"/>
                      <a:pt x="454" y="404"/>
                      <a:pt x="454" y="404"/>
                    </a:cubicBezTo>
                    <a:cubicBezTo>
                      <a:pt x="448" y="397"/>
                      <a:pt x="447" y="388"/>
                      <a:pt x="457" y="380"/>
                    </a:cubicBezTo>
                    <a:cubicBezTo>
                      <a:pt x="467" y="372"/>
                      <a:pt x="481" y="386"/>
                      <a:pt x="484" y="359"/>
                    </a:cubicBezTo>
                    <a:cubicBezTo>
                      <a:pt x="488" y="333"/>
                      <a:pt x="319" y="142"/>
                      <a:pt x="319" y="142"/>
                    </a:cubicBezTo>
                    <a:cubicBezTo>
                      <a:pt x="313" y="135"/>
                      <a:pt x="304" y="132"/>
                      <a:pt x="299" y="136"/>
                    </a:cubicBezTo>
                    <a:cubicBezTo>
                      <a:pt x="238" y="183"/>
                      <a:pt x="238" y="183"/>
                      <a:pt x="238" y="183"/>
                    </a:cubicBezTo>
                    <a:cubicBezTo>
                      <a:pt x="231" y="199"/>
                      <a:pt x="219" y="214"/>
                      <a:pt x="203" y="226"/>
                    </a:cubicBezTo>
                    <a:cubicBezTo>
                      <a:pt x="188" y="238"/>
                      <a:pt x="170" y="245"/>
                      <a:pt x="152" y="248"/>
                    </a:cubicBezTo>
                    <a:cubicBezTo>
                      <a:pt x="87" y="298"/>
                      <a:pt x="87" y="298"/>
                      <a:pt x="87" y="298"/>
                    </a:cubicBezTo>
                    <a:cubicBezTo>
                      <a:pt x="82" y="301"/>
                      <a:pt x="83" y="311"/>
                      <a:pt x="88" y="318"/>
                    </a:cubicBezTo>
                    <a:cubicBezTo>
                      <a:pt x="88" y="318"/>
                      <a:pt x="228" y="532"/>
                      <a:pt x="254" y="535"/>
                    </a:cubicBezTo>
                    <a:cubicBezTo>
                      <a:pt x="280" y="539"/>
                      <a:pt x="271" y="522"/>
                      <a:pt x="281" y="514"/>
                    </a:cubicBezTo>
                    <a:cubicBezTo>
                      <a:pt x="291" y="507"/>
                      <a:pt x="299" y="510"/>
                      <a:pt x="305" y="518"/>
                    </a:cubicBezTo>
                    <a:cubicBezTo>
                      <a:pt x="478" y="744"/>
                      <a:pt x="478" y="744"/>
                      <a:pt x="478" y="744"/>
                    </a:cubicBezTo>
                    <a:cubicBezTo>
                      <a:pt x="544" y="693"/>
                      <a:pt x="544" y="693"/>
                      <a:pt x="544" y="693"/>
                    </a:cubicBezTo>
                    <a:cubicBezTo>
                      <a:pt x="398" y="502"/>
                      <a:pt x="398" y="502"/>
                      <a:pt x="398" y="502"/>
                    </a:cubicBezTo>
                    <a:cubicBezTo>
                      <a:pt x="414" y="490"/>
                      <a:pt x="414" y="490"/>
                      <a:pt x="414" y="490"/>
                    </a:cubicBezTo>
                    <a:lnTo>
                      <a:pt x="560" y="681"/>
                    </a:lnTo>
                    <a:close/>
                    <a:moveTo>
                      <a:pt x="312" y="395"/>
                    </a:moveTo>
                    <a:cubicBezTo>
                      <a:pt x="220" y="246"/>
                      <a:pt x="220" y="246"/>
                      <a:pt x="220" y="246"/>
                    </a:cubicBezTo>
                    <a:cubicBezTo>
                      <a:pt x="340" y="374"/>
                      <a:pt x="340" y="374"/>
                      <a:pt x="340" y="374"/>
                    </a:cubicBezTo>
                    <a:lnTo>
                      <a:pt x="312" y="3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6666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76"/>
              <p:cNvSpPr>
                <a:spLocks noEditPoints="1"/>
              </p:cNvSpPr>
              <p:nvPr/>
            </p:nvSpPr>
            <p:spPr bwMode="auto">
              <a:xfrm rot="-797040">
                <a:off x="1008" y="2775"/>
                <a:ext cx="545" cy="646"/>
              </a:xfrm>
              <a:custGeom>
                <a:avLst/>
                <a:gdLst/>
                <a:ahLst/>
                <a:cxnLst>
                  <a:cxn ang="0">
                    <a:pos x="198" y="218"/>
                  </a:cxn>
                  <a:cxn ang="0">
                    <a:pos x="219" y="59"/>
                  </a:cxn>
                  <a:cxn ang="0">
                    <a:pos x="60" y="38"/>
                  </a:cxn>
                  <a:cxn ang="0">
                    <a:pos x="38" y="197"/>
                  </a:cxn>
                  <a:cxn ang="0">
                    <a:pos x="198" y="218"/>
                  </a:cxn>
                  <a:cxn ang="0">
                    <a:pos x="560" y="681"/>
                  </a:cxn>
                  <a:cxn ang="0">
                    <a:pos x="626" y="630"/>
                  </a:cxn>
                  <a:cxn ang="0">
                    <a:pos x="454" y="404"/>
                  </a:cxn>
                  <a:cxn ang="0">
                    <a:pos x="457" y="380"/>
                  </a:cxn>
                  <a:cxn ang="0">
                    <a:pos x="484" y="359"/>
                  </a:cxn>
                  <a:cxn ang="0">
                    <a:pos x="319" y="142"/>
                  </a:cxn>
                  <a:cxn ang="0">
                    <a:pos x="299" y="136"/>
                  </a:cxn>
                  <a:cxn ang="0">
                    <a:pos x="238" y="183"/>
                  </a:cxn>
                  <a:cxn ang="0">
                    <a:pos x="203" y="226"/>
                  </a:cxn>
                  <a:cxn ang="0">
                    <a:pos x="152" y="248"/>
                  </a:cxn>
                  <a:cxn ang="0">
                    <a:pos x="87" y="298"/>
                  </a:cxn>
                  <a:cxn ang="0">
                    <a:pos x="88" y="318"/>
                  </a:cxn>
                  <a:cxn ang="0">
                    <a:pos x="254" y="535"/>
                  </a:cxn>
                  <a:cxn ang="0">
                    <a:pos x="281" y="514"/>
                  </a:cxn>
                  <a:cxn ang="0">
                    <a:pos x="305" y="518"/>
                  </a:cxn>
                  <a:cxn ang="0">
                    <a:pos x="478" y="744"/>
                  </a:cxn>
                  <a:cxn ang="0">
                    <a:pos x="544" y="693"/>
                  </a:cxn>
                  <a:cxn ang="0">
                    <a:pos x="398" y="502"/>
                  </a:cxn>
                  <a:cxn ang="0">
                    <a:pos x="414" y="490"/>
                  </a:cxn>
                  <a:cxn ang="0">
                    <a:pos x="560" y="681"/>
                  </a:cxn>
                  <a:cxn ang="0">
                    <a:pos x="312" y="395"/>
                  </a:cxn>
                  <a:cxn ang="0">
                    <a:pos x="220" y="246"/>
                  </a:cxn>
                  <a:cxn ang="0">
                    <a:pos x="340" y="374"/>
                  </a:cxn>
                  <a:cxn ang="0">
                    <a:pos x="312" y="395"/>
                  </a:cxn>
                </a:cxnLst>
                <a:rect l="0" t="0" r="r" b="b"/>
                <a:pathLst>
                  <a:path w="626" h="744">
                    <a:moveTo>
                      <a:pt x="198" y="218"/>
                    </a:moveTo>
                    <a:cubicBezTo>
                      <a:pt x="248" y="180"/>
                      <a:pt x="257" y="109"/>
                      <a:pt x="219" y="59"/>
                    </a:cubicBezTo>
                    <a:cubicBezTo>
                      <a:pt x="181" y="9"/>
                      <a:pt x="110" y="0"/>
                      <a:pt x="60" y="38"/>
                    </a:cubicBezTo>
                    <a:cubicBezTo>
                      <a:pt x="10" y="76"/>
                      <a:pt x="0" y="147"/>
                      <a:pt x="38" y="197"/>
                    </a:cubicBezTo>
                    <a:cubicBezTo>
                      <a:pt x="77" y="247"/>
                      <a:pt x="148" y="256"/>
                      <a:pt x="198" y="218"/>
                    </a:cubicBezTo>
                    <a:close/>
                    <a:moveTo>
                      <a:pt x="560" y="681"/>
                    </a:moveTo>
                    <a:cubicBezTo>
                      <a:pt x="626" y="630"/>
                      <a:pt x="626" y="630"/>
                      <a:pt x="626" y="630"/>
                    </a:cubicBezTo>
                    <a:cubicBezTo>
                      <a:pt x="454" y="404"/>
                      <a:pt x="454" y="404"/>
                      <a:pt x="454" y="404"/>
                    </a:cubicBezTo>
                    <a:cubicBezTo>
                      <a:pt x="448" y="397"/>
                      <a:pt x="447" y="388"/>
                      <a:pt x="457" y="380"/>
                    </a:cubicBezTo>
                    <a:cubicBezTo>
                      <a:pt x="467" y="372"/>
                      <a:pt x="481" y="386"/>
                      <a:pt x="484" y="359"/>
                    </a:cubicBezTo>
                    <a:cubicBezTo>
                      <a:pt x="488" y="333"/>
                      <a:pt x="319" y="142"/>
                      <a:pt x="319" y="142"/>
                    </a:cubicBezTo>
                    <a:cubicBezTo>
                      <a:pt x="313" y="135"/>
                      <a:pt x="304" y="132"/>
                      <a:pt x="299" y="136"/>
                    </a:cubicBezTo>
                    <a:cubicBezTo>
                      <a:pt x="238" y="183"/>
                      <a:pt x="238" y="183"/>
                      <a:pt x="238" y="183"/>
                    </a:cubicBezTo>
                    <a:cubicBezTo>
                      <a:pt x="231" y="199"/>
                      <a:pt x="219" y="214"/>
                      <a:pt x="203" y="226"/>
                    </a:cubicBezTo>
                    <a:cubicBezTo>
                      <a:pt x="188" y="238"/>
                      <a:pt x="170" y="245"/>
                      <a:pt x="152" y="248"/>
                    </a:cubicBezTo>
                    <a:cubicBezTo>
                      <a:pt x="87" y="298"/>
                      <a:pt x="87" y="298"/>
                      <a:pt x="87" y="298"/>
                    </a:cubicBezTo>
                    <a:cubicBezTo>
                      <a:pt x="82" y="301"/>
                      <a:pt x="83" y="311"/>
                      <a:pt x="88" y="318"/>
                    </a:cubicBezTo>
                    <a:cubicBezTo>
                      <a:pt x="88" y="318"/>
                      <a:pt x="228" y="532"/>
                      <a:pt x="254" y="535"/>
                    </a:cubicBezTo>
                    <a:cubicBezTo>
                      <a:pt x="280" y="539"/>
                      <a:pt x="271" y="522"/>
                      <a:pt x="281" y="514"/>
                    </a:cubicBezTo>
                    <a:cubicBezTo>
                      <a:pt x="291" y="507"/>
                      <a:pt x="299" y="510"/>
                      <a:pt x="305" y="518"/>
                    </a:cubicBezTo>
                    <a:cubicBezTo>
                      <a:pt x="478" y="744"/>
                      <a:pt x="478" y="744"/>
                      <a:pt x="478" y="744"/>
                    </a:cubicBezTo>
                    <a:cubicBezTo>
                      <a:pt x="544" y="693"/>
                      <a:pt x="544" y="693"/>
                      <a:pt x="544" y="693"/>
                    </a:cubicBezTo>
                    <a:cubicBezTo>
                      <a:pt x="398" y="502"/>
                      <a:pt x="398" y="502"/>
                      <a:pt x="398" y="502"/>
                    </a:cubicBezTo>
                    <a:cubicBezTo>
                      <a:pt x="414" y="490"/>
                      <a:pt x="414" y="490"/>
                      <a:pt x="414" y="490"/>
                    </a:cubicBezTo>
                    <a:lnTo>
                      <a:pt x="560" y="681"/>
                    </a:lnTo>
                    <a:close/>
                    <a:moveTo>
                      <a:pt x="312" y="395"/>
                    </a:moveTo>
                    <a:cubicBezTo>
                      <a:pt x="220" y="246"/>
                      <a:pt x="220" y="246"/>
                      <a:pt x="220" y="246"/>
                    </a:cubicBezTo>
                    <a:cubicBezTo>
                      <a:pt x="340" y="374"/>
                      <a:pt x="340" y="374"/>
                      <a:pt x="340" y="374"/>
                    </a:cubicBezTo>
                    <a:lnTo>
                      <a:pt x="312" y="3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77"/>
              <p:cNvSpPr>
                <a:spLocks noEditPoints="1"/>
              </p:cNvSpPr>
              <p:nvPr/>
            </p:nvSpPr>
            <p:spPr bwMode="auto">
              <a:xfrm rot="1240865">
                <a:off x="1872" y="2159"/>
                <a:ext cx="545" cy="646"/>
              </a:xfrm>
              <a:custGeom>
                <a:avLst/>
                <a:gdLst/>
                <a:ahLst/>
                <a:cxnLst>
                  <a:cxn ang="0">
                    <a:pos x="198" y="218"/>
                  </a:cxn>
                  <a:cxn ang="0">
                    <a:pos x="219" y="59"/>
                  </a:cxn>
                  <a:cxn ang="0">
                    <a:pos x="60" y="38"/>
                  </a:cxn>
                  <a:cxn ang="0">
                    <a:pos x="38" y="197"/>
                  </a:cxn>
                  <a:cxn ang="0">
                    <a:pos x="198" y="218"/>
                  </a:cxn>
                  <a:cxn ang="0">
                    <a:pos x="560" y="681"/>
                  </a:cxn>
                  <a:cxn ang="0">
                    <a:pos x="626" y="630"/>
                  </a:cxn>
                  <a:cxn ang="0">
                    <a:pos x="454" y="404"/>
                  </a:cxn>
                  <a:cxn ang="0">
                    <a:pos x="457" y="380"/>
                  </a:cxn>
                  <a:cxn ang="0">
                    <a:pos x="484" y="359"/>
                  </a:cxn>
                  <a:cxn ang="0">
                    <a:pos x="319" y="142"/>
                  </a:cxn>
                  <a:cxn ang="0">
                    <a:pos x="299" y="136"/>
                  </a:cxn>
                  <a:cxn ang="0">
                    <a:pos x="238" y="183"/>
                  </a:cxn>
                  <a:cxn ang="0">
                    <a:pos x="203" y="226"/>
                  </a:cxn>
                  <a:cxn ang="0">
                    <a:pos x="152" y="248"/>
                  </a:cxn>
                  <a:cxn ang="0">
                    <a:pos x="87" y="298"/>
                  </a:cxn>
                  <a:cxn ang="0">
                    <a:pos x="88" y="318"/>
                  </a:cxn>
                  <a:cxn ang="0">
                    <a:pos x="254" y="535"/>
                  </a:cxn>
                  <a:cxn ang="0">
                    <a:pos x="281" y="514"/>
                  </a:cxn>
                  <a:cxn ang="0">
                    <a:pos x="305" y="518"/>
                  </a:cxn>
                  <a:cxn ang="0">
                    <a:pos x="478" y="744"/>
                  </a:cxn>
                  <a:cxn ang="0">
                    <a:pos x="544" y="693"/>
                  </a:cxn>
                  <a:cxn ang="0">
                    <a:pos x="398" y="502"/>
                  </a:cxn>
                  <a:cxn ang="0">
                    <a:pos x="414" y="490"/>
                  </a:cxn>
                  <a:cxn ang="0">
                    <a:pos x="560" y="681"/>
                  </a:cxn>
                  <a:cxn ang="0">
                    <a:pos x="312" y="395"/>
                  </a:cxn>
                  <a:cxn ang="0">
                    <a:pos x="220" y="246"/>
                  </a:cxn>
                  <a:cxn ang="0">
                    <a:pos x="340" y="374"/>
                  </a:cxn>
                  <a:cxn ang="0">
                    <a:pos x="312" y="395"/>
                  </a:cxn>
                </a:cxnLst>
                <a:rect l="0" t="0" r="r" b="b"/>
                <a:pathLst>
                  <a:path w="626" h="744">
                    <a:moveTo>
                      <a:pt x="198" y="218"/>
                    </a:moveTo>
                    <a:cubicBezTo>
                      <a:pt x="248" y="180"/>
                      <a:pt x="257" y="109"/>
                      <a:pt x="219" y="59"/>
                    </a:cubicBezTo>
                    <a:cubicBezTo>
                      <a:pt x="181" y="9"/>
                      <a:pt x="110" y="0"/>
                      <a:pt x="60" y="38"/>
                    </a:cubicBezTo>
                    <a:cubicBezTo>
                      <a:pt x="10" y="76"/>
                      <a:pt x="0" y="147"/>
                      <a:pt x="38" y="197"/>
                    </a:cubicBezTo>
                    <a:cubicBezTo>
                      <a:pt x="77" y="247"/>
                      <a:pt x="148" y="256"/>
                      <a:pt x="198" y="218"/>
                    </a:cubicBezTo>
                    <a:close/>
                    <a:moveTo>
                      <a:pt x="560" y="681"/>
                    </a:moveTo>
                    <a:cubicBezTo>
                      <a:pt x="626" y="630"/>
                      <a:pt x="626" y="630"/>
                      <a:pt x="626" y="630"/>
                    </a:cubicBezTo>
                    <a:cubicBezTo>
                      <a:pt x="454" y="404"/>
                      <a:pt x="454" y="404"/>
                      <a:pt x="454" y="404"/>
                    </a:cubicBezTo>
                    <a:cubicBezTo>
                      <a:pt x="448" y="397"/>
                      <a:pt x="447" y="388"/>
                      <a:pt x="457" y="380"/>
                    </a:cubicBezTo>
                    <a:cubicBezTo>
                      <a:pt x="467" y="372"/>
                      <a:pt x="481" y="386"/>
                      <a:pt x="484" y="359"/>
                    </a:cubicBezTo>
                    <a:cubicBezTo>
                      <a:pt x="488" y="333"/>
                      <a:pt x="319" y="142"/>
                      <a:pt x="319" y="142"/>
                    </a:cubicBezTo>
                    <a:cubicBezTo>
                      <a:pt x="313" y="135"/>
                      <a:pt x="304" y="132"/>
                      <a:pt x="299" y="136"/>
                    </a:cubicBezTo>
                    <a:cubicBezTo>
                      <a:pt x="238" y="183"/>
                      <a:pt x="238" y="183"/>
                      <a:pt x="238" y="183"/>
                    </a:cubicBezTo>
                    <a:cubicBezTo>
                      <a:pt x="231" y="199"/>
                      <a:pt x="219" y="214"/>
                      <a:pt x="203" y="226"/>
                    </a:cubicBezTo>
                    <a:cubicBezTo>
                      <a:pt x="188" y="238"/>
                      <a:pt x="170" y="245"/>
                      <a:pt x="152" y="248"/>
                    </a:cubicBezTo>
                    <a:cubicBezTo>
                      <a:pt x="87" y="298"/>
                      <a:pt x="87" y="298"/>
                      <a:pt x="87" y="298"/>
                    </a:cubicBezTo>
                    <a:cubicBezTo>
                      <a:pt x="82" y="301"/>
                      <a:pt x="83" y="311"/>
                      <a:pt x="88" y="318"/>
                    </a:cubicBezTo>
                    <a:cubicBezTo>
                      <a:pt x="88" y="318"/>
                      <a:pt x="228" y="532"/>
                      <a:pt x="254" y="535"/>
                    </a:cubicBezTo>
                    <a:cubicBezTo>
                      <a:pt x="280" y="539"/>
                      <a:pt x="271" y="522"/>
                      <a:pt x="281" y="514"/>
                    </a:cubicBezTo>
                    <a:cubicBezTo>
                      <a:pt x="291" y="507"/>
                      <a:pt x="299" y="510"/>
                      <a:pt x="305" y="518"/>
                    </a:cubicBezTo>
                    <a:cubicBezTo>
                      <a:pt x="478" y="744"/>
                      <a:pt x="478" y="744"/>
                      <a:pt x="478" y="744"/>
                    </a:cubicBezTo>
                    <a:cubicBezTo>
                      <a:pt x="544" y="693"/>
                      <a:pt x="544" y="693"/>
                      <a:pt x="544" y="693"/>
                    </a:cubicBezTo>
                    <a:cubicBezTo>
                      <a:pt x="398" y="502"/>
                      <a:pt x="398" y="502"/>
                      <a:pt x="398" y="502"/>
                    </a:cubicBezTo>
                    <a:cubicBezTo>
                      <a:pt x="414" y="490"/>
                      <a:pt x="414" y="490"/>
                      <a:pt x="414" y="490"/>
                    </a:cubicBezTo>
                    <a:lnTo>
                      <a:pt x="560" y="681"/>
                    </a:lnTo>
                    <a:close/>
                    <a:moveTo>
                      <a:pt x="312" y="395"/>
                    </a:moveTo>
                    <a:cubicBezTo>
                      <a:pt x="220" y="246"/>
                      <a:pt x="220" y="246"/>
                      <a:pt x="220" y="246"/>
                    </a:cubicBezTo>
                    <a:cubicBezTo>
                      <a:pt x="340" y="374"/>
                      <a:pt x="340" y="374"/>
                      <a:pt x="340" y="374"/>
                    </a:cubicBezTo>
                    <a:lnTo>
                      <a:pt x="312" y="3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666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76" name="Рисунок 75" descr="logo_big+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863600" y="2540000"/>
            <a:ext cx="5370512" cy="36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78" name="Oval 8"/>
          <p:cNvSpPr>
            <a:spLocks noChangeArrowheads="1"/>
          </p:cNvSpPr>
          <p:nvPr/>
        </p:nvSpPr>
        <p:spPr bwMode="auto">
          <a:xfrm>
            <a:off x="609600" y="2057400"/>
            <a:ext cx="517525" cy="5175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 flipH="1">
            <a:off x="668337" y="2063750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80" name="AutoShape 12"/>
          <p:cNvSpPr>
            <a:spLocks noChangeArrowheads="1"/>
          </p:cNvSpPr>
          <p:nvPr/>
        </p:nvSpPr>
        <p:spPr bwMode="gray">
          <a:xfrm>
            <a:off x="547687" y="2012950"/>
            <a:ext cx="620713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1600" b="1">
                <a:solidFill>
                  <a:schemeClr val="bg1"/>
                </a:solidFill>
              </a:rPr>
              <a:t>1</a:t>
            </a:r>
            <a:endParaRPr kumimoji="1" lang="en-US" altLang="ko-KR" sz="16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81" name="AutoShape 14"/>
          <p:cNvSpPr>
            <a:spLocks noChangeArrowheads="1"/>
          </p:cNvSpPr>
          <p:nvPr/>
        </p:nvSpPr>
        <p:spPr bwMode="gray">
          <a:xfrm>
            <a:off x="1219200" y="1905000"/>
            <a:ext cx="4876800" cy="63341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Коллекция работ,  выставка учебных , научных, творческих </a:t>
            </a:r>
          </a:p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достижений</a:t>
            </a:r>
            <a:endParaRPr kumimoji="1" lang="en-US" altLang="ko-KR" sz="1600" b="1" dirty="0">
              <a:ea typeface="굴림" charset="-127"/>
            </a:endParaRPr>
          </a:p>
        </p:txBody>
      </p:sp>
      <p:sp>
        <p:nvSpPr>
          <p:cNvPr id="82" name="AutoShape 19"/>
          <p:cNvSpPr>
            <a:spLocks noChangeArrowheads="1"/>
          </p:cNvSpPr>
          <p:nvPr/>
        </p:nvSpPr>
        <p:spPr bwMode="gray">
          <a:xfrm>
            <a:off x="1122362" y="2674938"/>
            <a:ext cx="4876800" cy="633412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целенаправленной,  систематической и  непрерывной </a:t>
            </a:r>
          </a:p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оценки и самооценки учебных результатов</a:t>
            </a:r>
            <a:endParaRPr kumimoji="1" lang="en-US" altLang="ko-KR" sz="1600" b="1" dirty="0">
              <a:ea typeface="굴림" charset="-127"/>
            </a:endParaRPr>
          </a:p>
        </p:txBody>
      </p:sp>
      <p:sp>
        <p:nvSpPr>
          <p:cNvPr id="83" name="AutoShape 20"/>
          <p:cNvSpPr>
            <a:spLocks noChangeArrowheads="1"/>
          </p:cNvSpPr>
          <p:nvPr/>
        </p:nvSpPr>
        <p:spPr bwMode="gray">
          <a:xfrm>
            <a:off x="1090612" y="3411538"/>
            <a:ext cx="4854575" cy="633413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Информационное взаимодействие с друзьями, преподавателями </a:t>
            </a:r>
          </a:p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(деканом, куратором), с профессионалами</a:t>
            </a:r>
            <a:endParaRPr kumimoji="1" lang="en-US" altLang="ko-KR" sz="1600" b="1" dirty="0">
              <a:ea typeface="굴림" charset="-127"/>
            </a:endParaRPr>
          </a:p>
        </p:txBody>
      </p:sp>
      <p:sp>
        <p:nvSpPr>
          <p:cNvPr id="84" name="AutoShape 21"/>
          <p:cNvSpPr>
            <a:spLocks noChangeArrowheads="1"/>
          </p:cNvSpPr>
          <p:nvPr/>
        </p:nvSpPr>
        <p:spPr bwMode="gray">
          <a:xfrm>
            <a:off x="1201737" y="4121150"/>
            <a:ext cx="4854575" cy="633412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Личное  и постоянное присутствие в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интернет-сообществе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ИОС</a:t>
            </a:r>
            <a:endParaRPr kumimoji="1" lang="en-US" altLang="ko-KR" sz="1600" b="1" dirty="0">
              <a:ea typeface="굴림" charset="-127"/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914400" y="4648200"/>
            <a:ext cx="5370512" cy="365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86" name="Rectangle 56"/>
          <p:cNvSpPr>
            <a:spLocks noChangeArrowheads="1"/>
          </p:cNvSpPr>
          <p:nvPr/>
        </p:nvSpPr>
        <p:spPr bwMode="auto">
          <a:xfrm>
            <a:off x="863600" y="3298825"/>
            <a:ext cx="5370512" cy="36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87" name="Rectangle 57"/>
          <p:cNvSpPr>
            <a:spLocks noChangeArrowheads="1"/>
          </p:cNvSpPr>
          <p:nvPr/>
        </p:nvSpPr>
        <p:spPr bwMode="auto">
          <a:xfrm>
            <a:off x="906463" y="4024312"/>
            <a:ext cx="5370512" cy="365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88" name="Oval 58"/>
          <p:cNvSpPr>
            <a:spLocks noChangeArrowheads="1"/>
          </p:cNvSpPr>
          <p:nvPr/>
        </p:nvSpPr>
        <p:spPr bwMode="auto">
          <a:xfrm>
            <a:off x="609600" y="2819400"/>
            <a:ext cx="517525" cy="517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/>
          </a:p>
        </p:txBody>
      </p:sp>
      <p:sp>
        <p:nvSpPr>
          <p:cNvPr id="89" name="Oval 59"/>
          <p:cNvSpPr>
            <a:spLocks noChangeArrowheads="1"/>
          </p:cNvSpPr>
          <p:nvPr/>
        </p:nvSpPr>
        <p:spPr bwMode="auto">
          <a:xfrm flipH="1">
            <a:off x="665162" y="2827338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90" name="AutoShape 60"/>
          <p:cNvSpPr>
            <a:spLocks noChangeArrowheads="1"/>
          </p:cNvSpPr>
          <p:nvPr/>
        </p:nvSpPr>
        <p:spPr bwMode="gray">
          <a:xfrm>
            <a:off x="555625" y="2787650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1600" b="1">
                <a:solidFill>
                  <a:schemeClr val="bg1"/>
                </a:solidFill>
              </a:rPr>
              <a:t>2</a:t>
            </a:r>
            <a:endParaRPr kumimoji="1" lang="en-US" altLang="ko-KR" sz="16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91" name="Oval 61"/>
          <p:cNvSpPr>
            <a:spLocks noChangeArrowheads="1"/>
          </p:cNvSpPr>
          <p:nvPr/>
        </p:nvSpPr>
        <p:spPr bwMode="auto">
          <a:xfrm>
            <a:off x="652463" y="3541712"/>
            <a:ext cx="517525" cy="5175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/>
          </a:p>
        </p:txBody>
      </p:sp>
      <p:sp>
        <p:nvSpPr>
          <p:cNvPr id="92" name="Oval 62"/>
          <p:cNvSpPr>
            <a:spLocks noChangeArrowheads="1"/>
          </p:cNvSpPr>
          <p:nvPr/>
        </p:nvSpPr>
        <p:spPr bwMode="auto">
          <a:xfrm flipH="1">
            <a:off x="708025" y="3549650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93" name="AutoShape 63"/>
          <p:cNvSpPr>
            <a:spLocks noChangeArrowheads="1"/>
          </p:cNvSpPr>
          <p:nvPr/>
        </p:nvSpPr>
        <p:spPr bwMode="gray">
          <a:xfrm>
            <a:off x="598488" y="3509962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1600" b="1">
                <a:solidFill>
                  <a:schemeClr val="bg1"/>
                </a:solidFill>
              </a:rPr>
              <a:t>3</a:t>
            </a:r>
            <a:endParaRPr kumimoji="1" lang="en-US" altLang="ko-KR" sz="16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94" name="Oval 64"/>
          <p:cNvSpPr>
            <a:spLocks noChangeArrowheads="1"/>
          </p:cNvSpPr>
          <p:nvPr/>
        </p:nvSpPr>
        <p:spPr bwMode="auto">
          <a:xfrm>
            <a:off x="657225" y="4164012"/>
            <a:ext cx="517525" cy="5175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/>
          </a:p>
        </p:txBody>
      </p:sp>
      <p:sp>
        <p:nvSpPr>
          <p:cNvPr id="95" name="Oval 65"/>
          <p:cNvSpPr>
            <a:spLocks noChangeArrowheads="1"/>
          </p:cNvSpPr>
          <p:nvPr/>
        </p:nvSpPr>
        <p:spPr bwMode="auto">
          <a:xfrm flipH="1">
            <a:off x="712787" y="4171950"/>
            <a:ext cx="404813" cy="3032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1451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96" name="AutoShape 66"/>
          <p:cNvSpPr>
            <a:spLocks noChangeArrowheads="1"/>
          </p:cNvSpPr>
          <p:nvPr/>
        </p:nvSpPr>
        <p:spPr bwMode="gray">
          <a:xfrm>
            <a:off x="603250" y="4132262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ru-RU" altLang="ko-KR" sz="1600" b="1">
                <a:solidFill>
                  <a:schemeClr val="bg1"/>
                </a:solidFill>
              </a:rPr>
              <a:t>4</a:t>
            </a:r>
            <a:endParaRPr kumimoji="1" lang="en-US" altLang="ko-KR" sz="16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939800" y="5588000"/>
            <a:ext cx="5370512" cy="36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109" name="Oval 8"/>
          <p:cNvSpPr>
            <a:spLocks noChangeArrowheads="1"/>
          </p:cNvSpPr>
          <p:nvPr/>
        </p:nvSpPr>
        <p:spPr bwMode="auto">
          <a:xfrm>
            <a:off x="685800" y="5105400"/>
            <a:ext cx="517525" cy="5175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110" name="Oval 9"/>
          <p:cNvSpPr>
            <a:spLocks noChangeArrowheads="1"/>
          </p:cNvSpPr>
          <p:nvPr/>
        </p:nvSpPr>
        <p:spPr bwMode="auto">
          <a:xfrm flipH="1">
            <a:off x="744537" y="5111750"/>
            <a:ext cx="404813" cy="303213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111" name="AutoShape 12"/>
          <p:cNvSpPr>
            <a:spLocks noChangeArrowheads="1"/>
          </p:cNvSpPr>
          <p:nvPr/>
        </p:nvSpPr>
        <p:spPr bwMode="gray">
          <a:xfrm>
            <a:off x="623887" y="5060950"/>
            <a:ext cx="620713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1600" b="1" dirty="0" smtClean="0">
                <a:solidFill>
                  <a:schemeClr val="bg1"/>
                </a:solidFill>
              </a:rPr>
              <a:t>5</a:t>
            </a:r>
            <a:endParaRPr kumimoji="1" lang="en-US" altLang="ko-KR" sz="1600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gray">
          <a:xfrm>
            <a:off x="1277937" y="4959350"/>
            <a:ext cx="4876800" cy="63341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Сервис для получения помощи, консультации и подсказки </a:t>
            </a:r>
          </a:p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преподавателя, комментариев от друзей и сокурсников, </a:t>
            </a:r>
          </a:p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ведения дискуссии с заинтересованными людьми;</a:t>
            </a:r>
          </a:p>
          <a:p>
            <a:pPr algn="l" latinLnBrk="1"/>
            <a:endParaRPr kumimoji="1" lang="en-US" altLang="ko-KR" sz="1600" b="1" dirty="0">
              <a:ea typeface="굴림" charset="-127"/>
            </a:endParaRPr>
          </a:p>
        </p:txBody>
      </p:sp>
      <p:sp>
        <p:nvSpPr>
          <p:cNvPr id="113" name="AutoShape 19"/>
          <p:cNvSpPr>
            <a:spLocks noChangeArrowheads="1"/>
          </p:cNvSpPr>
          <p:nvPr/>
        </p:nvSpPr>
        <p:spPr bwMode="gray">
          <a:xfrm>
            <a:off x="1219200" y="5638800"/>
            <a:ext cx="4876800" cy="633412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Самопрезентация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виртуальное «Я», самореклама  для </a:t>
            </a:r>
          </a:p>
          <a:p>
            <a:pPr algn="l" latinLnBrk="1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поиска интересной работы</a:t>
            </a:r>
            <a:endParaRPr kumimoji="1" lang="en-US" altLang="ko-KR" sz="1600" b="1" dirty="0">
              <a:ea typeface="굴림" charset="-127"/>
            </a:endParaRPr>
          </a:p>
        </p:txBody>
      </p:sp>
      <p:sp>
        <p:nvSpPr>
          <p:cNvPr id="114" name="Rectangle 56"/>
          <p:cNvSpPr>
            <a:spLocks noChangeArrowheads="1"/>
          </p:cNvSpPr>
          <p:nvPr/>
        </p:nvSpPr>
        <p:spPr bwMode="auto">
          <a:xfrm>
            <a:off x="942975" y="6269037"/>
            <a:ext cx="5370512" cy="36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0" baseline="-25000"/>
          </a:p>
        </p:txBody>
      </p:sp>
      <p:sp>
        <p:nvSpPr>
          <p:cNvPr id="115" name="Oval 58"/>
          <p:cNvSpPr>
            <a:spLocks noChangeArrowheads="1"/>
          </p:cNvSpPr>
          <p:nvPr/>
        </p:nvSpPr>
        <p:spPr bwMode="auto">
          <a:xfrm>
            <a:off x="688975" y="5789612"/>
            <a:ext cx="517525" cy="517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/>
          </a:p>
        </p:txBody>
      </p:sp>
      <p:sp>
        <p:nvSpPr>
          <p:cNvPr id="116" name="Oval 59"/>
          <p:cNvSpPr>
            <a:spLocks noChangeArrowheads="1"/>
          </p:cNvSpPr>
          <p:nvPr/>
        </p:nvSpPr>
        <p:spPr bwMode="auto">
          <a:xfrm flipH="1">
            <a:off x="744537" y="5797550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117" name="AutoShape 60"/>
          <p:cNvSpPr>
            <a:spLocks noChangeArrowheads="1"/>
          </p:cNvSpPr>
          <p:nvPr/>
        </p:nvSpPr>
        <p:spPr bwMode="gray">
          <a:xfrm>
            <a:off x="635000" y="5757862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sz="1600" b="1" dirty="0" smtClean="0">
                <a:solidFill>
                  <a:schemeClr val="bg1"/>
                </a:solidFill>
              </a:rPr>
              <a:t>6</a:t>
            </a:r>
            <a:endParaRPr kumimoji="1" lang="en-US" altLang="ko-KR" sz="1600" b="1" dirty="0">
              <a:solidFill>
                <a:schemeClr val="bg1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315200" cy="7159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Структура портфолио на портале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4portfolio.ru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438400"/>
            <a:ext cx="7315200" cy="42672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ounded Rectangle 1"/>
          <p:cNvSpPr/>
          <p:nvPr/>
        </p:nvSpPr>
        <p:spPr bwMode="auto">
          <a:xfrm>
            <a:off x="844375" y="1470541"/>
            <a:ext cx="1981200" cy="99060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ounded Rectangle 2"/>
          <p:cNvSpPr/>
          <p:nvPr/>
        </p:nvSpPr>
        <p:spPr bwMode="auto">
          <a:xfrm>
            <a:off x="888425" y="1523120"/>
            <a:ext cx="1822126" cy="891541"/>
          </a:xfrm>
          <a:prstGeom prst="round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ounded Rectangle 4"/>
          <p:cNvSpPr/>
          <p:nvPr/>
        </p:nvSpPr>
        <p:spPr bwMode="auto">
          <a:xfrm>
            <a:off x="5821680" y="4268047"/>
            <a:ext cx="2087880" cy="107442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ounded Rectangle 5"/>
          <p:cNvSpPr/>
          <p:nvPr/>
        </p:nvSpPr>
        <p:spPr bwMode="auto">
          <a:xfrm>
            <a:off x="5905500" y="4351020"/>
            <a:ext cx="1943100" cy="906780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ounded Rectangle 6"/>
          <p:cNvSpPr/>
          <p:nvPr/>
        </p:nvSpPr>
        <p:spPr bwMode="auto">
          <a:xfrm>
            <a:off x="5638800" y="1447800"/>
            <a:ext cx="2087880" cy="9906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Rounded Rectangle 7"/>
          <p:cNvSpPr/>
          <p:nvPr/>
        </p:nvSpPr>
        <p:spPr bwMode="auto">
          <a:xfrm>
            <a:off x="5791200" y="1524000"/>
            <a:ext cx="182880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ounded Rectangle 10"/>
          <p:cNvSpPr/>
          <p:nvPr/>
        </p:nvSpPr>
        <p:spPr bwMode="auto">
          <a:xfrm>
            <a:off x="502920" y="4336627"/>
            <a:ext cx="2011680" cy="1073573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Rounded Rectangle 11"/>
          <p:cNvSpPr/>
          <p:nvPr/>
        </p:nvSpPr>
        <p:spPr bwMode="auto">
          <a:xfrm>
            <a:off x="586740" y="4419600"/>
            <a:ext cx="1851660" cy="914400"/>
          </a:xfrm>
          <a:prstGeom prst="round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12" name="Group 38"/>
          <p:cNvGrpSpPr/>
          <p:nvPr/>
        </p:nvGrpSpPr>
        <p:grpSpPr>
          <a:xfrm>
            <a:off x="3116580" y="2354580"/>
            <a:ext cx="2087880" cy="2727960"/>
            <a:chOff x="3497580" y="2888827"/>
            <a:chExt cx="2087880" cy="1659466"/>
          </a:xfr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Rounded Rectangle 12"/>
            <p:cNvSpPr/>
            <p:nvPr/>
          </p:nvSpPr>
          <p:spPr bwMode="auto">
            <a:xfrm>
              <a:off x="3497580" y="2888827"/>
              <a:ext cx="2087880" cy="1659466"/>
            </a:xfrm>
            <a:prstGeom prst="roundRect">
              <a:avLst/>
            </a:prstGeom>
            <a:grpFill/>
            <a:ln w="5715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581400" y="2939817"/>
              <a:ext cx="1920240" cy="1557488"/>
            </a:xfrm>
            <a:prstGeom prst="roundRect">
              <a:avLst/>
            </a:prstGeom>
            <a:grpFill/>
            <a:ln w="57150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5" name="Rectangle 31"/>
          <p:cNvSpPr/>
          <p:nvPr/>
        </p:nvSpPr>
        <p:spPr>
          <a:xfrm>
            <a:off x="990600" y="1600200"/>
            <a:ext cx="1590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Личное портфолио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6019800" y="44958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Портфолио документов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Rectangle 33"/>
          <p:cNvSpPr/>
          <p:nvPr/>
        </p:nvSpPr>
        <p:spPr>
          <a:xfrm>
            <a:off x="5715000" y="1524000"/>
            <a:ext cx="1752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Портфолио достижений </a:t>
            </a:r>
          </a:p>
          <a:p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Rectangle 36"/>
          <p:cNvSpPr/>
          <p:nvPr/>
        </p:nvSpPr>
        <p:spPr>
          <a:xfrm>
            <a:off x="609600" y="44958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Портфолио отзывов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3345180" y="2735759"/>
            <a:ext cx="1752600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Главная страница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39"/>
          <p:cNvSpPr/>
          <p:nvPr/>
        </p:nvSpPr>
        <p:spPr>
          <a:xfrm>
            <a:off x="3429000" y="3726359"/>
            <a:ext cx="1524000" cy="101566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Информация видна всем пользователям сети или Интернет 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1" name="Group 40"/>
          <p:cNvGrpSpPr/>
          <p:nvPr/>
        </p:nvGrpSpPr>
        <p:grpSpPr>
          <a:xfrm rot="20226838">
            <a:off x="4952104" y="2139787"/>
            <a:ext cx="932150" cy="575946"/>
            <a:chOff x="2349500" y="3609975"/>
            <a:chExt cx="1474788" cy="911225"/>
          </a:xfr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349500" y="3609975"/>
              <a:ext cx="1474788" cy="911225"/>
            </a:xfrm>
            <a:custGeom>
              <a:avLst/>
              <a:gdLst/>
              <a:ahLst/>
              <a:cxnLst>
                <a:cxn ang="0">
                  <a:pos x="929" y="287"/>
                </a:cxn>
                <a:cxn ang="0">
                  <a:pos x="435" y="0"/>
                </a:cxn>
                <a:cxn ang="0">
                  <a:pos x="435" y="177"/>
                </a:cxn>
                <a:cxn ang="0">
                  <a:pos x="0" y="177"/>
                </a:cxn>
                <a:cxn ang="0">
                  <a:pos x="0" y="414"/>
                </a:cxn>
                <a:cxn ang="0">
                  <a:pos x="435" y="414"/>
                </a:cxn>
                <a:cxn ang="0">
                  <a:pos x="435" y="574"/>
                </a:cxn>
                <a:cxn ang="0">
                  <a:pos x="929" y="287"/>
                </a:cxn>
              </a:cxnLst>
              <a:rect l="0" t="0" r="r" b="b"/>
              <a:pathLst>
                <a:path w="929" h="574">
                  <a:moveTo>
                    <a:pt x="929" y="287"/>
                  </a:moveTo>
                  <a:lnTo>
                    <a:pt x="435" y="0"/>
                  </a:lnTo>
                  <a:lnTo>
                    <a:pt x="435" y="177"/>
                  </a:lnTo>
                  <a:lnTo>
                    <a:pt x="0" y="177"/>
                  </a:lnTo>
                  <a:lnTo>
                    <a:pt x="0" y="414"/>
                  </a:lnTo>
                  <a:lnTo>
                    <a:pt x="435" y="414"/>
                  </a:lnTo>
                  <a:lnTo>
                    <a:pt x="435" y="574"/>
                  </a:lnTo>
                  <a:lnTo>
                    <a:pt x="929" y="2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419350" y="3736975"/>
              <a:ext cx="1255713" cy="657225"/>
            </a:xfrm>
            <a:custGeom>
              <a:avLst/>
              <a:gdLst/>
              <a:ahLst/>
              <a:cxnLst>
                <a:cxn ang="0">
                  <a:pos x="791" y="207"/>
                </a:cxn>
                <a:cxn ang="0">
                  <a:pos x="435" y="0"/>
                </a:cxn>
                <a:cxn ang="0">
                  <a:pos x="435" y="137"/>
                </a:cxn>
                <a:cxn ang="0">
                  <a:pos x="0" y="137"/>
                </a:cxn>
                <a:cxn ang="0">
                  <a:pos x="0" y="293"/>
                </a:cxn>
                <a:cxn ang="0">
                  <a:pos x="435" y="293"/>
                </a:cxn>
                <a:cxn ang="0">
                  <a:pos x="435" y="414"/>
                </a:cxn>
                <a:cxn ang="0">
                  <a:pos x="791" y="207"/>
                </a:cxn>
              </a:cxnLst>
              <a:rect l="0" t="0" r="r" b="b"/>
              <a:pathLst>
                <a:path w="791" h="414">
                  <a:moveTo>
                    <a:pt x="791" y="207"/>
                  </a:moveTo>
                  <a:lnTo>
                    <a:pt x="435" y="0"/>
                  </a:lnTo>
                  <a:lnTo>
                    <a:pt x="435" y="137"/>
                  </a:lnTo>
                  <a:lnTo>
                    <a:pt x="0" y="137"/>
                  </a:lnTo>
                  <a:lnTo>
                    <a:pt x="0" y="293"/>
                  </a:lnTo>
                  <a:lnTo>
                    <a:pt x="435" y="293"/>
                  </a:lnTo>
                  <a:lnTo>
                    <a:pt x="435" y="414"/>
                  </a:lnTo>
                  <a:lnTo>
                    <a:pt x="791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" name="Group 43"/>
          <p:cNvGrpSpPr/>
          <p:nvPr/>
        </p:nvGrpSpPr>
        <p:grpSpPr>
          <a:xfrm rot="12686072">
            <a:off x="2514600" y="2209800"/>
            <a:ext cx="932150" cy="575946"/>
            <a:chOff x="2349500" y="3609975"/>
            <a:chExt cx="1474788" cy="911225"/>
          </a:xfr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349500" y="3609975"/>
              <a:ext cx="1474788" cy="911225"/>
            </a:xfrm>
            <a:custGeom>
              <a:avLst/>
              <a:gdLst/>
              <a:ahLst/>
              <a:cxnLst>
                <a:cxn ang="0">
                  <a:pos x="929" y="287"/>
                </a:cxn>
                <a:cxn ang="0">
                  <a:pos x="435" y="0"/>
                </a:cxn>
                <a:cxn ang="0">
                  <a:pos x="435" y="177"/>
                </a:cxn>
                <a:cxn ang="0">
                  <a:pos x="0" y="177"/>
                </a:cxn>
                <a:cxn ang="0">
                  <a:pos x="0" y="414"/>
                </a:cxn>
                <a:cxn ang="0">
                  <a:pos x="435" y="414"/>
                </a:cxn>
                <a:cxn ang="0">
                  <a:pos x="435" y="574"/>
                </a:cxn>
                <a:cxn ang="0">
                  <a:pos x="929" y="287"/>
                </a:cxn>
              </a:cxnLst>
              <a:rect l="0" t="0" r="r" b="b"/>
              <a:pathLst>
                <a:path w="929" h="574">
                  <a:moveTo>
                    <a:pt x="929" y="287"/>
                  </a:moveTo>
                  <a:lnTo>
                    <a:pt x="435" y="0"/>
                  </a:lnTo>
                  <a:lnTo>
                    <a:pt x="435" y="177"/>
                  </a:lnTo>
                  <a:lnTo>
                    <a:pt x="0" y="177"/>
                  </a:lnTo>
                  <a:lnTo>
                    <a:pt x="0" y="414"/>
                  </a:lnTo>
                  <a:lnTo>
                    <a:pt x="435" y="414"/>
                  </a:lnTo>
                  <a:lnTo>
                    <a:pt x="435" y="574"/>
                  </a:lnTo>
                  <a:lnTo>
                    <a:pt x="929" y="2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419350" y="3736975"/>
              <a:ext cx="1255713" cy="657225"/>
            </a:xfrm>
            <a:custGeom>
              <a:avLst/>
              <a:gdLst/>
              <a:ahLst/>
              <a:cxnLst>
                <a:cxn ang="0">
                  <a:pos x="791" y="207"/>
                </a:cxn>
                <a:cxn ang="0">
                  <a:pos x="435" y="0"/>
                </a:cxn>
                <a:cxn ang="0">
                  <a:pos x="435" y="137"/>
                </a:cxn>
                <a:cxn ang="0">
                  <a:pos x="0" y="137"/>
                </a:cxn>
                <a:cxn ang="0">
                  <a:pos x="0" y="293"/>
                </a:cxn>
                <a:cxn ang="0">
                  <a:pos x="435" y="293"/>
                </a:cxn>
                <a:cxn ang="0">
                  <a:pos x="435" y="414"/>
                </a:cxn>
                <a:cxn ang="0">
                  <a:pos x="791" y="207"/>
                </a:cxn>
              </a:cxnLst>
              <a:rect l="0" t="0" r="r" b="b"/>
              <a:pathLst>
                <a:path w="791" h="414">
                  <a:moveTo>
                    <a:pt x="791" y="207"/>
                  </a:moveTo>
                  <a:lnTo>
                    <a:pt x="435" y="0"/>
                  </a:lnTo>
                  <a:lnTo>
                    <a:pt x="435" y="137"/>
                  </a:lnTo>
                  <a:lnTo>
                    <a:pt x="0" y="137"/>
                  </a:lnTo>
                  <a:lnTo>
                    <a:pt x="0" y="293"/>
                  </a:lnTo>
                  <a:lnTo>
                    <a:pt x="435" y="293"/>
                  </a:lnTo>
                  <a:lnTo>
                    <a:pt x="435" y="414"/>
                  </a:lnTo>
                  <a:lnTo>
                    <a:pt x="791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7" name="Group 46"/>
          <p:cNvGrpSpPr/>
          <p:nvPr/>
        </p:nvGrpSpPr>
        <p:grpSpPr>
          <a:xfrm>
            <a:off x="4953000" y="4148454"/>
            <a:ext cx="932150" cy="575946"/>
            <a:chOff x="2349500" y="3609975"/>
            <a:chExt cx="1474788" cy="911225"/>
          </a:xfr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349500" y="3609975"/>
              <a:ext cx="1474788" cy="911225"/>
            </a:xfrm>
            <a:custGeom>
              <a:avLst/>
              <a:gdLst/>
              <a:ahLst/>
              <a:cxnLst>
                <a:cxn ang="0">
                  <a:pos x="929" y="287"/>
                </a:cxn>
                <a:cxn ang="0">
                  <a:pos x="435" y="0"/>
                </a:cxn>
                <a:cxn ang="0">
                  <a:pos x="435" y="177"/>
                </a:cxn>
                <a:cxn ang="0">
                  <a:pos x="0" y="177"/>
                </a:cxn>
                <a:cxn ang="0">
                  <a:pos x="0" y="414"/>
                </a:cxn>
                <a:cxn ang="0">
                  <a:pos x="435" y="414"/>
                </a:cxn>
                <a:cxn ang="0">
                  <a:pos x="435" y="574"/>
                </a:cxn>
                <a:cxn ang="0">
                  <a:pos x="929" y="287"/>
                </a:cxn>
              </a:cxnLst>
              <a:rect l="0" t="0" r="r" b="b"/>
              <a:pathLst>
                <a:path w="929" h="574">
                  <a:moveTo>
                    <a:pt x="929" y="287"/>
                  </a:moveTo>
                  <a:lnTo>
                    <a:pt x="435" y="0"/>
                  </a:lnTo>
                  <a:lnTo>
                    <a:pt x="435" y="177"/>
                  </a:lnTo>
                  <a:lnTo>
                    <a:pt x="0" y="177"/>
                  </a:lnTo>
                  <a:lnTo>
                    <a:pt x="0" y="414"/>
                  </a:lnTo>
                  <a:lnTo>
                    <a:pt x="435" y="414"/>
                  </a:lnTo>
                  <a:lnTo>
                    <a:pt x="435" y="574"/>
                  </a:lnTo>
                  <a:lnTo>
                    <a:pt x="929" y="2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419350" y="3736975"/>
              <a:ext cx="1255713" cy="657225"/>
            </a:xfrm>
            <a:custGeom>
              <a:avLst/>
              <a:gdLst/>
              <a:ahLst/>
              <a:cxnLst>
                <a:cxn ang="0">
                  <a:pos x="791" y="207"/>
                </a:cxn>
                <a:cxn ang="0">
                  <a:pos x="435" y="0"/>
                </a:cxn>
                <a:cxn ang="0">
                  <a:pos x="435" y="137"/>
                </a:cxn>
                <a:cxn ang="0">
                  <a:pos x="0" y="137"/>
                </a:cxn>
                <a:cxn ang="0">
                  <a:pos x="0" y="293"/>
                </a:cxn>
                <a:cxn ang="0">
                  <a:pos x="435" y="293"/>
                </a:cxn>
                <a:cxn ang="0">
                  <a:pos x="435" y="414"/>
                </a:cxn>
                <a:cxn ang="0">
                  <a:pos x="791" y="207"/>
                </a:cxn>
              </a:cxnLst>
              <a:rect l="0" t="0" r="r" b="b"/>
              <a:pathLst>
                <a:path w="791" h="414">
                  <a:moveTo>
                    <a:pt x="791" y="207"/>
                  </a:moveTo>
                  <a:lnTo>
                    <a:pt x="435" y="0"/>
                  </a:lnTo>
                  <a:lnTo>
                    <a:pt x="435" y="137"/>
                  </a:lnTo>
                  <a:lnTo>
                    <a:pt x="0" y="137"/>
                  </a:lnTo>
                  <a:lnTo>
                    <a:pt x="0" y="293"/>
                  </a:lnTo>
                  <a:lnTo>
                    <a:pt x="435" y="293"/>
                  </a:lnTo>
                  <a:lnTo>
                    <a:pt x="435" y="414"/>
                  </a:lnTo>
                  <a:lnTo>
                    <a:pt x="791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0" name="Group 49"/>
          <p:cNvGrpSpPr/>
          <p:nvPr/>
        </p:nvGrpSpPr>
        <p:grpSpPr>
          <a:xfrm rot="10800000">
            <a:off x="2438401" y="4148454"/>
            <a:ext cx="932150" cy="575946"/>
            <a:chOff x="2349500" y="3609975"/>
            <a:chExt cx="1474788" cy="911225"/>
          </a:xfr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2349500" y="3609975"/>
              <a:ext cx="1474788" cy="911225"/>
            </a:xfrm>
            <a:custGeom>
              <a:avLst/>
              <a:gdLst/>
              <a:ahLst/>
              <a:cxnLst>
                <a:cxn ang="0">
                  <a:pos x="929" y="287"/>
                </a:cxn>
                <a:cxn ang="0">
                  <a:pos x="435" y="0"/>
                </a:cxn>
                <a:cxn ang="0">
                  <a:pos x="435" y="177"/>
                </a:cxn>
                <a:cxn ang="0">
                  <a:pos x="0" y="177"/>
                </a:cxn>
                <a:cxn ang="0">
                  <a:pos x="0" y="414"/>
                </a:cxn>
                <a:cxn ang="0">
                  <a:pos x="435" y="414"/>
                </a:cxn>
                <a:cxn ang="0">
                  <a:pos x="435" y="574"/>
                </a:cxn>
                <a:cxn ang="0">
                  <a:pos x="929" y="287"/>
                </a:cxn>
              </a:cxnLst>
              <a:rect l="0" t="0" r="r" b="b"/>
              <a:pathLst>
                <a:path w="929" h="574">
                  <a:moveTo>
                    <a:pt x="929" y="287"/>
                  </a:moveTo>
                  <a:lnTo>
                    <a:pt x="435" y="0"/>
                  </a:lnTo>
                  <a:lnTo>
                    <a:pt x="435" y="177"/>
                  </a:lnTo>
                  <a:lnTo>
                    <a:pt x="0" y="177"/>
                  </a:lnTo>
                  <a:lnTo>
                    <a:pt x="0" y="414"/>
                  </a:lnTo>
                  <a:lnTo>
                    <a:pt x="435" y="414"/>
                  </a:lnTo>
                  <a:lnTo>
                    <a:pt x="435" y="574"/>
                  </a:lnTo>
                  <a:lnTo>
                    <a:pt x="929" y="2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19350" y="3736975"/>
              <a:ext cx="1255713" cy="657225"/>
            </a:xfrm>
            <a:custGeom>
              <a:avLst/>
              <a:gdLst/>
              <a:ahLst/>
              <a:cxnLst>
                <a:cxn ang="0">
                  <a:pos x="791" y="207"/>
                </a:cxn>
                <a:cxn ang="0">
                  <a:pos x="435" y="0"/>
                </a:cxn>
                <a:cxn ang="0">
                  <a:pos x="435" y="137"/>
                </a:cxn>
                <a:cxn ang="0">
                  <a:pos x="0" y="137"/>
                </a:cxn>
                <a:cxn ang="0">
                  <a:pos x="0" y="293"/>
                </a:cxn>
                <a:cxn ang="0">
                  <a:pos x="435" y="293"/>
                </a:cxn>
                <a:cxn ang="0">
                  <a:pos x="435" y="414"/>
                </a:cxn>
                <a:cxn ang="0">
                  <a:pos x="791" y="207"/>
                </a:cxn>
              </a:cxnLst>
              <a:rect l="0" t="0" r="r" b="b"/>
              <a:pathLst>
                <a:path w="791" h="414">
                  <a:moveTo>
                    <a:pt x="791" y="207"/>
                  </a:moveTo>
                  <a:lnTo>
                    <a:pt x="435" y="0"/>
                  </a:lnTo>
                  <a:lnTo>
                    <a:pt x="435" y="137"/>
                  </a:lnTo>
                  <a:lnTo>
                    <a:pt x="0" y="137"/>
                  </a:lnTo>
                  <a:lnTo>
                    <a:pt x="0" y="293"/>
                  </a:lnTo>
                  <a:lnTo>
                    <a:pt x="435" y="293"/>
                  </a:lnTo>
                  <a:lnTo>
                    <a:pt x="435" y="414"/>
                  </a:lnTo>
                  <a:lnTo>
                    <a:pt x="791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pic>
        <p:nvPicPr>
          <p:cNvPr id="33" name="Рисунок 32" descr="logo_big+т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914400"/>
            <a:ext cx="13335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ЛИЧНЫЙ ПОРТФОЛИО СТУДЕНТА</a:t>
            </a:r>
            <a:endParaRPr lang="ru-RU" sz="4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«Музей самого себя»: предметы, фотографии, документы;</a:t>
            </a:r>
          </a:p>
          <a:p>
            <a:endParaRPr lang="ru-RU" dirty="0"/>
          </a:p>
        </p:txBody>
      </p:sp>
      <p:pic>
        <p:nvPicPr>
          <p:cNvPr id="4" name="Рисунок 3" descr="logo_big+т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  <p:pic>
        <p:nvPicPr>
          <p:cNvPr id="6" name="Рисунок 5" descr="4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743200"/>
            <a:ext cx="6172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ЛИЧНЫЙ ПОРТФОЛИО СТУДЕНТА</a:t>
            </a:r>
            <a:endParaRPr lang="ru-RU" sz="4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семьи; </a:t>
            </a:r>
          </a:p>
          <a:p>
            <a:endParaRPr lang="ru-RU" dirty="0"/>
          </a:p>
        </p:txBody>
      </p:sp>
      <p:pic>
        <p:nvPicPr>
          <p:cNvPr id="4" name="Рисунок 3" descr="logo_big+т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  <p:pic>
        <p:nvPicPr>
          <p:cNvPr id="5" name="Рисунок 4" descr="semeinoe_drev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216150"/>
            <a:ext cx="6477000" cy="46418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ЛИЧНЫЙ ПОРТФОЛИО СТУДЕНТА</a:t>
            </a:r>
            <a:endParaRPr lang="ru-RU" sz="4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Личные интересы;</a:t>
            </a:r>
          </a:p>
          <a:p>
            <a:endParaRPr lang="ru-RU" dirty="0"/>
          </a:p>
        </p:txBody>
      </p:sp>
      <p:pic>
        <p:nvPicPr>
          <p:cNvPr id="4" name="Рисунок 3" descr="logo_big+т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  <p:pic>
        <p:nvPicPr>
          <p:cNvPr id="6" name="Рисунок 5" descr="vWBbvHVOMU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321479"/>
            <a:ext cx="6515100" cy="45365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ЛИЧНЫЙ ПОРТФОЛИО СТУДЕНТА</a:t>
            </a:r>
            <a:endParaRPr lang="ru-RU" sz="4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Зона друзей.</a:t>
            </a:r>
          </a:p>
          <a:p>
            <a:endParaRPr lang="ru-RU" dirty="0"/>
          </a:p>
        </p:txBody>
      </p:sp>
      <p:pic>
        <p:nvPicPr>
          <p:cNvPr id="4" name="Рисунок 3" descr="logo_big+т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  <p:pic>
        <p:nvPicPr>
          <p:cNvPr id="7" name="Рисунок 6" descr="vo-vkladku-druz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667000"/>
            <a:ext cx="609600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"/>
            <a:ext cx="6248400" cy="1524000"/>
          </a:xfrm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>Профессиональный и личностный рост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267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становление профессионально-значимых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 и способностей, профессиональных знаний и умений,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качественное преобразование человеком своего внутреннего мира, приводящее к принципиально новому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жизнедеятельности.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3350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79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РАЗДЕЛЫ ПОРТФОЛИО</a:t>
            </a:r>
            <a:b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 ДОСТИЖЕНИЙ СТУДЕНТА</a:t>
            </a:r>
            <a:endParaRPr lang="ru-RU" sz="4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2209800"/>
            <a:ext cx="4419600" cy="4419600"/>
          </a:xfrm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успеваемость,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ведения о рефератах, докладах,  контрольных и курсовых работах, 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описание дипломной работы, 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участие в предметных олимпиадах, 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свидетельства о прохождении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дополнительных образовательных программ,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logo_big+т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69816" y="1657350"/>
            <a:ext cx="4385409" cy="4617125"/>
            <a:chOff x="169816" y="1657350"/>
            <a:chExt cx="4385409" cy="4617125"/>
          </a:xfrm>
        </p:grpSpPr>
        <p:grpSp>
          <p:nvGrpSpPr>
            <p:cNvPr id="5" name="Group 10"/>
            <p:cNvGrpSpPr/>
            <p:nvPr/>
          </p:nvGrpSpPr>
          <p:grpSpPr>
            <a:xfrm>
              <a:off x="457199" y="2590800"/>
              <a:ext cx="3735702" cy="3403768"/>
              <a:chOff x="1063625" y="1603375"/>
              <a:chExt cx="2036763" cy="1855788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152525" y="1619250"/>
                <a:ext cx="1947863" cy="1839913"/>
              </a:xfrm>
              <a:custGeom>
                <a:avLst/>
                <a:gdLst/>
                <a:ahLst/>
                <a:cxnLst>
                  <a:cxn ang="0">
                    <a:pos x="445" y="4"/>
                  </a:cxn>
                  <a:cxn ang="0">
                    <a:pos x="477" y="0"/>
                  </a:cxn>
                  <a:cxn ang="0">
                    <a:pos x="486" y="273"/>
                  </a:cxn>
                  <a:cxn ang="0">
                    <a:pos x="519" y="489"/>
                  </a:cxn>
                  <a:cxn ang="0">
                    <a:pos x="259" y="480"/>
                  </a:cxn>
                  <a:cxn ang="0">
                    <a:pos x="2" y="491"/>
                  </a:cxn>
                  <a:cxn ang="0">
                    <a:pos x="0" y="352"/>
                  </a:cxn>
                  <a:cxn ang="0">
                    <a:pos x="30" y="124"/>
                  </a:cxn>
                  <a:cxn ang="0">
                    <a:pos x="324" y="62"/>
                  </a:cxn>
                  <a:cxn ang="0">
                    <a:pos x="445" y="4"/>
                  </a:cxn>
                </a:cxnLst>
                <a:rect l="0" t="0" r="r" b="b"/>
                <a:pathLst>
                  <a:path w="519" h="491">
                    <a:moveTo>
                      <a:pt x="445" y="4"/>
                    </a:moveTo>
                    <a:cubicBezTo>
                      <a:pt x="477" y="0"/>
                      <a:pt x="477" y="0"/>
                      <a:pt x="477" y="0"/>
                    </a:cubicBezTo>
                    <a:cubicBezTo>
                      <a:pt x="477" y="0"/>
                      <a:pt x="473" y="140"/>
                      <a:pt x="486" y="273"/>
                    </a:cubicBezTo>
                    <a:cubicBezTo>
                      <a:pt x="495" y="365"/>
                      <a:pt x="519" y="489"/>
                      <a:pt x="519" y="489"/>
                    </a:cubicBezTo>
                    <a:cubicBezTo>
                      <a:pt x="519" y="489"/>
                      <a:pt x="389" y="478"/>
                      <a:pt x="259" y="480"/>
                    </a:cubicBezTo>
                    <a:cubicBezTo>
                      <a:pt x="129" y="482"/>
                      <a:pt x="2" y="491"/>
                      <a:pt x="2" y="491"/>
                    </a:cubicBezTo>
                    <a:cubicBezTo>
                      <a:pt x="2" y="491"/>
                      <a:pt x="0" y="459"/>
                      <a:pt x="0" y="352"/>
                    </a:cubicBezTo>
                    <a:cubicBezTo>
                      <a:pt x="0" y="244"/>
                      <a:pt x="30" y="124"/>
                      <a:pt x="30" y="124"/>
                    </a:cubicBezTo>
                    <a:cubicBezTo>
                      <a:pt x="324" y="62"/>
                      <a:pt x="324" y="62"/>
                      <a:pt x="324" y="62"/>
                    </a:cubicBezTo>
                    <a:lnTo>
                      <a:pt x="445" y="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1063625" y="1603375"/>
                <a:ext cx="1927225" cy="1800225"/>
              </a:xfrm>
              <a:custGeom>
                <a:avLst/>
                <a:gdLst/>
                <a:ahLst/>
                <a:cxnLst>
                  <a:cxn ang="0">
                    <a:pos x="514" y="469"/>
                  </a:cxn>
                  <a:cxn ang="0">
                    <a:pos x="5" y="480"/>
                  </a:cxn>
                  <a:cxn ang="0">
                    <a:pos x="9" y="2"/>
                  </a:cxn>
                  <a:cxn ang="0">
                    <a:pos x="497" y="0"/>
                  </a:cxn>
                  <a:cxn ang="0">
                    <a:pos x="514" y="469"/>
                  </a:cxn>
                </a:cxnLst>
                <a:rect l="0" t="0" r="r" b="b"/>
                <a:pathLst>
                  <a:path w="514" h="480">
                    <a:moveTo>
                      <a:pt x="514" y="469"/>
                    </a:moveTo>
                    <a:cubicBezTo>
                      <a:pt x="344" y="472"/>
                      <a:pt x="175" y="476"/>
                      <a:pt x="5" y="480"/>
                    </a:cubicBezTo>
                    <a:cubicBezTo>
                      <a:pt x="0" y="321"/>
                      <a:pt x="1" y="161"/>
                      <a:pt x="9" y="2"/>
                    </a:cubicBezTo>
                    <a:cubicBezTo>
                      <a:pt x="172" y="1"/>
                      <a:pt x="334" y="1"/>
                      <a:pt x="497" y="0"/>
                    </a:cubicBezTo>
                    <a:cubicBezTo>
                      <a:pt x="496" y="156"/>
                      <a:pt x="502" y="313"/>
                      <a:pt x="514" y="4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bg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4"/>
            <p:cNvGrpSpPr/>
            <p:nvPr/>
          </p:nvGrpSpPr>
          <p:grpSpPr>
            <a:xfrm rot="364949">
              <a:off x="169816" y="2302887"/>
              <a:ext cx="3735702" cy="3403768"/>
              <a:chOff x="1063625" y="1603375"/>
              <a:chExt cx="2036763" cy="1855788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1152525" y="1619250"/>
                <a:ext cx="1947863" cy="1839913"/>
              </a:xfrm>
              <a:custGeom>
                <a:avLst/>
                <a:gdLst/>
                <a:ahLst/>
                <a:cxnLst>
                  <a:cxn ang="0">
                    <a:pos x="445" y="4"/>
                  </a:cxn>
                  <a:cxn ang="0">
                    <a:pos x="477" y="0"/>
                  </a:cxn>
                  <a:cxn ang="0">
                    <a:pos x="486" y="273"/>
                  </a:cxn>
                  <a:cxn ang="0">
                    <a:pos x="519" y="489"/>
                  </a:cxn>
                  <a:cxn ang="0">
                    <a:pos x="259" y="480"/>
                  </a:cxn>
                  <a:cxn ang="0">
                    <a:pos x="2" y="491"/>
                  </a:cxn>
                  <a:cxn ang="0">
                    <a:pos x="0" y="352"/>
                  </a:cxn>
                  <a:cxn ang="0">
                    <a:pos x="30" y="124"/>
                  </a:cxn>
                  <a:cxn ang="0">
                    <a:pos x="324" y="62"/>
                  </a:cxn>
                  <a:cxn ang="0">
                    <a:pos x="445" y="4"/>
                  </a:cxn>
                </a:cxnLst>
                <a:rect l="0" t="0" r="r" b="b"/>
                <a:pathLst>
                  <a:path w="519" h="491">
                    <a:moveTo>
                      <a:pt x="445" y="4"/>
                    </a:moveTo>
                    <a:cubicBezTo>
                      <a:pt x="477" y="0"/>
                      <a:pt x="477" y="0"/>
                      <a:pt x="477" y="0"/>
                    </a:cubicBezTo>
                    <a:cubicBezTo>
                      <a:pt x="477" y="0"/>
                      <a:pt x="473" y="140"/>
                      <a:pt x="486" y="273"/>
                    </a:cubicBezTo>
                    <a:cubicBezTo>
                      <a:pt x="495" y="365"/>
                      <a:pt x="519" y="489"/>
                      <a:pt x="519" y="489"/>
                    </a:cubicBezTo>
                    <a:cubicBezTo>
                      <a:pt x="519" y="489"/>
                      <a:pt x="389" y="478"/>
                      <a:pt x="259" y="480"/>
                    </a:cubicBezTo>
                    <a:cubicBezTo>
                      <a:pt x="129" y="482"/>
                      <a:pt x="2" y="491"/>
                      <a:pt x="2" y="491"/>
                    </a:cubicBezTo>
                    <a:cubicBezTo>
                      <a:pt x="2" y="491"/>
                      <a:pt x="0" y="459"/>
                      <a:pt x="0" y="352"/>
                    </a:cubicBezTo>
                    <a:cubicBezTo>
                      <a:pt x="0" y="244"/>
                      <a:pt x="30" y="124"/>
                      <a:pt x="30" y="124"/>
                    </a:cubicBezTo>
                    <a:cubicBezTo>
                      <a:pt x="324" y="62"/>
                      <a:pt x="324" y="62"/>
                      <a:pt x="324" y="62"/>
                    </a:cubicBezTo>
                    <a:lnTo>
                      <a:pt x="445" y="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063625" y="1603375"/>
                <a:ext cx="1927225" cy="1800225"/>
              </a:xfrm>
              <a:custGeom>
                <a:avLst/>
                <a:gdLst/>
                <a:ahLst/>
                <a:cxnLst>
                  <a:cxn ang="0">
                    <a:pos x="514" y="469"/>
                  </a:cxn>
                  <a:cxn ang="0">
                    <a:pos x="5" y="480"/>
                  </a:cxn>
                  <a:cxn ang="0">
                    <a:pos x="9" y="2"/>
                  </a:cxn>
                  <a:cxn ang="0">
                    <a:pos x="497" y="0"/>
                  </a:cxn>
                  <a:cxn ang="0">
                    <a:pos x="514" y="469"/>
                  </a:cxn>
                </a:cxnLst>
                <a:rect l="0" t="0" r="r" b="b"/>
                <a:pathLst>
                  <a:path w="514" h="480">
                    <a:moveTo>
                      <a:pt x="514" y="469"/>
                    </a:moveTo>
                    <a:cubicBezTo>
                      <a:pt x="344" y="472"/>
                      <a:pt x="175" y="476"/>
                      <a:pt x="5" y="480"/>
                    </a:cubicBezTo>
                    <a:cubicBezTo>
                      <a:pt x="0" y="321"/>
                      <a:pt x="1" y="161"/>
                      <a:pt x="9" y="2"/>
                    </a:cubicBezTo>
                    <a:cubicBezTo>
                      <a:pt x="172" y="1"/>
                      <a:pt x="334" y="1"/>
                      <a:pt x="497" y="0"/>
                    </a:cubicBezTo>
                    <a:cubicBezTo>
                      <a:pt x="496" y="156"/>
                      <a:pt x="502" y="313"/>
                      <a:pt x="514" y="4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BFEB">
                      <a:shade val="30000"/>
                      <a:satMod val="115000"/>
                    </a:srgbClr>
                  </a:gs>
                  <a:gs pos="50000">
                    <a:srgbClr val="FDBFEB">
                      <a:shade val="67500"/>
                      <a:satMod val="115000"/>
                    </a:srgbClr>
                  </a:gs>
                  <a:gs pos="100000">
                    <a:srgbClr val="FDBFEB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332352">
              <a:off x="812738" y="2864525"/>
              <a:ext cx="3742487" cy="3409950"/>
              <a:chOff x="1063625" y="1603375"/>
              <a:chExt cx="2036763" cy="1855788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52525" y="1619250"/>
                <a:ext cx="1947863" cy="1839913"/>
              </a:xfrm>
              <a:custGeom>
                <a:avLst/>
                <a:gdLst/>
                <a:ahLst/>
                <a:cxnLst>
                  <a:cxn ang="0">
                    <a:pos x="445" y="4"/>
                  </a:cxn>
                  <a:cxn ang="0">
                    <a:pos x="477" y="0"/>
                  </a:cxn>
                  <a:cxn ang="0">
                    <a:pos x="486" y="273"/>
                  </a:cxn>
                  <a:cxn ang="0">
                    <a:pos x="519" y="489"/>
                  </a:cxn>
                  <a:cxn ang="0">
                    <a:pos x="259" y="480"/>
                  </a:cxn>
                  <a:cxn ang="0">
                    <a:pos x="2" y="491"/>
                  </a:cxn>
                  <a:cxn ang="0">
                    <a:pos x="0" y="352"/>
                  </a:cxn>
                  <a:cxn ang="0">
                    <a:pos x="30" y="124"/>
                  </a:cxn>
                  <a:cxn ang="0">
                    <a:pos x="324" y="62"/>
                  </a:cxn>
                  <a:cxn ang="0">
                    <a:pos x="445" y="4"/>
                  </a:cxn>
                </a:cxnLst>
                <a:rect l="0" t="0" r="r" b="b"/>
                <a:pathLst>
                  <a:path w="519" h="491">
                    <a:moveTo>
                      <a:pt x="445" y="4"/>
                    </a:moveTo>
                    <a:cubicBezTo>
                      <a:pt x="477" y="0"/>
                      <a:pt x="477" y="0"/>
                      <a:pt x="477" y="0"/>
                    </a:cubicBezTo>
                    <a:cubicBezTo>
                      <a:pt x="477" y="0"/>
                      <a:pt x="473" y="140"/>
                      <a:pt x="486" y="273"/>
                    </a:cubicBezTo>
                    <a:cubicBezTo>
                      <a:pt x="495" y="365"/>
                      <a:pt x="519" y="489"/>
                      <a:pt x="519" y="489"/>
                    </a:cubicBezTo>
                    <a:cubicBezTo>
                      <a:pt x="519" y="489"/>
                      <a:pt x="389" y="478"/>
                      <a:pt x="259" y="480"/>
                    </a:cubicBezTo>
                    <a:cubicBezTo>
                      <a:pt x="129" y="482"/>
                      <a:pt x="2" y="491"/>
                      <a:pt x="2" y="491"/>
                    </a:cubicBezTo>
                    <a:cubicBezTo>
                      <a:pt x="2" y="491"/>
                      <a:pt x="0" y="459"/>
                      <a:pt x="0" y="352"/>
                    </a:cubicBezTo>
                    <a:cubicBezTo>
                      <a:pt x="0" y="244"/>
                      <a:pt x="30" y="124"/>
                      <a:pt x="30" y="124"/>
                    </a:cubicBezTo>
                    <a:cubicBezTo>
                      <a:pt x="324" y="62"/>
                      <a:pt x="324" y="62"/>
                      <a:pt x="324" y="62"/>
                    </a:cubicBezTo>
                    <a:lnTo>
                      <a:pt x="445" y="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063625" y="1603375"/>
                <a:ext cx="1927225" cy="1800225"/>
              </a:xfrm>
              <a:custGeom>
                <a:avLst/>
                <a:gdLst/>
                <a:ahLst/>
                <a:cxnLst>
                  <a:cxn ang="0">
                    <a:pos x="514" y="469"/>
                  </a:cxn>
                  <a:cxn ang="0">
                    <a:pos x="5" y="480"/>
                  </a:cxn>
                  <a:cxn ang="0">
                    <a:pos x="9" y="2"/>
                  </a:cxn>
                  <a:cxn ang="0">
                    <a:pos x="497" y="0"/>
                  </a:cxn>
                  <a:cxn ang="0">
                    <a:pos x="514" y="469"/>
                  </a:cxn>
                </a:cxnLst>
                <a:rect l="0" t="0" r="r" b="b"/>
                <a:pathLst>
                  <a:path w="514" h="480">
                    <a:moveTo>
                      <a:pt x="514" y="469"/>
                    </a:moveTo>
                    <a:cubicBezTo>
                      <a:pt x="344" y="472"/>
                      <a:pt x="175" y="476"/>
                      <a:pt x="5" y="480"/>
                    </a:cubicBezTo>
                    <a:cubicBezTo>
                      <a:pt x="0" y="321"/>
                      <a:pt x="1" y="161"/>
                      <a:pt x="9" y="2"/>
                    </a:cubicBezTo>
                    <a:cubicBezTo>
                      <a:pt x="172" y="1"/>
                      <a:pt x="334" y="1"/>
                      <a:pt x="497" y="0"/>
                    </a:cubicBezTo>
                    <a:cubicBezTo>
                      <a:pt x="496" y="156"/>
                      <a:pt x="502" y="313"/>
                      <a:pt x="514" y="4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 rot="532306">
              <a:off x="437318" y="2066002"/>
              <a:ext cx="3735702" cy="3403768"/>
              <a:chOff x="1063625" y="1603375"/>
              <a:chExt cx="2036763" cy="1855788"/>
            </a:xfrm>
          </p:grpSpPr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1152525" y="1619250"/>
                <a:ext cx="1947863" cy="1839913"/>
              </a:xfrm>
              <a:custGeom>
                <a:avLst/>
                <a:gdLst/>
                <a:ahLst/>
                <a:cxnLst>
                  <a:cxn ang="0">
                    <a:pos x="445" y="4"/>
                  </a:cxn>
                  <a:cxn ang="0">
                    <a:pos x="477" y="0"/>
                  </a:cxn>
                  <a:cxn ang="0">
                    <a:pos x="486" y="273"/>
                  </a:cxn>
                  <a:cxn ang="0">
                    <a:pos x="519" y="489"/>
                  </a:cxn>
                  <a:cxn ang="0">
                    <a:pos x="259" y="480"/>
                  </a:cxn>
                  <a:cxn ang="0">
                    <a:pos x="2" y="491"/>
                  </a:cxn>
                  <a:cxn ang="0">
                    <a:pos x="0" y="352"/>
                  </a:cxn>
                  <a:cxn ang="0">
                    <a:pos x="30" y="124"/>
                  </a:cxn>
                  <a:cxn ang="0">
                    <a:pos x="324" y="62"/>
                  </a:cxn>
                  <a:cxn ang="0">
                    <a:pos x="445" y="4"/>
                  </a:cxn>
                </a:cxnLst>
                <a:rect l="0" t="0" r="r" b="b"/>
                <a:pathLst>
                  <a:path w="519" h="491">
                    <a:moveTo>
                      <a:pt x="445" y="4"/>
                    </a:moveTo>
                    <a:cubicBezTo>
                      <a:pt x="477" y="0"/>
                      <a:pt x="477" y="0"/>
                      <a:pt x="477" y="0"/>
                    </a:cubicBezTo>
                    <a:cubicBezTo>
                      <a:pt x="477" y="0"/>
                      <a:pt x="473" y="140"/>
                      <a:pt x="486" y="273"/>
                    </a:cubicBezTo>
                    <a:cubicBezTo>
                      <a:pt x="495" y="365"/>
                      <a:pt x="519" y="489"/>
                      <a:pt x="519" y="489"/>
                    </a:cubicBezTo>
                    <a:cubicBezTo>
                      <a:pt x="519" y="489"/>
                      <a:pt x="389" y="478"/>
                      <a:pt x="259" y="480"/>
                    </a:cubicBezTo>
                    <a:cubicBezTo>
                      <a:pt x="129" y="482"/>
                      <a:pt x="2" y="491"/>
                      <a:pt x="2" y="491"/>
                    </a:cubicBezTo>
                    <a:cubicBezTo>
                      <a:pt x="2" y="491"/>
                      <a:pt x="0" y="459"/>
                      <a:pt x="0" y="352"/>
                    </a:cubicBezTo>
                    <a:cubicBezTo>
                      <a:pt x="0" y="244"/>
                      <a:pt x="30" y="124"/>
                      <a:pt x="30" y="124"/>
                    </a:cubicBezTo>
                    <a:cubicBezTo>
                      <a:pt x="324" y="62"/>
                      <a:pt x="324" y="62"/>
                      <a:pt x="324" y="62"/>
                    </a:cubicBezTo>
                    <a:lnTo>
                      <a:pt x="445" y="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1063625" y="1603375"/>
                <a:ext cx="1927225" cy="1800225"/>
              </a:xfrm>
              <a:custGeom>
                <a:avLst/>
                <a:gdLst/>
                <a:ahLst/>
                <a:cxnLst>
                  <a:cxn ang="0">
                    <a:pos x="514" y="469"/>
                  </a:cxn>
                  <a:cxn ang="0">
                    <a:pos x="5" y="480"/>
                  </a:cxn>
                  <a:cxn ang="0">
                    <a:pos x="9" y="2"/>
                  </a:cxn>
                  <a:cxn ang="0">
                    <a:pos x="497" y="0"/>
                  </a:cxn>
                  <a:cxn ang="0">
                    <a:pos x="514" y="469"/>
                  </a:cxn>
                </a:cxnLst>
                <a:rect l="0" t="0" r="r" b="b"/>
                <a:pathLst>
                  <a:path w="514" h="480">
                    <a:moveTo>
                      <a:pt x="514" y="469"/>
                    </a:moveTo>
                    <a:cubicBezTo>
                      <a:pt x="344" y="472"/>
                      <a:pt x="175" y="476"/>
                      <a:pt x="5" y="480"/>
                    </a:cubicBezTo>
                    <a:cubicBezTo>
                      <a:pt x="0" y="321"/>
                      <a:pt x="1" y="161"/>
                      <a:pt x="9" y="2"/>
                    </a:cubicBezTo>
                    <a:cubicBezTo>
                      <a:pt x="172" y="1"/>
                      <a:pt x="334" y="1"/>
                      <a:pt x="497" y="0"/>
                    </a:cubicBezTo>
                    <a:cubicBezTo>
                      <a:pt x="496" y="156"/>
                      <a:pt x="502" y="313"/>
                      <a:pt x="514" y="4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bg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7" name="Picture 7" descr="D:\DONE\NEW\list of tasks\images\2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999" y="1657350"/>
              <a:ext cx="560388" cy="573088"/>
            </a:xfrm>
            <a:prstGeom prst="rect">
              <a:avLst/>
            </a:prstGeom>
            <a:noFill/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8" name="Rectangle 33"/>
            <p:cNvSpPr/>
            <p:nvPr/>
          </p:nvSpPr>
          <p:spPr>
            <a:xfrm rot="273783">
              <a:off x="909159" y="3051895"/>
              <a:ext cx="267673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 smtClean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Учебные достижения</a:t>
              </a:r>
              <a:endParaRPr lang="en-US" sz="2800" b="1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РАЗДЕЛЫ ПОРТФОЛИО</a:t>
            </a:r>
            <a:b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 ДОСТИЖЕНИЙ СТУДЕНТА</a:t>
            </a:r>
            <a:endParaRPr lang="ru-RU" sz="4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Учебные достижения» :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Успеваемость: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Создается одна страничка на каждую дисциплину.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средний балл,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документальные подтверждения учебных достижений (странички зачетки);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комментарии, мнение о том, что узнали, как проходил процесс обучения, что получилось и какую работу еще предстоит сделать.</a:t>
            </a:r>
          </a:p>
          <a:p>
            <a:pPr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Дополнительно: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Любимые предметы,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Сложные разделы, 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Какие дисциплины или курсы планируете изучить в дальнейшем. 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Рассказ о преподавателях. 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Мысли по поводу нового предмета или уже изученного учебного материала.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1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Комментарии должны наглядно демонстрировать умения анализировать, общаться, обсуждать, спорить, взаимодействовать с преподаватели и другими студентами.</a:t>
            </a:r>
          </a:p>
          <a:p>
            <a:pPr lvl="1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logo_big+т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РАЗДЕЛЫ ПОРТФОЛИО</a:t>
            </a:r>
            <a:b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istral" pitchFamily="66" charset="0"/>
              </a:rPr>
              <a:t> ДОСТИЖЕНИЙ СТУДЕНТА</a:t>
            </a:r>
            <a:endParaRPr lang="ru-RU" sz="4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«Научно-исследовательская и проектная деятельность студента»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частие в научно-практических конференциях, 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частие в конкурсах проектов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частие в научно – исследовательской, опытно-конструкторской и прочих видах научной деятельности.</a:t>
            </a:r>
          </a:p>
          <a:p>
            <a:pPr lvl="1">
              <a:buFont typeface="Wingdings" pitchFamily="2" charset="2"/>
              <a:buChar char="ü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Внеучебная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деятельность» :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частие в работе органов студенческого самоуправления и молодежных общественных объединениях, 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спортивные достижения, 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творческие достижения.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! Приложите фото или видеоматериалы. Отзывы и рецензии.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logo_big+т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33B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 descr="первая страница-студентка.png"/>
          <p:cNvPicPr>
            <a:picLocks noChangeAspect="1"/>
          </p:cNvPicPr>
          <p:nvPr/>
        </p:nvPicPr>
        <p:blipFill>
          <a:blip r:embed="rId3" cstate="print"/>
          <a:srcRect b="9690"/>
          <a:stretch>
            <a:fillRect/>
          </a:stretch>
        </p:blipFill>
        <p:spPr>
          <a:xfrm>
            <a:off x="685800" y="685800"/>
            <a:ext cx="8458199" cy="61722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1524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3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ПРИМЕРЫ ВЕБ-ПОРТФОЛИО</a:t>
            </a:r>
            <a:endParaRPr lang="ru-RU" b="1" spc="35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Выноска-облако 38"/>
          <p:cNvSpPr/>
          <p:nvPr/>
        </p:nvSpPr>
        <p:spPr bwMode="auto">
          <a:xfrm>
            <a:off x="6400800" y="1600200"/>
            <a:ext cx="2286000" cy="1295400"/>
          </a:xfrm>
          <a:prstGeom prst="cloudCallout">
            <a:avLst>
              <a:gd name="adj1" fmla="val 27455"/>
              <a:gd name="adj2" fmla="val 62061"/>
            </a:avLst>
          </a:prstGeom>
          <a:solidFill>
            <a:srgbClr val="A33B5E"/>
          </a:solidFill>
          <a:ln w="762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22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38" name="Выноска-облако 37"/>
          <p:cNvSpPr/>
          <p:nvPr/>
        </p:nvSpPr>
        <p:spPr bwMode="auto">
          <a:xfrm>
            <a:off x="3581400" y="1524000"/>
            <a:ext cx="2438400" cy="1295400"/>
          </a:xfrm>
          <a:prstGeom prst="cloudCallout">
            <a:avLst>
              <a:gd name="adj1" fmla="val 27455"/>
              <a:gd name="adj2" fmla="val 62061"/>
            </a:avLst>
          </a:prstGeom>
          <a:solidFill>
            <a:srgbClr val="A33B5E"/>
          </a:solidFill>
          <a:ln w="762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22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36" name="Выноска-облако 35"/>
          <p:cNvSpPr/>
          <p:nvPr/>
        </p:nvSpPr>
        <p:spPr bwMode="auto">
          <a:xfrm>
            <a:off x="457200" y="1524000"/>
            <a:ext cx="2667000" cy="1447800"/>
          </a:xfrm>
          <a:prstGeom prst="cloudCallout">
            <a:avLst>
              <a:gd name="adj1" fmla="val 27455"/>
              <a:gd name="adj2" fmla="val 62061"/>
            </a:avLst>
          </a:prstGeom>
          <a:solidFill>
            <a:srgbClr val="A33B5E"/>
          </a:solidFill>
          <a:ln w="762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22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10" name="Rounded Rectangular Callout 42"/>
          <p:cNvSpPr/>
          <p:nvPr/>
        </p:nvSpPr>
        <p:spPr>
          <a:xfrm>
            <a:off x="6955889" y="4076981"/>
            <a:ext cx="1650063" cy="1186036"/>
          </a:xfrm>
          <a:prstGeom prst="wedgeRoundRectCallout">
            <a:avLst>
              <a:gd name="adj1" fmla="val -5018"/>
              <a:gd name="adj2" fmla="val 72893"/>
              <a:gd name="adj3" fmla="val 16667"/>
            </a:avLst>
          </a:prstGeom>
          <a:solidFill>
            <a:schemeClr val="bg1"/>
          </a:solidFill>
          <a:ln w="41275">
            <a:noFill/>
          </a:ln>
          <a:effectLst>
            <a:outerShdw blurRad="203200" dist="50800" dir="8100000" algn="tr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ular Callout 41"/>
          <p:cNvSpPr/>
          <p:nvPr/>
        </p:nvSpPr>
        <p:spPr>
          <a:xfrm>
            <a:off x="6788849" y="3049819"/>
            <a:ext cx="1948190" cy="910580"/>
          </a:xfrm>
          <a:prstGeom prst="wedgeRectCallout">
            <a:avLst>
              <a:gd name="adj1" fmla="val 3847"/>
              <a:gd name="adj2" fmla="val 79335"/>
            </a:avLst>
          </a:prstGeom>
          <a:solidFill>
            <a:schemeClr val="bg1"/>
          </a:solidFill>
          <a:ln>
            <a:noFill/>
          </a:ln>
          <a:effectLst>
            <a:outerShdw blurRad="203200" dist="50800" dir="8100000" algn="tr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143000"/>
          </a:xfrm>
        </p:spPr>
        <p:txBody>
          <a:bodyPr/>
          <a:lstStyle/>
          <a:p>
            <a:pPr algn="ctr"/>
            <a:r>
              <a:rPr lang="ru-RU" sz="3200" b="1" spc="3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ОСНОВА КАРЬЕРНОГО ПОРТФОЛИО</a:t>
            </a:r>
            <a:endParaRPr lang="ru-RU" sz="3200" spc="3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5" name="Oval Callout 43"/>
          <p:cNvSpPr/>
          <p:nvPr/>
        </p:nvSpPr>
        <p:spPr>
          <a:xfrm>
            <a:off x="6878548" y="5436749"/>
            <a:ext cx="1997174" cy="936104"/>
          </a:xfrm>
          <a:prstGeom prst="wedgeEllipseCallout">
            <a:avLst>
              <a:gd name="adj1" fmla="val 31706"/>
              <a:gd name="adj2" fmla="val 68730"/>
            </a:avLst>
          </a:prstGeom>
          <a:solidFill>
            <a:schemeClr val="bg1"/>
          </a:solidFill>
          <a:ln>
            <a:noFill/>
          </a:ln>
          <a:effectLst>
            <a:outerShdw blurRad="203200" dist="50800" dir="8100000" algn="tr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47"/>
          <p:cNvSpPr/>
          <p:nvPr/>
        </p:nvSpPr>
        <p:spPr>
          <a:xfrm>
            <a:off x="4038600" y="5385460"/>
            <a:ext cx="2286000" cy="1167740"/>
          </a:xfrm>
          <a:prstGeom prst="wedgeEllipseCallout">
            <a:avLst>
              <a:gd name="adj1" fmla="val -46280"/>
              <a:gd name="adj2" fmla="val -54885"/>
            </a:avLst>
          </a:prstGeom>
          <a:solidFill>
            <a:schemeClr val="bg1"/>
          </a:solidFill>
          <a:ln>
            <a:noFill/>
          </a:ln>
          <a:effectLst>
            <a:outerShdw blurRad="203200" dist="50800" dir="8100000" algn="tr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48"/>
          <p:cNvSpPr/>
          <p:nvPr/>
        </p:nvSpPr>
        <p:spPr>
          <a:xfrm>
            <a:off x="4118605" y="4114036"/>
            <a:ext cx="1916038" cy="1148981"/>
          </a:xfrm>
          <a:prstGeom prst="wedgeRoundRectCallout">
            <a:avLst>
              <a:gd name="adj1" fmla="val 11884"/>
              <a:gd name="adj2" fmla="val 66788"/>
              <a:gd name="adj3" fmla="val 16667"/>
            </a:avLst>
          </a:prstGeom>
          <a:solidFill>
            <a:schemeClr val="bg1"/>
          </a:solidFill>
          <a:ln w="41275">
            <a:noFill/>
          </a:ln>
          <a:effectLst>
            <a:outerShdw blurRad="203200" dist="50800" dir="8100000" algn="tr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46"/>
          <p:cNvSpPr/>
          <p:nvPr/>
        </p:nvSpPr>
        <p:spPr>
          <a:xfrm>
            <a:off x="3980319" y="3021246"/>
            <a:ext cx="2173957" cy="936104"/>
          </a:xfrm>
          <a:prstGeom prst="wedgeRoundRectCallout">
            <a:avLst>
              <a:gd name="adj1" fmla="val -5018"/>
              <a:gd name="adj2" fmla="val 72893"/>
              <a:gd name="adj3" fmla="val 16667"/>
            </a:avLst>
          </a:prstGeom>
          <a:solidFill>
            <a:schemeClr val="bg1"/>
          </a:solidFill>
          <a:ln w="41275">
            <a:noFill/>
          </a:ln>
          <a:effectLst>
            <a:outerShdw blurRad="203200" dist="50800" dir="8100000" algn="tr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ular Callout 39"/>
          <p:cNvSpPr/>
          <p:nvPr/>
        </p:nvSpPr>
        <p:spPr>
          <a:xfrm>
            <a:off x="1134666" y="5521846"/>
            <a:ext cx="1948190" cy="974204"/>
          </a:xfrm>
          <a:prstGeom prst="wedgeRectCallout">
            <a:avLst>
              <a:gd name="adj1" fmla="val 3847"/>
              <a:gd name="adj2" fmla="val 79335"/>
            </a:avLst>
          </a:prstGeom>
          <a:solidFill>
            <a:schemeClr val="bg1"/>
          </a:solidFill>
          <a:ln>
            <a:noFill/>
          </a:ln>
          <a:effectLst>
            <a:outerShdw blurRad="203200" dist="50800" dir="8100000" algn="tr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Callout 38"/>
          <p:cNvSpPr/>
          <p:nvPr/>
        </p:nvSpPr>
        <p:spPr>
          <a:xfrm>
            <a:off x="1263253" y="4286000"/>
            <a:ext cx="1905328" cy="1101353"/>
          </a:xfrm>
          <a:prstGeom prst="wedgeEllipseCallout">
            <a:avLst>
              <a:gd name="adj1" fmla="val 31706"/>
              <a:gd name="adj2" fmla="val 68730"/>
            </a:avLst>
          </a:prstGeom>
          <a:solidFill>
            <a:schemeClr val="bg1"/>
          </a:solidFill>
          <a:ln>
            <a:noFill/>
          </a:ln>
          <a:effectLst>
            <a:outerShdw blurRad="203200" dist="50800" dir="8100000" algn="tr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37"/>
          <p:cNvSpPr/>
          <p:nvPr/>
        </p:nvSpPr>
        <p:spPr>
          <a:xfrm>
            <a:off x="1042467" y="3221782"/>
            <a:ext cx="2173957" cy="936104"/>
          </a:xfrm>
          <a:prstGeom prst="wedgeRoundRectCallout">
            <a:avLst>
              <a:gd name="adj1" fmla="val -5018"/>
              <a:gd name="adj2" fmla="val 72893"/>
              <a:gd name="adj3" fmla="val 16667"/>
            </a:avLst>
          </a:prstGeom>
          <a:solidFill>
            <a:schemeClr val="bg1"/>
          </a:solidFill>
          <a:ln w="41275">
            <a:noFill/>
          </a:ln>
          <a:effectLst>
            <a:outerShdw blurRad="203200" dist="50800" dir="8100000" algn="tr" rotWithShape="0">
              <a:prstClr val="black">
                <a:alpha val="9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64"/>
          <p:cNvSpPr>
            <a:spLocks noChangeArrowheads="1"/>
          </p:cNvSpPr>
          <p:nvPr/>
        </p:nvSpPr>
        <p:spPr bwMode="gray">
          <a:xfrm>
            <a:off x="1060247" y="1787499"/>
            <a:ext cx="1730180" cy="60755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spc="22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22" name="Rectangle 50"/>
          <p:cNvSpPr/>
          <p:nvPr/>
        </p:nvSpPr>
        <p:spPr>
          <a:xfrm>
            <a:off x="304800" y="1828800"/>
            <a:ext cx="2834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2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УСПЕХИ </a:t>
            </a:r>
          </a:p>
          <a:p>
            <a:r>
              <a:rPr lang="ru-RU" sz="1600" b="1" spc="2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И ДОСТИЖЕНИЯ</a:t>
            </a:r>
            <a:endParaRPr lang="en-US" sz="1600" b="1" spc="2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23" name="AutoShape 64"/>
          <p:cNvSpPr>
            <a:spLocks noChangeArrowheads="1"/>
          </p:cNvSpPr>
          <p:nvPr/>
        </p:nvSpPr>
        <p:spPr bwMode="gray">
          <a:xfrm>
            <a:off x="3733800" y="1905000"/>
            <a:ext cx="2229978" cy="37972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2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ПРОЕКТЫ</a:t>
            </a:r>
            <a:r>
              <a:rPr lang="ru-RU" sz="1600" b="1" spc="2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 </a:t>
            </a:r>
            <a:endParaRPr lang="en-US" sz="1600" b="1" spc="22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25" name="AutoShape 64"/>
          <p:cNvSpPr>
            <a:spLocks noChangeArrowheads="1"/>
          </p:cNvSpPr>
          <p:nvPr/>
        </p:nvSpPr>
        <p:spPr bwMode="gray">
          <a:xfrm>
            <a:off x="6705600" y="1363635"/>
            <a:ext cx="1959896" cy="1608167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2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КОММЕНТАРИИ,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2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ОТЗЫВЫ </a:t>
            </a:r>
            <a:endParaRPr lang="en-US" sz="1600" b="1" spc="22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27" name="Rectangle 55"/>
          <p:cNvSpPr/>
          <p:nvPr/>
        </p:nvSpPr>
        <p:spPr>
          <a:xfrm>
            <a:off x="1143000" y="3200400"/>
            <a:ext cx="1896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Учеба, наука, общественная жизнь  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6"/>
          <p:cNvSpPr/>
          <p:nvPr/>
        </p:nvSpPr>
        <p:spPr>
          <a:xfrm>
            <a:off x="1375817" y="4572000"/>
            <a:ext cx="1668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Спорт, музыка  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7"/>
          <p:cNvSpPr/>
          <p:nvPr/>
        </p:nvSpPr>
        <p:spPr>
          <a:xfrm>
            <a:off x="1296590" y="5647759"/>
            <a:ext cx="1675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Художественное творчество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8"/>
          <p:cNvSpPr/>
          <p:nvPr/>
        </p:nvSpPr>
        <p:spPr>
          <a:xfrm>
            <a:off x="4157102" y="3200400"/>
            <a:ext cx="1850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Рефераты, доклады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9"/>
          <p:cNvSpPr/>
          <p:nvPr/>
        </p:nvSpPr>
        <p:spPr>
          <a:xfrm>
            <a:off x="4204728" y="4335297"/>
            <a:ext cx="1767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Фото творческих работ, файлы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0"/>
          <p:cNvSpPr/>
          <p:nvPr/>
        </p:nvSpPr>
        <p:spPr>
          <a:xfrm>
            <a:off x="4299394" y="5636154"/>
            <a:ext cx="1668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Видео и аудио информация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1"/>
          <p:cNvSpPr/>
          <p:nvPr/>
        </p:nvSpPr>
        <p:spPr>
          <a:xfrm>
            <a:off x="6574977" y="3208152"/>
            <a:ext cx="2292206" cy="31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Друзья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62"/>
          <p:cNvSpPr/>
          <p:nvPr/>
        </p:nvSpPr>
        <p:spPr>
          <a:xfrm>
            <a:off x="7021046" y="4495800"/>
            <a:ext cx="150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Педагоги  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63"/>
          <p:cNvSpPr/>
          <p:nvPr/>
        </p:nvSpPr>
        <p:spPr>
          <a:xfrm>
            <a:off x="7035115" y="5715000"/>
            <a:ext cx="1668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Рисунок 39" descr="logo_big+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40"/>
          <p:cNvGrpSpPr>
            <a:grpSpLocks noChangeAspect="1"/>
          </p:cNvGrpSpPr>
          <p:nvPr/>
        </p:nvGrpSpPr>
        <p:grpSpPr>
          <a:xfrm rot="5400000">
            <a:off x="5439561" y="4054745"/>
            <a:ext cx="2668744" cy="3717467"/>
            <a:chOff x="2362200" y="-688662"/>
            <a:chExt cx="4471987" cy="5870262"/>
          </a:xfrm>
          <a:effectLst>
            <a:outerShdw blurRad="38100" dir="5400000" sy="23000" kx="1200000" algn="br" rotWithShape="0">
              <a:prstClr val="black">
                <a:alpha val="27000"/>
              </a:prstClr>
            </a:outerShdw>
          </a:effectLst>
        </p:grpSpPr>
        <p:sp>
          <p:nvSpPr>
            <p:cNvPr id="150" name="Rounded Rectangle 41"/>
            <p:cNvSpPr/>
            <p:nvPr/>
          </p:nvSpPr>
          <p:spPr>
            <a:xfrm>
              <a:off x="3457576" y="3543301"/>
              <a:ext cx="2286000" cy="1638299"/>
            </a:xfrm>
            <a:prstGeom prst="roundRect">
              <a:avLst>
                <a:gd name="adj" fmla="val 10417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olded Corner 42"/>
            <p:cNvSpPr/>
            <p:nvPr/>
          </p:nvSpPr>
          <p:spPr>
            <a:xfrm rot="10800000">
              <a:off x="3613571" y="-688662"/>
              <a:ext cx="1990728" cy="4851083"/>
            </a:xfrm>
            <a:prstGeom prst="foldedCorner">
              <a:avLst>
                <a:gd name="adj" fmla="val 24715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62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Pie 43"/>
            <p:cNvSpPr/>
            <p:nvPr/>
          </p:nvSpPr>
          <p:spPr>
            <a:xfrm rot="16200000">
              <a:off x="2730657" y="3327243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10000">
                  <a:schemeClr val="accent5"/>
                </a:gs>
                <a:gs pos="34000">
                  <a:schemeClr val="accent6"/>
                </a:gs>
              </a:gsLst>
              <a:lin ang="4200000" scaled="0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Pie 44"/>
            <p:cNvSpPr/>
            <p:nvPr/>
          </p:nvSpPr>
          <p:spPr>
            <a:xfrm rot="5400000">
              <a:off x="5040469" y="3336769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14000">
                  <a:schemeClr val="accent5"/>
                </a:gs>
                <a:gs pos="50000">
                  <a:schemeClr val="accent6"/>
                </a:gs>
              </a:gsLst>
              <a:lin ang="8400000" scaled="0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ound Same Side Corner Rectangle 45"/>
            <p:cNvSpPr/>
            <p:nvPr/>
          </p:nvSpPr>
          <p:spPr>
            <a:xfrm>
              <a:off x="3686175" y="3962401"/>
              <a:ext cx="1847851" cy="1219199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5"/>
                </a:gs>
                <a:gs pos="75000">
                  <a:schemeClr val="accent6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1210" y="152400"/>
            <a:ext cx="60751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ТЕХНОЛОГИИ ПОДАРИЛИ НАМ СВОБОДУ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12" name="Left Arrow 28"/>
          <p:cNvSpPr/>
          <p:nvPr/>
        </p:nvSpPr>
        <p:spPr>
          <a:xfrm rot="13988748">
            <a:off x="3019857" y="2389747"/>
            <a:ext cx="553003" cy="587176"/>
          </a:xfrm>
          <a:prstGeom prst="leftArrow">
            <a:avLst>
              <a:gd name="adj1" fmla="val 30807"/>
              <a:gd name="adj2" fmla="val 50499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8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2"/>
          <p:cNvGrpSpPr>
            <a:grpSpLocks noChangeAspect="1"/>
          </p:cNvGrpSpPr>
          <p:nvPr/>
        </p:nvGrpSpPr>
        <p:grpSpPr>
          <a:xfrm>
            <a:off x="2901446" y="2203465"/>
            <a:ext cx="363625" cy="363625"/>
            <a:chOff x="4596859" y="4727796"/>
            <a:chExt cx="514984" cy="514984"/>
          </a:xfrm>
          <a:effectLst/>
        </p:grpSpPr>
        <p:sp>
          <p:nvSpPr>
            <p:cNvPr id="24" name="Oval 43"/>
            <p:cNvSpPr/>
            <p:nvPr/>
          </p:nvSpPr>
          <p:spPr>
            <a:xfrm>
              <a:off x="4596859" y="4727796"/>
              <a:ext cx="514984" cy="514984"/>
            </a:xfrm>
            <a:prstGeom prst="ellipse">
              <a:avLst/>
            </a:prstGeom>
            <a:solidFill>
              <a:schemeClr val="accent6"/>
            </a:solidFill>
            <a:ln w="158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44"/>
            <p:cNvSpPr/>
            <p:nvPr/>
          </p:nvSpPr>
          <p:spPr>
            <a:xfrm>
              <a:off x="4679075" y="4756952"/>
              <a:ext cx="358937" cy="249071"/>
            </a:xfrm>
            <a:prstGeom prst="ellipse">
              <a:avLst/>
            </a:prstGeom>
            <a:gradFill>
              <a:gsLst>
                <a:gs pos="1000">
                  <a:schemeClr val="bg1"/>
                </a:gs>
                <a:gs pos="47000">
                  <a:schemeClr val="bg1">
                    <a:alpha val="29000"/>
                  </a:schemeClr>
                </a:gs>
                <a:gs pos="100000">
                  <a:schemeClr val="bg1">
                    <a:alpha val="2000"/>
                  </a:schemeClr>
                </a:gs>
              </a:gsLst>
              <a:lin ang="5400000" scaled="0"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AutoShape 64"/>
          <p:cNvSpPr>
            <a:spLocks noChangeArrowheads="1"/>
          </p:cNvSpPr>
          <p:nvPr/>
        </p:nvSpPr>
        <p:spPr bwMode="gray">
          <a:xfrm>
            <a:off x="2909145" y="2224619"/>
            <a:ext cx="352573" cy="32817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79" name="Group 40"/>
          <p:cNvGrpSpPr>
            <a:grpSpLocks noChangeAspect="1"/>
          </p:cNvGrpSpPr>
          <p:nvPr/>
        </p:nvGrpSpPr>
        <p:grpSpPr>
          <a:xfrm rot="5400000">
            <a:off x="1057761" y="694839"/>
            <a:ext cx="2668744" cy="3717467"/>
            <a:chOff x="2362200" y="-688662"/>
            <a:chExt cx="4471987" cy="5870262"/>
          </a:xfrm>
          <a:effectLst>
            <a:outerShdw blurRad="38100" dir="5400000" sy="23000" kx="1200000" algn="br" rotWithShape="0">
              <a:prstClr val="black">
                <a:alpha val="27000"/>
              </a:prstClr>
            </a:outerShdw>
          </a:effectLst>
        </p:grpSpPr>
        <p:sp>
          <p:nvSpPr>
            <p:cNvPr id="80" name="Rounded Rectangle 41"/>
            <p:cNvSpPr/>
            <p:nvPr/>
          </p:nvSpPr>
          <p:spPr>
            <a:xfrm>
              <a:off x="3457576" y="3543301"/>
              <a:ext cx="2286000" cy="1638299"/>
            </a:xfrm>
            <a:prstGeom prst="roundRect">
              <a:avLst>
                <a:gd name="adj" fmla="val 10417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olded Corner 42"/>
            <p:cNvSpPr/>
            <p:nvPr/>
          </p:nvSpPr>
          <p:spPr>
            <a:xfrm rot="10800000">
              <a:off x="3613571" y="-688662"/>
              <a:ext cx="1990728" cy="4851083"/>
            </a:xfrm>
            <a:prstGeom prst="foldedCorner">
              <a:avLst>
                <a:gd name="adj" fmla="val 24715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62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ie 43"/>
            <p:cNvSpPr/>
            <p:nvPr/>
          </p:nvSpPr>
          <p:spPr>
            <a:xfrm rot="16200000">
              <a:off x="2730657" y="3327243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10000">
                  <a:schemeClr val="accent5"/>
                </a:gs>
                <a:gs pos="34000">
                  <a:schemeClr val="accent6"/>
                </a:gs>
              </a:gsLst>
              <a:lin ang="4200000" scaled="0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Pie 44"/>
            <p:cNvSpPr/>
            <p:nvPr/>
          </p:nvSpPr>
          <p:spPr>
            <a:xfrm rot="5400000">
              <a:off x="5040469" y="3336769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14000">
                  <a:schemeClr val="accent5"/>
                </a:gs>
                <a:gs pos="50000">
                  <a:schemeClr val="accent6"/>
                </a:gs>
              </a:gsLst>
              <a:lin ang="8400000" scaled="0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Round Same Side Corner Rectangle 45"/>
            <p:cNvSpPr/>
            <p:nvPr/>
          </p:nvSpPr>
          <p:spPr>
            <a:xfrm>
              <a:off x="3686175" y="3962401"/>
              <a:ext cx="1847851" cy="1219199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5"/>
                </a:gs>
                <a:gs pos="75000">
                  <a:schemeClr val="accent6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46"/>
          <p:cNvGrpSpPr>
            <a:grpSpLocks noChangeAspect="1"/>
          </p:cNvGrpSpPr>
          <p:nvPr/>
        </p:nvGrpSpPr>
        <p:grpSpPr>
          <a:xfrm rot="5400000">
            <a:off x="1113512" y="2391688"/>
            <a:ext cx="2557489" cy="3717714"/>
            <a:chOff x="0" y="512934"/>
            <a:chExt cx="3741867" cy="5125866"/>
          </a:xfrm>
          <a:effectLst>
            <a:outerShdw blurRad="38100" dir="5400000" sy="23000" kx="1200000" algn="br" rotWithShape="0">
              <a:prstClr val="black">
                <a:alpha val="27000"/>
              </a:prstClr>
            </a:outerShdw>
          </a:effectLst>
        </p:grpSpPr>
        <p:sp>
          <p:nvSpPr>
            <p:cNvPr id="86" name="Rounded Rectangle 47"/>
            <p:cNvSpPr/>
            <p:nvPr/>
          </p:nvSpPr>
          <p:spPr>
            <a:xfrm>
              <a:off x="916539" y="4267978"/>
              <a:ext cx="1912776" cy="1370822"/>
            </a:xfrm>
            <a:prstGeom prst="roundRect">
              <a:avLst>
                <a:gd name="adj" fmla="val 10417"/>
              </a:avLst>
            </a:prstGeom>
            <a:solidFill>
              <a:srgbClr val="054DC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olded Corner 48"/>
            <p:cNvSpPr/>
            <p:nvPr/>
          </p:nvSpPr>
          <p:spPr>
            <a:xfrm rot="10800000">
              <a:off x="1039844" y="512934"/>
              <a:ext cx="1665708" cy="4273079"/>
            </a:xfrm>
            <a:prstGeom prst="foldedCorner">
              <a:avLst>
                <a:gd name="adj" fmla="val 29275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40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ie 49"/>
            <p:cNvSpPr/>
            <p:nvPr/>
          </p:nvSpPr>
          <p:spPr>
            <a:xfrm rot="16200000">
              <a:off x="308301" y="4087195"/>
              <a:ext cx="1192566" cy="1809167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18000">
                  <a:schemeClr val="accent1"/>
                </a:gs>
                <a:gs pos="67000">
                  <a:srgbClr val="065DEA"/>
                </a:gs>
              </a:gsLst>
              <a:lin ang="810000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Pie 50"/>
            <p:cNvSpPr/>
            <p:nvPr/>
          </p:nvSpPr>
          <p:spPr>
            <a:xfrm rot="5400000">
              <a:off x="2241001" y="4095166"/>
              <a:ext cx="1192566" cy="1809167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18000">
                  <a:schemeClr val="accent1"/>
                </a:gs>
                <a:gs pos="68000">
                  <a:srgbClr val="065DEA"/>
                </a:gs>
              </a:gsLst>
              <a:lin ang="270000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Round Same Side Corner Rectangle 51"/>
            <p:cNvSpPr/>
            <p:nvPr/>
          </p:nvSpPr>
          <p:spPr>
            <a:xfrm>
              <a:off x="1107816" y="4618654"/>
              <a:ext cx="1546161" cy="1020146"/>
            </a:xfrm>
            <a:prstGeom prst="round2SameRect">
              <a:avLst>
                <a:gd name="adj1" fmla="val 33088"/>
                <a:gd name="adj2" fmla="val 0"/>
              </a:avLst>
            </a:prstGeom>
            <a:gradFill flip="none" rotWithShape="1">
              <a:gsLst>
                <a:gs pos="40000">
                  <a:srgbClr val="19C3FF"/>
                </a:gs>
                <a:gs pos="100000">
                  <a:srgbClr val="0883F2"/>
                </a:gs>
              </a:gsLst>
              <a:lin ang="42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AutoShape 64"/>
          <p:cNvSpPr>
            <a:spLocks noChangeArrowheads="1"/>
          </p:cNvSpPr>
          <p:nvPr/>
        </p:nvSpPr>
        <p:spPr bwMode="gray">
          <a:xfrm>
            <a:off x="576466" y="2352224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A</a:t>
            </a:r>
            <a:endParaRPr lang="en-US" sz="2500" b="1" dirty="0">
              <a:solidFill>
                <a:schemeClr val="bg1"/>
              </a:solidFill>
            </a:endParaRPr>
          </a:p>
        </p:txBody>
      </p:sp>
      <p:grpSp>
        <p:nvGrpSpPr>
          <p:cNvPr id="104" name="Group 1"/>
          <p:cNvGrpSpPr/>
          <p:nvPr/>
        </p:nvGrpSpPr>
        <p:grpSpPr>
          <a:xfrm>
            <a:off x="533400" y="4648200"/>
            <a:ext cx="3717468" cy="2668744"/>
            <a:chOff x="4905511" y="695776"/>
            <a:chExt cx="3717468" cy="2668744"/>
          </a:xfrm>
          <a:effectLst>
            <a:outerShdw blurRad="254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5" name="Rounded Rectangle 122"/>
            <p:cNvSpPr/>
            <p:nvPr/>
          </p:nvSpPr>
          <p:spPr>
            <a:xfrm rot="5400000">
              <a:off x="4742148" y="1512826"/>
              <a:ext cx="1364214" cy="1037487"/>
            </a:xfrm>
            <a:prstGeom prst="roundRect">
              <a:avLst>
                <a:gd name="adj" fmla="val 10417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olded Corner 123"/>
            <p:cNvSpPr/>
            <p:nvPr/>
          </p:nvSpPr>
          <p:spPr>
            <a:xfrm rot="16200000">
              <a:off x="6492951" y="500533"/>
              <a:ext cx="1188005" cy="3072050"/>
            </a:xfrm>
            <a:prstGeom prst="foldedCorner">
              <a:avLst>
                <a:gd name="adj" fmla="val 28346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56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Pie 124"/>
            <p:cNvSpPr/>
            <p:nvPr/>
          </p:nvSpPr>
          <p:spPr>
            <a:xfrm>
              <a:off x="4943913" y="695776"/>
              <a:ext cx="902577" cy="1290319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19000">
                  <a:srgbClr val="E6005D"/>
                </a:gs>
                <a:gs pos="74000">
                  <a:srgbClr val="FF2980"/>
                </a:gs>
              </a:gsLst>
              <a:lin ang="16200000" scaled="1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Pie 125"/>
            <p:cNvSpPr/>
            <p:nvPr/>
          </p:nvSpPr>
          <p:spPr>
            <a:xfrm rot="10800000">
              <a:off x="4937880" y="2074201"/>
              <a:ext cx="902577" cy="1290319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19000">
                  <a:srgbClr val="E6005D"/>
                </a:gs>
                <a:gs pos="74000">
                  <a:srgbClr val="FF2980"/>
                </a:gs>
              </a:gsLst>
              <a:lin ang="16200000" scaled="1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Round Same Side Corner Rectangle 126"/>
            <p:cNvSpPr/>
            <p:nvPr/>
          </p:nvSpPr>
          <p:spPr>
            <a:xfrm rot="5400000">
              <a:off x="4740183" y="1651212"/>
              <a:ext cx="1102741" cy="77208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9000">
                  <a:srgbClr val="E6005D"/>
                </a:gs>
                <a:gs pos="74000">
                  <a:srgbClr val="FF2980"/>
                </a:gs>
              </a:gsLst>
              <a:lin ang="14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4"/>
          <p:cNvGrpSpPr/>
          <p:nvPr/>
        </p:nvGrpSpPr>
        <p:grpSpPr>
          <a:xfrm>
            <a:off x="4800600" y="1295400"/>
            <a:ext cx="3725833" cy="2557488"/>
            <a:chOff x="4945151" y="4129395"/>
            <a:chExt cx="3725833" cy="2557488"/>
          </a:xfrm>
          <a:effectLst>
            <a:outerShdw blurRad="254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7" name="Rounded Rectangle 134"/>
            <p:cNvSpPr/>
            <p:nvPr/>
          </p:nvSpPr>
          <p:spPr>
            <a:xfrm rot="5400000">
              <a:off x="4788599" y="4912383"/>
              <a:ext cx="1307343" cy="994237"/>
            </a:xfrm>
            <a:prstGeom prst="roundRect">
              <a:avLst>
                <a:gd name="adj" fmla="val 10417"/>
              </a:avLst>
            </a:prstGeom>
            <a:solidFill>
              <a:srgbClr val="7A34AE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olded Corner 135"/>
            <p:cNvSpPr/>
            <p:nvPr/>
          </p:nvSpPr>
          <p:spPr>
            <a:xfrm rot="16200000">
              <a:off x="6548085" y="3855687"/>
              <a:ext cx="1138477" cy="3107321"/>
            </a:xfrm>
            <a:prstGeom prst="foldedCorner">
              <a:avLst>
                <a:gd name="adj" fmla="val 25912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54000">
                  <a:schemeClr val="bg1"/>
                </a:gs>
              </a:gsLst>
              <a:lin ang="78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Pie 136"/>
            <p:cNvSpPr/>
            <p:nvPr/>
          </p:nvSpPr>
          <p:spPr>
            <a:xfrm>
              <a:off x="4981951" y="4129395"/>
              <a:ext cx="864951" cy="1236528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38000">
                  <a:srgbClr val="BB78D6"/>
                </a:gs>
                <a:gs pos="79000">
                  <a:srgbClr val="7A34AE"/>
                </a:gs>
              </a:gsLst>
              <a:lin ang="13800000" scaled="0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Pie 137"/>
            <p:cNvSpPr/>
            <p:nvPr/>
          </p:nvSpPr>
          <p:spPr>
            <a:xfrm rot="10800000">
              <a:off x="4976170" y="5450355"/>
              <a:ext cx="864951" cy="1236528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38000">
                  <a:srgbClr val="BB78D6"/>
                </a:gs>
                <a:gs pos="79000">
                  <a:srgbClr val="7C35B1"/>
                </a:gs>
              </a:gsLst>
              <a:lin ang="18000000" scaled="0"/>
              <a:tileRect/>
            </a:gradFill>
            <a:ln w="9525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Round Same Side Corner Rectangle 138"/>
            <p:cNvSpPr/>
            <p:nvPr/>
          </p:nvSpPr>
          <p:spPr>
            <a:xfrm rot="5400000">
              <a:off x="4786715" y="5045000"/>
              <a:ext cx="1056769" cy="73989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29000">
                  <a:srgbClr val="BB78D6"/>
                </a:gs>
                <a:gs pos="79000">
                  <a:srgbClr val="9E5DCF"/>
                </a:gs>
              </a:gsLst>
              <a:lin ang="54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AutoShape 64"/>
          <p:cNvSpPr>
            <a:spLocks noChangeArrowheads="1"/>
          </p:cNvSpPr>
          <p:nvPr/>
        </p:nvSpPr>
        <p:spPr bwMode="gray">
          <a:xfrm>
            <a:off x="631210" y="4019998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B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29" name="AutoShape 64"/>
          <p:cNvSpPr>
            <a:spLocks noChangeArrowheads="1"/>
          </p:cNvSpPr>
          <p:nvPr/>
        </p:nvSpPr>
        <p:spPr bwMode="gray">
          <a:xfrm>
            <a:off x="685800" y="5791200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C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30" name="AutoShape 64"/>
          <p:cNvSpPr>
            <a:spLocks noChangeArrowheads="1"/>
          </p:cNvSpPr>
          <p:nvPr/>
        </p:nvSpPr>
        <p:spPr bwMode="gray">
          <a:xfrm>
            <a:off x="4800600" y="2362200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D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2" name="Rectangle 51"/>
          <p:cNvSpPr/>
          <p:nvPr/>
        </p:nvSpPr>
        <p:spPr>
          <a:xfrm>
            <a:off x="1447800" y="2057401"/>
            <a:ext cx="274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ограничивайтесь традиционными источниками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Rectangle 36"/>
          <p:cNvSpPr/>
          <p:nvPr/>
        </p:nvSpPr>
        <p:spPr>
          <a:xfrm>
            <a:off x="1474379" y="3810000"/>
            <a:ext cx="27764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Собирайте информацию, сортируйте, систематизируйте</a:t>
            </a:r>
          </a:p>
        </p:txBody>
      </p:sp>
      <p:sp>
        <p:nvSpPr>
          <p:cNvPr id="35" name="Rectangle 54"/>
          <p:cNvSpPr/>
          <p:nvPr/>
        </p:nvSpPr>
        <p:spPr>
          <a:xfrm>
            <a:off x="5410200" y="3657600"/>
            <a:ext cx="28216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умения учиться,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ставить цели, планировать и организовывать собственную учебную деятельность 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2057401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Блоги, сайты с отзывами, социальные сети 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" name="Рисунок 132" descr="logo_big+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066800"/>
            <a:ext cx="1333500" cy="533400"/>
          </a:xfrm>
          <a:prstGeom prst="rect">
            <a:avLst/>
          </a:prstGeom>
        </p:spPr>
      </p:pic>
      <p:grpSp>
        <p:nvGrpSpPr>
          <p:cNvPr id="134" name="Group 52"/>
          <p:cNvGrpSpPr>
            <a:grpSpLocks noChangeAspect="1"/>
          </p:cNvGrpSpPr>
          <p:nvPr/>
        </p:nvGrpSpPr>
        <p:grpSpPr>
          <a:xfrm rot="5400000">
            <a:off x="5384772" y="2311428"/>
            <a:ext cx="2557489" cy="3725832"/>
            <a:chOff x="252412" y="-272008"/>
            <a:chExt cx="4471987" cy="6139408"/>
          </a:xfrm>
          <a:effectLst>
            <a:outerShdw blurRad="38100" dir="5400000" sy="23000" kx="1200000" algn="br" rotWithShape="0">
              <a:prstClr val="black">
                <a:alpha val="27000"/>
              </a:prstClr>
            </a:outerShdw>
          </a:effectLst>
        </p:grpSpPr>
        <p:sp>
          <p:nvSpPr>
            <p:cNvPr id="135" name="Rounded Rectangle 53"/>
            <p:cNvSpPr/>
            <p:nvPr/>
          </p:nvSpPr>
          <p:spPr>
            <a:xfrm>
              <a:off x="1347788" y="4229101"/>
              <a:ext cx="2286000" cy="1638299"/>
            </a:xfrm>
            <a:prstGeom prst="roundRect">
              <a:avLst>
                <a:gd name="adj" fmla="val 10417"/>
              </a:avLst>
            </a:prstGeom>
            <a:solidFill>
              <a:srgbClr val="0A781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olded Corner 54"/>
            <p:cNvSpPr/>
            <p:nvPr/>
          </p:nvSpPr>
          <p:spPr>
            <a:xfrm rot="10800000">
              <a:off x="1495156" y="-272008"/>
              <a:ext cx="1990724" cy="5120228"/>
            </a:xfrm>
            <a:prstGeom prst="foldedCorner">
              <a:avLst>
                <a:gd name="adj" fmla="val 25912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42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Pie 55"/>
            <p:cNvSpPr/>
            <p:nvPr/>
          </p:nvSpPr>
          <p:spPr>
            <a:xfrm rot="16200000">
              <a:off x="620869" y="4013043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0">
                  <a:srgbClr val="0DA31B"/>
                </a:gs>
                <a:gs pos="33000">
                  <a:srgbClr val="2AD713"/>
                </a:gs>
              </a:gsLst>
              <a:lin ang="5400000" scaled="0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Pie 56"/>
            <p:cNvSpPr/>
            <p:nvPr/>
          </p:nvSpPr>
          <p:spPr>
            <a:xfrm rot="5400000">
              <a:off x="2930681" y="4022569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6000">
                  <a:srgbClr val="0DA31B"/>
                </a:gs>
                <a:gs pos="33000">
                  <a:srgbClr val="2AD713"/>
                </a:gs>
              </a:gsLst>
              <a:lin ang="6000000" scaled="0"/>
            </a:gradFill>
            <a:ln w="9525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Round Same Side Corner Rectangle 57"/>
            <p:cNvSpPr/>
            <p:nvPr/>
          </p:nvSpPr>
          <p:spPr>
            <a:xfrm>
              <a:off x="1576387" y="4648201"/>
              <a:ext cx="1847851" cy="1219199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0FB51F"/>
                </a:gs>
                <a:gs pos="59000">
                  <a:srgbClr val="2AD713"/>
                </a:gs>
              </a:gsLst>
              <a:lin ang="150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80"/>
          <p:cNvSpPr/>
          <p:nvPr/>
        </p:nvSpPr>
        <p:spPr>
          <a:xfrm>
            <a:off x="5638800" y="36576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Совершенствуйте навыки работы с информацией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36"/>
          <p:cNvSpPr/>
          <p:nvPr/>
        </p:nvSpPr>
        <p:spPr>
          <a:xfrm>
            <a:off x="1524000" y="5562600"/>
            <a:ext cx="274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Используйте онлайн заметки, онлайн документы</a:t>
            </a:r>
          </a:p>
        </p:txBody>
      </p:sp>
      <p:sp>
        <p:nvSpPr>
          <p:cNvPr id="157" name="AutoShape 64"/>
          <p:cNvSpPr>
            <a:spLocks noChangeArrowheads="1"/>
          </p:cNvSpPr>
          <p:nvPr/>
        </p:nvSpPr>
        <p:spPr bwMode="gray">
          <a:xfrm>
            <a:off x="4953000" y="5791200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F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58" name="AutoShape 64"/>
          <p:cNvSpPr>
            <a:spLocks noChangeArrowheads="1"/>
          </p:cNvSpPr>
          <p:nvPr/>
        </p:nvSpPr>
        <p:spPr bwMode="gray">
          <a:xfrm>
            <a:off x="4876800" y="3962400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E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56" name="Rectangle 51"/>
          <p:cNvSpPr/>
          <p:nvPr/>
        </p:nvSpPr>
        <p:spPr>
          <a:xfrm>
            <a:off x="5791200" y="5638800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ДЕЛИТЕСЬ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40"/>
          <p:cNvGrpSpPr>
            <a:grpSpLocks noChangeAspect="1"/>
          </p:cNvGrpSpPr>
          <p:nvPr/>
        </p:nvGrpSpPr>
        <p:grpSpPr>
          <a:xfrm rot="5400000">
            <a:off x="5401161" y="4047639"/>
            <a:ext cx="2668744" cy="3717467"/>
            <a:chOff x="2362200" y="-688662"/>
            <a:chExt cx="4471987" cy="5870262"/>
          </a:xfrm>
          <a:effectLst>
            <a:outerShdw blurRad="38100" dir="5400000" sy="23000" kx="1200000" algn="br" rotWithShape="0">
              <a:prstClr val="black">
                <a:alpha val="27000"/>
              </a:prstClr>
            </a:outerShdw>
          </a:effectLst>
        </p:grpSpPr>
        <p:sp>
          <p:nvSpPr>
            <p:cNvPr id="150" name="Rounded Rectangle 41"/>
            <p:cNvSpPr/>
            <p:nvPr/>
          </p:nvSpPr>
          <p:spPr>
            <a:xfrm>
              <a:off x="3457576" y="3543301"/>
              <a:ext cx="2286000" cy="1638299"/>
            </a:xfrm>
            <a:prstGeom prst="roundRect">
              <a:avLst>
                <a:gd name="adj" fmla="val 10417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olded Corner 42"/>
            <p:cNvSpPr/>
            <p:nvPr/>
          </p:nvSpPr>
          <p:spPr>
            <a:xfrm rot="10800000">
              <a:off x="3613571" y="-688662"/>
              <a:ext cx="1990728" cy="4851083"/>
            </a:xfrm>
            <a:prstGeom prst="foldedCorner">
              <a:avLst>
                <a:gd name="adj" fmla="val 24715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62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Pie 43"/>
            <p:cNvSpPr/>
            <p:nvPr/>
          </p:nvSpPr>
          <p:spPr>
            <a:xfrm rot="16200000">
              <a:off x="2730657" y="3327243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10000">
                  <a:schemeClr val="accent5"/>
                </a:gs>
                <a:gs pos="34000">
                  <a:schemeClr val="accent6"/>
                </a:gs>
              </a:gsLst>
              <a:lin ang="4200000" scaled="0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Pie 44"/>
            <p:cNvSpPr/>
            <p:nvPr/>
          </p:nvSpPr>
          <p:spPr>
            <a:xfrm rot="5400000">
              <a:off x="5040469" y="3336769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14000">
                  <a:schemeClr val="accent5"/>
                </a:gs>
                <a:gs pos="50000">
                  <a:schemeClr val="accent6"/>
                </a:gs>
              </a:gsLst>
              <a:lin ang="8400000" scaled="0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ound Same Side Corner Rectangle 45"/>
            <p:cNvSpPr/>
            <p:nvPr/>
          </p:nvSpPr>
          <p:spPr>
            <a:xfrm>
              <a:off x="3686175" y="3962401"/>
              <a:ext cx="1847851" cy="1219199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5"/>
                </a:gs>
                <a:gs pos="75000">
                  <a:schemeClr val="accent6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38200" y="457200"/>
            <a:ext cx="5868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Mistral" pitchFamily="66" charset="0"/>
                <a:cs typeface="Arial" pitchFamily="34" charset="0"/>
              </a:rPr>
              <a:t>РЕЗУЛЬТАТ?</a:t>
            </a:r>
            <a:endParaRPr lang="ru-RU" sz="4000" b="1" dirty="0">
              <a:solidFill>
                <a:schemeClr val="bg1"/>
              </a:solidFill>
              <a:latin typeface="Mistral" pitchFamily="66" charset="0"/>
              <a:cs typeface="Arial" pitchFamily="34" charset="0"/>
            </a:endParaRPr>
          </a:p>
        </p:txBody>
      </p:sp>
      <p:sp>
        <p:nvSpPr>
          <p:cNvPr id="12" name="Left Arrow 28"/>
          <p:cNvSpPr/>
          <p:nvPr/>
        </p:nvSpPr>
        <p:spPr>
          <a:xfrm rot="13988748">
            <a:off x="3019857" y="2389747"/>
            <a:ext cx="553003" cy="587176"/>
          </a:xfrm>
          <a:prstGeom prst="leftArrow">
            <a:avLst>
              <a:gd name="adj1" fmla="val 30807"/>
              <a:gd name="adj2" fmla="val 50499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8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2"/>
          <p:cNvGrpSpPr>
            <a:grpSpLocks noChangeAspect="1"/>
          </p:cNvGrpSpPr>
          <p:nvPr/>
        </p:nvGrpSpPr>
        <p:grpSpPr>
          <a:xfrm>
            <a:off x="2901446" y="2203465"/>
            <a:ext cx="363625" cy="363625"/>
            <a:chOff x="4596859" y="4727796"/>
            <a:chExt cx="514984" cy="514984"/>
          </a:xfrm>
          <a:effectLst/>
        </p:grpSpPr>
        <p:sp>
          <p:nvSpPr>
            <p:cNvPr id="24" name="Oval 43"/>
            <p:cNvSpPr/>
            <p:nvPr/>
          </p:nvSpPr>
          <p:spPr>
            <a:xfrm>
              <a:off x="4596859" y="4727796"/>
              <a:ext cx="514984" cy="514984"/>
            </a:xfrm>
            <a:prstGeom prst="ellipse">
              <a:avLst/>
            </a:prstGeom>
            <a:solidFill>
              <a:schemeClr val="accent6"/>
            </a:solidFill>
            <a:ln w="158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44"/>
            <p:cNvSpPr/>
            <p:nvPr/>
          </p:nvSpPr>
          <p:spPr>
            <a:xfrm>
              <a:off x="4679075" y="4756952"/>
              <a:ext cx="358937" cy="249071"/>
            </a:xfrm>
            <a:prstGeom prst="ellipse">
              <a:avLst/>
            </a:prstGeom>
            <a:gradFill>
              <a:gsLst>
                <a:gs pos="1000">
                  <a:schemeClr val="bg1"/>
                </a:gs>
                <a:gs pos="47000">
                  <a:schemeClr val="bg1">
                    <a:alpha val="29000"/>
                  </a:schemeClr>
                </a:gs>
                <a:gs pos="100000">
                  <a:schemeClr val="bg1">
                    <a:alpha val="2000"/>
                  </a:schemeClr>
                </a:gs>
              </a:gsLst>
              <a:lin ang="5400000" scaled="0"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AutoShape 64"/>
          <p:cNvSpPr>
            <a:spLocks noChangeArrowheads="1"/>
          </p:cNvSpPr>
          <p:nvPr/>
        </p:nvSpPr>
        <p:spPr bwMode="gray">
          <a:xfrm>
            <a:off x="2909145" y="2224619"/>
            <a:ext cx="352573" cy="328173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79" name="Group 40"/>
          <p:cNvGrpSpPr>
            <a:grpSpLocks noChangeAspect="1"/>
          </p:cNvGrpSpPr>
          <p:nvPr/>
        </p:nvGrpSpPr>
        <p:grpSpPr>
          <a:xfrm rot="5400000">
            <a:off x="1057761" y="694839"/>
            <a:ext cx="2668744" cy="3717467"/>
            <a:chOff x="2362200" y="-688662"/>
            <a:chExt cx="4471987" cy="5870262"/>
          </a:xfrm>
          <a:effectLst>
            <a:outerShdw blurRad="38100" dir="5400000" sy="23000" kx="1200000" algn="br" rotWithShape="0">
              <a:prstClr val="black">
                <a:alpha val="27000"/>
              </a:prstClr>
            </a:outerShdw>
          </a:effectLst>
        </p:grpSpPr>
        <p:sp>
          <p:nvSpPr>
            <p:cNvPr id="80" name="Rounded Rectangle 41"/>
            <p:cNvSpPr/>
            <p:nvPr/>
          </p:nvSpPr>
          <p:spPr>
            <a:xfrm>
              <a:off x="3457576" y="3543301"/>
              <a:ext cx="2286000" cy="1638299"/>
            </a:xfrm>
            <a:prstGeom prst="roundRect">
              <a:avLst>
                <a:gd name="adj" fmla="val 10417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olded Corner 42"/>
            <p:cNvSpPr/>
            <p:nvPr/>
          </p:nvSpPr>
          <p:spPr>
            <a:xfrm rot="10800000">
              <a:off x="3613571" y="-688662"/>
              <a:ext cx="1990728" cy="4851083"/>
            </a:xfrm>
            <a:prstGeom prst="foldedCorner">
              <a:avLst>
                <a:gd name="adj" fmla="val 24715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62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ie 43"/>
            <p:cNvSpPr/>
            <p:nvPr/>
          </p:nvSpPr>
          <p:spPr>
            <a:xfrm rot="16200000">
              <a:off x="2730657" y="3327243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10000">
                  <a:schemeClr val="accent5"/>
                </a:gs>
                <a:gs pos="34000">
                  <a:schemeClr val="accent6"/>
                </a:gs>
              </a:gsLst>
              <a:lin ang="4200000" scaled="0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Pie 44"/>
            <p:cNvSpPr/>
            <p:nvPr/>
          </p:nvSpPr>
          <p:spPr>
            <a:xfrm rot="5400000">
              <a:off x="5040469" y="3336769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14000">
                  <a:schemeClr val="accent5"/>
                </a:gs>
                <a:gs pos="50000">
                  <a:schemeClr val="accent6"/>
                </a:gs>
              </a:gsLst>
              <a:lin ang="8400000" scaled="0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Round Same Side Corner Rectangle 45"/>
            <p:cNvSpPr/>
            <p:nvPr/>
          </p:nvSpPr>
          <p:spPr>
            <a:xfrm>
              <a:off x="3686175" y="3962401"/>
              <a:ext cx="1847851" cy="1219199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5"/>
                </a:gs>
                <a:gs pos="75000">
                  <a:schemeClr val="accent6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46"/>
          <p:cNvGrpSpPr>
            <a:grpSpLocks noChangeAspect="1"/>
          </p:cNvGrpSpPr>
          <p:nvPr/>
        </p:nvGrpSpPr>
        <p:grpSpPr>
          <a:xfrm rot="5400000">
            <a:off x="1113512" y="2391688"/>
            <a:ext cx="2557489" cy="3717714"/>
            <a:chOff x="0" y="512934"/>
            <a:chExt cx="3741867" cy="5125866"/>
          </a:xfrm>
          <a:effectLst>
            <a:outerShdw blurRad="38100" dir="5400000" sy="23000" kx="1200000" algn="br" rotWithShape="0">
              <a:prstClr val="black">
                <a:alpha val="27000"/>
              </a:prstClr>
            </a:outerShdw>
          </a:effectLst>
        </p:grpSpPr>
        <p:sp>
          <p:nvSpPr>
            <p:cNvPr id="86" name="Rounded Rectangle 47"/>
            <p:cNvSpPr/>
            <p:nvPr/>
          </p:nvSpPr>
          <p:spPr>
            <a:xfrm>
              <a:off x="916539" y="4267978"/>
              <a:ext cx="1912776" cy="1370822"/>
            </a:xfrm>
            <a:prstGeom prst="roundRect">
              <a:avLst>
                <a:gd name="adj" fmla="val 10417"/>
              </a:avLst>
            </a:prstGeom>
            <a:solidFill>
              <a:srgbClr val="054DC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olded Corner 48"/>
            <p:cNvSpPr/>
            <p:nvPr/>
          </p:nvSpPr>
          <p:spPr>
            <a:xfrm rot="10800000">
              <a:off x="1039844" y="512934"/>
              <a:ext cx="1665708" cy="4273079"/>
            </a:xfrm>
            <a:prstGeom prst="foldedCorner">
              <a:avLst>
                <a:gd name="adj" fmla="val 29275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40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ie 49"/>
            <p:cNvSpPr/>
            <p:nvPr/>
          </p:nvSpPr>
          <p:spPr>
            <a:xfrm rot="16200000">
              <a:off x="308301" y="4087195"/>
              <a:ext cx="1192566" cy="1809167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18000">
                  <a:schemeClr val="accent1"/>
                </a:gs>
                <a:gs pos="67000">
                  <a:srgbClr val="065DEA"/>
                </a:gs>
              </a:gsLst>
              <a:lin ang="810000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Pie 50"/>
            <p:cNvSpPr/>
            <p:nvPr/>
          </p:nvSpPr>
          <p:spPr>
            <a:xfrm rot="5400000">
              <a:off x="2241001" y="4095166"/>
              <a:ext cx="1192566" cy="1809167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18000">
                  <a:schemeClr val="accent1"/>
                </a:gs>
                <a:gs pos="68000">
                  <a:srgbClr val="065DEA"/>
                </a:gs>
              </a:gsLst>
              <a:lin ang="270000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Round Same Side Corner Rectangle 51"/>
            <p:cNvSpPr/>
            <p:nvPr/>
          </p:nvSpPr>
          <p:spPr>
            <a:xfrm>
              <a:off x="1107816" y="4618654"/>
              <a:ext cx="1546161" cy="1020146"/>
            </a:xfrm>
            <a:prstGeom prst="round2SameRect">
              <a:avLst>
                <a:gd name="adj1" fmla="val 33088"/>
                <a:gd name="adj2" fmla="val 0"/>
              </a:avLst>
            </a:prstGeom>
            <a:gradFill flip="none" rotWithShape="1">
              <a:gsLst>
                <a:gs pos="40000">
                  <a:srgbClr val="19C3FF"/>
                </a:gs>
                <a:gs pos="100000">
                  <a:srgbClr val="0883F2"/>
                </a:gs>
              </a:gsLst>
              <a:lin ang="42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AutoShape 64"/>
          <p:cNvSpPr>
            <a:spLocks noChangeArrowheads="1"/>
          </p:cNvSpPr>
          <p:nvPr/>
        </p:nvSpPr>
        <p:spPr bwMode="gray">
          <a:xfrm>
            <a:off x="576466" y="2352224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A</a:t>
            </a:r>
            <a:endParaRPr lang="en-US" sz="2500" b="1" dirty="0">
              <a:solidFill>
                <a:schemeClr val="bg1"/>
              </a:solidFill>
            </a:endParaRPr>
          </a:p>
        </p:txBody>
      </p:sp>
      <p:grpSp>
        <p:nvGrpSpPr>
          <p:cNvPr id="104" name="Group 1"/>
          <p:cNvGrpSpPr/>
          <p:nvPr/>
        </p:nvGrpSpPr>
        <p:grpSpPr>
          <a:xfrm>
            <a:off x="533400" y="4648200"/>
            <a:ext cx="3717468" cy="2668744"/>
            <a:chOff x="4905511" y="695776"/>
            <a:chExt cx="3717468" cy="2668744"/>
          </a:xfrm>
          <a:effectLst>
            <a:outerShdw blurRad="254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5" name="Rounded Rectangle 122"/>
            <p:cNvSpPr/>
            <p:nvPr/>
          </p:nvSpPr>
          <p:spPr>
            <a:xfrm rot="5400000">
              <a:off x="4742148" y="1512826"/>
              <a:ext cx="1364214" cy="1037487"/>
            </a:xfrm>
            <a:prstGeom prst="roundRect">
              <a:avLst>
                <a:gd name="adj" fmla="val 10417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olded Corner 123"/>
            <p:cNvSpPr/>
            <p:nvPr/>
          </p:nvSpPr>
          <p:spPr>
            <a:xfrm rot="16200000">
              <a:off x="6492951" y="500533"/>
              <a:ext cx="1188005" cy="3072050"/>
            </a:xfrm>
            <a:prstGeom prst="foldedCorner">
              <a:avLst>
                <a:gd name="adj" fmla="val 28346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56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Pie 124"/>
            <p:cNvSpPr/>
            <p:nvPr/>
          </p:nvSpPr>
          <p:spPr>
            <a:xfrm>
              <a:off x="4943913" y="695776"/>
              <a:ext cx="902577" cy="1290319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19000">
                  <a:srgbClr val="E6005D"/>
                </a:gs>
                <a:gs pos="74000">
                  <a:srgbClr val="FF2980"/>
                </a:gs>
              </a:gsLst>
              <a:lin ang="16200000" scaled="1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Pie 125"/>
            <p:cNvSpPr/>
            <p:nvPr/>
          </p:nvSpPr>
          <p:spPr>
            <a:xfrm rot="10800000">
              <a:off x="4937880" y="2074201"/>
              <a:ext cx="902577" cy="1290319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19000">
                  <a:srgbClr val="E6005D"/>
                </a:gs>
                <a:gs pos="74000">
                  <a:srgbClr val="FF2980"/>
                </a:gs>
              </a:gsLst>
              <a:lin ang="16200000" scaled="1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Round Same Side Corner Rectangle 126"/>
            <p:cNvSpPr/>
            <p:nvPr/>
          </p:nvSpPr>
          <p:spPr>
            <a:xfrm rot="5400000">
              <a:off x="4740183" y="1651212"/>
              <a:ext cx="1102741" cy="77208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9000">
                  <a:srgbClr val="E6005D"/>
                </a:gs>
                <a:gs pos="74000">
                  <a:srgbClr val="FF2980"/>
                </a:gs>
              </a:gsLst>
              <a:lin ang="14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4"/>
          <p:cNvGrpSpPr/>
          <p:nvPr/>
        </p:nvGrpSpPr>
        <p:grpSpPr>
          <a:xfrm>
            <a:off x="4800600" y="1295400"/>
            <a:ext cx="3725833" cy="2557488"/>
            <a:chOff x="4945151" y="4129395"/>
            <a:chExt cx="3725833" cy="2557488"/>
          </a:xfrm>
          <a:effectLst>
            <a:outerShdw blurRad="254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7" name="Rounded Rectangle 134"/>
            <p:cNvSpPr/>
            <p:nvPr/>
          </p:nvSpPr>
          <p:spPr>
            <a:xfrm rot="5400000">
              <a:off x="4788599" y="4912383"/>
              <a:ext cx="1307343" cy="994237"/>
            </a:xfrm>
            <a:prstGeom prst="roundRect">
              <a:avLst>
                <a:gd name="adj" fmla="val 10417"/>
              </a:avLst>
            </a:prstGeom>
            <a:solidFill>
              <a:srgbClr val="7A34AE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olded Corner 135"/>
            <p:cNvSpPr/>
            <p:nvPr/>
          </p:nvSpPr>
          <p:spPr>
            <a:xfrm rot="16200000">
              <a:off x="6548085" y="3855687"/>
              <a:ext cx="1138477" cy="3107321"/>
            </a:xfrm>
            <a:prstGeom prst="foldedCorner">
              <a:avLst>
                <a:gd name="adj" fmla="val 25912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54000">
                  <a:schemeClr val="bg1"/>
                </a:gs>
              </a:gsLst>
              <a:lin ang="78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Pie 136"/>
            <p:cNvSpPr/>
            <p:nvPr/>
          </p:nvSpPr>
          <p:spPr>
            <a:xfrm>
              <a:off x="4981951" y="4129395"/>
              <a:ext cx="864951" cy="1236528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38000">
                  <a:srgbClr val="BB78D6"/>
                </a:gs>
                <a:gs pos="79000">
                  <a:srgbClr val="7A34AE"/>
                </a:gs>
              </a:gsLst>
              <a:lin ang="13800000" scaled="0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Pie 137"/>
            <p:cNvSpPr/>
            <p:nvPr/>
          </p:nvSpPr>
          <p:spPr>
            <a:xfrm rot="10800000">
              <a:off x="4976170" y="5450355"/>
              <a:ext cx="864951" cy="1236528"/>
            </a:xfrm>
            <a:prstGeom prst="pie">
              <a:avLst>
                <a:gd name="adj1" fmla="val 0"/>
                <a:gd name="adj2" fmla="val 10791798"/>
              </a:avLst>
            </a:prstGeom>
            <a:gradFill flip="none" rotWithShape="1">
              <a:gsLst>
                <a:gs pos="38000">
                  <a:srgbClr val="BB78D6"/>
                </a:gs>
                <a:gs pos="79000">
                  <a:srgbClr val="7C35B1"/>
                </a:gs>
              </a:gsLst>
              <a:lin ang="18000000" scaled="0"/>
              <a:tileRect/>
            </a:gradFill>
            <a:ln w="9525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Round Same Side Corner Rectangle 138"/>
            <p:cNvSpPr/>
            <p:nvPr/>
          </p:nvSpPr>
          <p:spPr>
            <a:xfrm rot="5400000">
              <a:off x="4786715" y="5045000"/>
              <a:ext cx="1056769" cy="73989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29000">
                  <a:srgbClr val="BB78D6"/>
                </a:gs>
                <a:gs pos="79000">
                  <a:srgbClr val="9E5DCF"/>
                </a:gs>
              </a:gsLst>
              <a:lin ang="54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AutoShape 64"/>
          <p:cNvSpPr>
            <a:spLocks noChangeArrowheads="1"/>
          </p:cNvSpPr>
          <p:nvPr/>
        </p:nvSpPr>
        <p:spPr bwMode="gray">
          <a:xfrm>
            <a:off x="631210" y="4019998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B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29" name="AutoShape 64"/>
          <p:cNvSpPr>
            <a:spLocks noChangeArrowheads="1"/>
          </p:cNvSpPr>
          <p:nvPr/>
        </p:nvSpPr>
        <p:spPr bwMode="gray">
          <a:xfrm>
            <a:off x="685800" y="5791200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C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30" name="AutoShape 64"/>
          <p:cNvSpPr>
            <a:spLocks noChangeArrowheads="1"/>
          </p:cNvSpPr>
          <p:nvPr/>
        </p:nvSpPr>
        <p:spPr bwMode="gray">
          <a:xfrm>
            <a:off x="4800600" y="2362200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D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2" name="Rectangle 51"/>
          <p:cNvSpPr/>
          <p:nvPr/>
        </p:nvSpPr>
        <p:spPr>
          <a:xfrm>
            <a:off x="1447800" y="2057401"/>
            <a:ext cx="274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навыков рефлексивной и оценочной деятельности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Rectangle 36"/>
          <p:cNvSpPr/>
          <p:nvPr/>
        </p:nvSpPr>
        <p:spPr>
          <a:xfrm>
            <a:off x="1524000" y="3810000"/>
            <a:ext cx="251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и стимулирование учебной мотивации</a:t>
            </a:r>
          </a:p>
        </p:txBody>
      </p:sp>
      <p:sp>
        <p:nvSpPr>
          <p:cNvPr id="35" name="Rectangle 54"/>
          <p:cNvSpPr/>
          <p:nvPr/>
        </p:nvSpPr>
        <p:spPr>
          <a:xfrm>
            <a:off x="5410200" y="3657600"/>
            <a:ext cx="28216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умения учиться,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ставить цели, планировать и организовывать собственную учебную деятельность 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2057401"/>
            <a:ext cx="251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Clr>
                <a:srgbClr val="FF0000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предпосылки и возможности для успешной социализации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" name="Рисунок 132" descr="logo_big+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066800"/>
            <a:ext cx="1333500" cy="533400"/>
          </a:xfrm>
          <a:prstGeom prst="rect">
            <a:avLst/>
          </a:prstGeom>
        </p:spPr>
      </p:pic>
      <p:grpSp>
        <p:nvGrpSpPr>
          <p:cNvPr id="134" name="Group 52"/>
          <p:cNvGrpSpPr>
            <a:grpSpLocks noChangeAspect="1"/>
          </p:cNvGrpSpPr>
          <p:nvPr/>
        </p:nvGrpSpPr>
        <p:grpSpPr>
          <a:xfrm rot="5400000">
            <a:off x="5384772" y="2311428"/>
            <a:ext cx="2557489" cy="3725832"/>
            <a:chOff x="252412" y="-272008"/>
            <a:chExt cx="4471987" cy="6139408"/>
          </a:xfrm>
          <a:effectLst>
            <a:outerShdw blurRad="38100" dir="5400000" sy="23000" kx="1200000" algn="br" rotWithShape="0">
              <a:prstClr val="black">
                <a:alpha val="27000"/>
              </a:prstClr>
            </a:outerShdw>
          </a:effectLst>
        </p:grpSpPr>
        <p:sp>
          <p:nvSpPr>
            <p:cNvPr id="135" name="Rounded Rectangle 53"/>
            <p:cNvSpPr/>
            <p:nvPr/>
          </p:nvSpPr>
          <p:spPr>
            <a:xfrm>
              <a:off x="1347788" y="4229101"/>
              <a:ext cx="2286000" cy="1638299"/>
            </a:xfrm>
            <a:prstGeom prst="roundRect">
              <a:avLst>
                <a:gd name="adj" fmla="val 10417"/>
              </a:avLst>
            </a:prstGeom>
            <a:solidFill>
              <a:srgbClr val="0A781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olded Corner 54"/>
            <p:cNvSpPr/>
            <p:nvPr/>
          </p:nvSpPr>
          <p:spPr>
            <a:xfrm rot="10800000">
              <a:off x="1495156" y="-272008"/>
              <a:ext cx="1990724" cy="5120228"/>
            </a:xfrm>
            <a:prstGeom prst="foldedCorner">
              <a:avLst>
                <a:gd name="adj" fmla="val 25912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42000">
                  <a:schemeClr val="bg1"/>
                </a:gs>
              </a:gsLst>
              <a:lin ang="5400000" scaled="0"/>
            </a:gra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Pie 55"/>
            <p:cNvSpPr/>
            <p:nvPr/>
          </p:nvSpPr>
          <p:spPr>
            <a:xfrm rot="16200000">
              <a:off x="620869" y="4013043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0">
                  <a:srgbClr val="0DA31B"/>
                </a:gs>
                <a:gs pos="33000">
                  <a:srgbClr val="2AD713"/>
                </a:gs>
              </a:gsLst>
              <a:lin ang="5400000" scaled="0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Pie 56"/>
            <p:cNvSpPr/>
            <p:nvPr/>
          </p:nvSpPr>
          <p:spPr>
            <a:xfrm rot="5400000">
              <a:off x="2930681" y="4022569"/>
              <a:ext cx="1425262" cy="2162175"/>
            </a:xfrm>
            <a:prstGeom prst="pie">
              <a:avLst>
                <a:gd name="adj1" fmla="val 0"/>
                <a:gd name="adj2" fmla="val 10791798"/>
              </a:avLst>
            </a:prstGeom>
            <a:gradFill>
              <a:gsLst>
                <a:gs pos="6000">
                  <a:srgbClr val="0DA31B"/>
                </a:gs>
                <a:gs pos="33000">
                  <a:srgbClr val="2AD713"/>
                </a:gs>
              </a:gsLst>
              <a:lin ang="6000000" scaled="0"/>
            </a:gradFill>
            <a:ln w="9525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Round Same Side Corner Rectangle 57"/>
            <p:cNvSpPr/>
            <p:nvPr/>
          </p:nvSpPr>
          <p:spPr>
            <a:xfrm>
              <a:off x="1576387" y="4648201"/>
              <a:ext cx="1847851" cy="1219199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0FB51F"/>
                </a:gs>
                <a:gs pos="59000">
                  <a:srgbClr val="2AD713"/>
                </a:gs>
              </a:gsLst>
              <a:lin ang="150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80"/>
          <p:cNvSpPr/>
          <p:nvPr/>
        </p:nvSpPr>
        <p:spPr>
          <a:xfrm>
            <a:off x="5638800" y="3657600"/>
            <a:ext cx="281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приобретение опыта в общении и деловой конкуренции,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развитие профессиональных компетентностей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" name="Rectangle 36"/>
          <p:cNvSpPr/>
          <p:nvPr/>
        </p:nvSpPr>
        <p:spPr>
          <a:xfrm>
            <a:off x="1524000" y="5562600"/>
            <a:ext cx="274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повышение конкурентоспособности будущего специалиста </a:t>
            </a:r>
          </a:p>
          <a:p>
            <a:pPr algn="l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AutoShape 64"/>
          <p:cNvSpPr>
            <a:spLocks noChangeArrowheads="1"/>
          </p:cNvSpPr>
          <p:nvPr/>
        </p:nvSpPr>
        <p:spPr bwMode="gray">
          <a:xfrm>
            <a:off x="4953000" y="5791200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F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58" name="AutoShape 64"/>
          <p:cNvSpPr>
            <a:spLocks noChangeArrowheads="1"/>
          </p:cNvSpPr>
          <p:nvPr/>
        </p:nvSpPr>
        <p:spPr bwMode="gray">
          <a:xfrm>
            <a:off x="4876800" y="3962400"/>
            <a:ext cx="63127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E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56" name="Rectangle 51"/>
          <p:cNvSpPr/>
          <p:nvPr/>
        </p:nvSpPr>
        <p:spPr>
          <a:xfrm>
            <a:off x="5791200" y="5638800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навыков учебной деятельности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40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10044113" y="29146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sz="2400" dirty="0">
              <a:ea typeface="MS PGothic" pitchFamily="34" charset="-128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0" y="152400"/>
            <a:ext cx="4809091" cy="22098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none" fromWordArt="1">
            <a:prstTxWarp prst="textDeflate">
              <a:avLst>
                <a:gd name="adj" fmla="val 11633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0424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Благодарю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0424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0424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за внимание!</a:t>
            </a:r>
          </a:p>
        </p:txBody>
      </p:sp>
      <p:sp>
        <p:nvSpPr>
          <p:cNvPr id="48136" name="Text Box 4"/>
          <p:cNvSpPr txBox="1">
            <a:spLocks noChangeArrowheads="1"/>
          </p:cNvSpPr>
          <p:nvPr/>
        </p:nvSpPr>
        <p:spPr bwMode="auto">
          <a:xfrm>
            <a:off x="1295400" y="5410200"/>
            <a:ext cx="556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spc="340" dirty="0" smtClean="0">
                <a:solidFill>
                  <a:srgbClr val="A3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ДОКТОР ПЕДАГОГИЧЕСКИХ НАУК, ПРОФЕССОР</a:t>
            </a:r>
          </a:p>
          <a:p>
            <a:pPr algn="ctr"/>
            <a:r>
              <a:rPr lang="ru-RU" sz="1800" b="1" spc="340" dirty="0" smtClean="0">
                <a:solidFill>
                  <a:srgbClr val="A3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ПАНЮКОВА СВЕТЛАНА ВАЛЕРЬЕВНА</a:t>
            </a:r>
            <a:endParaRPr lang="ru-RU" sz="1800" b="1" spc="340" dirty="0">
              <a:solidFill>
                <a:srgbClr val="A33B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71850"/>
            <a:ext cx="47244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534400" cy="129540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ru-RU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>Как оценить </a:t>
            </a:r>
            <a:r>
              <a:rPr lang="ru-RU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>по формуле «знания – умения – навыки» профессиональный уровень и личностные качества специалиста? </a:t>
            </a:r>
            <a:r>
              <a:rPr lang="ru-RU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</a:br>
            <a:r>
              <a:rPr lang="ru-RU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905000"/>
            <a:ext cx="8825753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в команде?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управлять коллективом?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вдохновить коллектив на выполнение сложных заданий?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Адекватность восприятия действительности?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Благородство души?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Неповторимые моменты творчества?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Озарения?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3350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42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534400" cy="129540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ru-RU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>О конкурентоспособности?</a:t>
            </a:r>
            <a:r>
              <a:rPr lang="ru-RU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</a:br>
            <a:r>
              <a:rPr lang="ru-RU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597153" cy="51054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Изменяются средства мониторинга уровня конкурентоспособности выпускника/педагога.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Портфолио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как технология, позволяющей объективно оценивать профессиональный и личностный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рост.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 – это не только дань моде, но и реальная возможность представить себя и свои достижения в самом лучшем виде!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«досье успехов», в котором отражается результаты деятельности, все радостное, интересное и достойное внимания.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Грамотно заполненное портфолио станет одним из важных способов привлечения внимания работодателей к Вашей персоне.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3350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116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0" y="0"/>
            <a:ext cx="7391400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>ОБЩЕСИСТЕМНЫЕ  ТРЕБОВАНИЯ  ФГОС </a:t>
            </a:r>
          </a:p>
          <a:p>
            <a:pPr lvl="0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>К РЕАЛИЗАЦИИ ПРОГРАММЫ</a:t>
            </a:r>
          </a:p>
          <a:p>
            <a:pPr lvl="0" eaLnBrk="0" hangingPunct="0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itchFamily="34" charset="0"/>
                <a:cs typeface="Calibri" pitchFamily="34" charset="0"/>
              </a:rPr>
              <a:t>БАКАЛАВРИАТА/СПЕЦИАЛИТЕТА/МАГИСТРАТУРЫ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9" name="Рисунок 38" descr="logo_big+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52400" y="1560977"/>
            <a:ext cx="883920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Электронная информационно-образовательная среда организации должна обеспечивать: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доступ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к учебным планам, рабочим программам дисциплин (модулей), практик и к изданиям электронных библиотечных систем и электронным образовательным ресурсам, указанным в рабочих программах;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фиксацию хода образовательного процесса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результатов промежуточной аттестации и результатов освоения основной образовательной программы;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проведение всех видов занятий, процедур оценки результатов обучения, реализация которых предусмотрена с применением электронного обучения, дистанционных образовательных технологий;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формирование электронного портфолио обучающегося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в том числе сохранение работ обучающегося, рецензий и оценок на эти работы со стороны любых участников образовательного процесса;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взаимодействие между участниками образовательного процесса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в том числе синхронное и (или) асинхронное взаимодействие посредством сети "Интернет".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Функционирование электронной информационно-образовательной среды обеспечивается соответствующими средствами информационно-коммуникационных технологий и квалификацией работников, ее использующих и поддерживающих. Функционирование электронной информационно-образовательной среды должно соответствовать законодательству Российской Федерации.</a:t>
            </a:r>
          </a:p>
          <a:p>
            <a:pPr algn="l"/>
            <a:endParaRPr lang="ru-RU" sz="1050" b="1" dirty="0" smtClean="0"/>
          </a:p>
          <a:p>
            <a:pPr algn="l"/>
            <a:r>
              <a:rPr lang="ru-RU" sz="1050" b="1" dirty="0" smtClean="0"/>
              <a:t>* ПИСЬМО МОН от 20 августа 2014 г. N АК-2612/05  «О ФЕДЕРАЛЬНЫХ ГОСУДАРСТВЕННЫХ ОБРАЗОВАТЕЛЬНЫХ СТАНДАРТАХ»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47800" y="1524000"/>
            <a:ext cx="6858000" cy="43608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       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spc="15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ПОРТФОЛИО</a:t>
            </a:r>
            <a:r>
              <a:rPr lang="ru-RU" sz="180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04070"/>
                </a:solidFill>
                <a:latin typeface="Comic Sans MS" panose="030F0702030302020204" pitchFamily="66" charset="0"/>
                <a:cs typeface="Arial" pitchFamily="34" charset="0"/>
              </a:rPr>
              <a:t>в переводе с итальянского означает "папка с документами", "папка специалиста".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       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spc="15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ПОРТФОЛИО ИЛИ ПОРТФЕЛЬ ДОСТИЖЕНИЙ </a:t>
            </a:r>
            <a:r>
              <a:rPr lang="ru-RU" sz="1800" dirty="0" smtClean="0">
                <a:solidFill>
                  <a:srgbClr val="004070"/>
                </a:solidFill>
                <a:latin typeface="Comic Sans MS" panose="030F0702030302020204" pitchFamily="66" charset="0"/>
                <a:cs typeface="Arial" pitchFamily="34" charset="0"/>
              </a:rPr>
              <a:t>- это способ накопления индивидуальных образовательных, профессиональных, творческих и личных достижений его владельца.</a:t>
            </a:r>
            <a:endParaRPr lang="ru-RU" sz="1800" dirty="0">
              <a:solidFill>
                <a:srgbClr val="00407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ТАКОЕ ПОРТФОЛИО?</a:t>
            </a:r>
            <a:endParaRPr lang="ru-RU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304800" y="1981200"/>
            <a:ext cx="1011238" cy="762000"/>
            <a:chOff x="864" y="2482"/>
            <a:chExt cx="3936" cy="9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81"/>
            <p:cNvSpPr>
              <a:spLocks/>
            </p:cNvSpPr>
            <p:nvPr/>
          </p:nvSpPr>
          <p:spPr bwMode="auto">
            <a:xfrm>
              <a:off x="864" y="2482"/>
              <a:ext cx="3936" cy="915"/>
            </a:xfrm>
            <a:custGeom>
              <a:avLst/>
              <a:gdLst/>
              <a:ahLst/>
              <a:cxnLst>
                <a:cxn ang="0">
                  <a:pos x="3108" y="0"/>
                </a:cxn>
                <a:cxn ang="0">
                  <a:pos x="3193" y="35"/>
                </a:cxn>
                <a:cxn ang="0">
                  <a:pos x="3193" y="35"/>
                </a:cxn>
                <a:cxn ang="0">
                  <a:pos x="3481" y="322"/>
                </a:cxn>
                <a:cxn ang="0">
                  <a:pos x="3516" y="406"/>
                </a:cxn>
                <a:cxn ang="0">
                  <a:pos x="3516" y="406"/>
                </a:cxn>
                <a:cxn ang="0">
                  <a:pos x="3516" y="407"/>
                </a:cxn>
                <a:cxn ang="0">
                  <a:pos x="3516" y="407"/>
                </a:cxn>
                <a:cxn ang="0">
                  <a:pos x="3481" y="491"/>
                </a:cxn>
                <a:cxn ang="0">
                  <a:pos x="3481" y="491"/>
                </a:cxn>
                <a:cxn ang="0">
                  <a:pos x="3193" y="781"/>
                </a:cxn>
                <a:cxn ang="0">
                  <a:pos x="3108" y="816"/>
                </a:cxn>
                <a:cxn ang="0">
                  <a:pos x="3108" y="816"/>
                </a:cxn>
                <a:cxn ang="0">
                  <a:pos x="120" y="816"/>
                </a:cxn>
                <a:cxn ang="0">
                  <a:pos x="0" y="696"/>
                </a:cxn>
                <a:cxn ang="0">
                  <a:pos x="0" y="696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40"/>
                </a:cxn>
                <a:cxn ang="0">
                  <a:pos x="120" y="80"/>
                </a:cxn>
                <a:cxn ang="0">
                  <a:pos x="80" y="120"/>
                </a:cxn>
                <a:cxn ang="0">
                  <a:pos x="80" y="120"/>
                </a:cxn>
                <a:cxn ang="0">
                  <a:pos x="80" y="696"/>
                </a:cxn>
                <a:cxn ang="0">
                  <a:pos x="120" y="736"/>
                </a:cxn>
                <a:cxn ang="0">
                  <a:pos x="120" y="736"/>
                </a:cxn>
                <a:cxn ang="0">
                  <a:pos x="3108" y="736"/>
                </a:cxn>
                <a:cxn ang="0">
                  <a:pos x="3136" y="724"/>
                </a:cxn>
                <a:cxn ang="0">
                  <a:pos x="3136" y="724"/>
                </a:cxn>
                <a:cxn ang="0">
                  <a:pos x="3424" y="435"/>
                </a:cxn>
                <a:cxn ang="0">
                  <a:pos x="3436" y="407"/>
                </a:cxn>
                <a:cxn ang="0">
                  <a:pos x="3436" y="407"/>
                </a:cxn>
                <a:cxn ang="0">
                  <a:pos x="3436" y="407"/>
                </a:cxn>
                <a:cxn ang="0">
                  <a:pos x="3424" y="378"/>
                </a:cxn>
                <a:cxn ang="0">
                  <a:pos x="3424" y="378"/>
                </a:cxn>
                <a:cxn ang="0">
                  <a:pos x="3136" y="92"/>
                </a:cxn>
                <a:cxn ang="0">
                  <a:pos x="3108" y="80"/>
                </a:cxn>
                <a:cxn ang="0">
                  <a:pos x="3108" y="80"/>
                </a:cxn>
                <a:cxn ang="0">
                  <a:pos x="120" y="80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3108" y="0"/>
                </a:cxn>
              </a:cxnLst>
              <a:rect l="0" t="0" r="r" b="b"/>
              <a:pathLst>
                <a:path w="3516" h="816">
                  <a:moveTo>
                    <a:pt x="3108" y="0"/>
                  </a:moveTo>
                  <a:cubicBezTo>
                    <a:pt x="3140" y="0"/>
                    <a:pt x="3170" y="13"/>
                    <a:pt x="3193" y="35"/>
                  </a:cubicBezTo>
                  <a:cubicBezTo>
                    <a:pt x="3193" y="35"/>
                    <a:pt x="3193" y="35"/>
                    <a:pt x="3193" y="35"/>
                  </a:cubicBezTo>
                  <a:cubicBezTo>
                    <a:pt x="3481" y="322"/>
                    <a:pt x="3481" y="322"/>
                    <a:pt x="3481" y="322"/>
                  </a:cubicBezTo>
                  <a:cubicBezTo>
                    <a:pt x="3503" y="344"/>
                    <a:pt x="3516" y="374"/>
                    <a:pt x="3516" y="406"/>
                  </a:cubicBezTo>
                  <a:cubicBezTo>
                    <a:pt x="3516" y="406"/>
                    <a:pt x="3516" y="406"/>
                    <a:pt x="3516" y="406"/>
                  </a:cubicBezTo>
                  <a:cubicBezTo>
                    <a:pt x="3516" y="406"/>
                    <a:pt x="3516" y="406"/>
                    <a:pt x="3516" y="407"/>
                  </a:cubicBezTo>
                  <a:cubicBezTo>
                    <a:pt x="3516" y="407"/>
                    <a:pt x="3516" y="407"/>
                    <a:pt x="3516" y="407"/>
                  </a:cubicBezTo>
                  <a:cubicBezTo>
                    <a:pt x="3516" y="438"/>
                    <a:pt x="3503" y="469"/>
                    <a:pt x="3481" y="491"/>
                  </a:cubicBezTo>
                  <a:cubicBezTo>
                    <a:pt x="3481" y="491"/>
                    <a:pt x="3481" y="491"/>
                    <a:pt x="3481" y="491"/>
                  </a:cubicBezTo>
                  <a:cubicBezTo>
                    <a:pt x="3193" y="781"/>
                    <a:pt x="3193" y="781"/>
                    <a:pt x="3193" y="781"/>
                  </a:cubicBezTo>
                  <a:cubicBezTo>
                    <a:pt x="3171" y="803"/>
                    <a:pt x="3140" y="816"/>
                    <a:pt x="3108" y="816"/>
                  </a:cubicBezTo>
                  <a:cubicBezTo>
                    <a:pt x="3108" y="816"/>
                    <a:pt x="3108" y="816"/>
                    <a:pt x="3108" y="816"/>
                  </a:cubicBezTo>
                  <a:cubicBezTo>
                    <a:pt x="120" y="816"/>
                    <a:pt x="120" y="816"/>
                    <a:pt x="120" y="816"/>
                  </a:cubicBezTo>
                  <a:cubicBezTo>
                    <a:pt x="54" y="816"/>
                    <a:pt x="0" y="762"/>
                    <a:pt x="0" y="696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98" y="80"/>
                    <a:pt x="80" y="98"/>
                    <a:pt x="80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696"/>
                    <a:pt x="80" y="696"/>
                    <a:pt x="80" y="696"/>
                  </a:cubicBezTo>
                  <a:cubicBezTo>
                    <a:pt x="80" y="718"/>
                    <a:pt x="98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3108" y="736"/>
                    <a:pt x="3108" y="736"/>
                    <a:pt x="3108" y="736"/>
                  </a:cubicBezTo>
                  <a:cubicBezTo>
                    <a:pt x="3119" y="736"/>
                    <a:pt x="3129" y="732"/>
                    <a:pt x="3136" y="724"/>
                  </a:cubicBezTo>
                  <a:cubicBezTo>
                    <a:pt x="3136" y="724"/>
                    <a:pt x="3136" y="724"/>
                    <a:pt x="3136" y="724"/>
                  </a:cubicBezTo>
                  <a:cubicBezTo>
                    <a:pt x="3424" y="435"/>
                    <a:pt x="3424" y="435"/>
                    <a:pt x="3424" y="435"/>
                  </a:cubicBezTo>
                  <a:cubicBezTo>
                    <a:pt x="3432" y="427"/>
                    <a:pt x="3436" y="417"/>
                    <a:pt x="3436" y="407"/>
                  </a:cubicBezTo>
                  <a:cubicBezTo>
                    <a:pt x="3436" y="407"/>
                    <a:pt x="3436" y="407"/>
                    <a:pt x="3436" y="407"/>
                  </a:cubicBezTo>
                  <a:cubicBezTo>
                    <a:pt x="3436" y="407"/>
                    <a:pt x="3436" y="407"/>
                    <a:pt x="3436" y="407"/>
                  </a:cubicBezTo>
                  <a:cubicBezTo>
                    <a:pt x="3436" y="396"/>
                    <a:pt x="3432" y="386"/>
                    <a:pt x="3424" y="378"/>
                  </a:cubicBezTo>
                  <a:cubicBezTo>
                    <a:pt x="3424" y="378"/>
                    <a:pt x="3424" y="378"/>
                    <a:pt x="3424" y="378"/>
                  </a:cubicBezTo>
                  <a:cubicBezTo>
                    <a:pt x="3136" y="92"/>
                    <a:pt x="3136" y="92"/>
                    <a:pt x="3136" y="92"/>
                  </a:cubicBezTo>
                  <a:cubicBezTo>
                    <a:pt x="3129" y="84"/>
                    <a:pt x="3119" y="80"/>
                    <a:pt x="3108" y="80"/>
                  </a:cubicBezTo>
                  <a:cubicBezTo>
                    <a:pt x="3108" y="80"/>
                    <a:pt x="3108" y="80"/>
                    <a:pt x="3108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3108" y="0"/>
                    <a:pt x="3108" y="0"/>
                    <a:pt x="310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5098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18" name="Freeform 182"/>
            <p:cNvSpPr>
              <a:spLocks/>
            </p:cNvSpPr>
            <p:nvPr/>
          </p:nvSpPr>
          <p:spPr bwMode="auto">
            <a:xfrm>
              <a:off x="864" y="2499"/>
              <a:ext cx="3936" cy="915"/>
            </a:xfrm>
            <a:custGeom>
              <a:avLst/>
              <a:gdLst/>
              <a:ahLst/>
              <a:cxnLst>
                <a:cxn ang="0">
                  <a:pos x="3108" y="0"/>
                </a:cxn>
                <a:cxn ang="0">
                  <a:pos x="3193" y="35"/>
                </a:cxn>
                <a:cxn ang="0">
                  <a:pos x="3193" y="35"/>
                </a:cxn>
                <a:cxn ang="0">
                  <a:pos x="3481" y="322"/>
                </a:cxn>
                <a:cxn ang="0">
                  <a:pos x="3516" y="406"/>
                </a:cxn>
                <a:cxn ang="0">
                  <a:pos x="3516" y="406"/>
                </a:cxn>
                <a:cxn ang="0">
                  <a:pos x="3516" y="407"/>
                </a:cxn>
                <a:cxn ang="0">
                  <a:pos x="3516" y="407"/>
                </a:cxn>
                <a:cxn ang="0">
                  <a:pos x="3481" y="491"/>
                </a:cxn>
                <a:cxn ang="0">
                  <a:pos x="3481" y="491"/>
                </a:cxn>
                <a:cxn ang="0">
                  <a:pos x="3193" y="781"/>
                </a:cxn>
                <a:cxn ang="0">
                  <a:pos x="3108" y="816"/>
                </a:cxn>
                <a:cxn ang="0">
                  <a:pos x="3108" y="816"/>
                </a:cxn>
                <a:cxn ang="0">
                  <a:pos x="120" y="816"/>
                </a:cxn>
                <a:cxn ang="0">
                  <a:pos x="0" y="696"/>
                </a:cxn>
                <a:cxn ang="0">
                  <a:pos x="0" y="696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40"/>
                </a:cxn>
                <a:cxn ang="0">
                  <a:pos x="120" y="80"/>
                </a:cxn>
                <a:cxn ang="0">
                  <a:pos x="80" y="120"/>
                </a:cxn>
                <a:cxn ang="0">
                  <a:pos x="80" y="120"/>
                </a:cxn>
                <a:cxn ang="0">
                  <a:pos x="80" y="696"/>
                </a:cxn>
                <a:cxn ang="0">
                  <a:pos x="120" y="736"/>
                </a:cxn>
                <a:cxn ang="0">
                  <a:pos x="120" y="736"/>
                </a:cxn>
                <a:cxn ang="0">
                  <a:pos x="3108" y="736"/>
                </a:cxn>
                <a:cxn ang="0">
                  <a:pos x="3136" y="724"/>
                </a:cxn>
                <a:cxn ang="0">
                  <a:pos x="3136" y="724"/>
                </a:cxn>
                <a:cxn ang="0">
                  <a:pos x="3424" y="435"/>
                </a:cxn>
                <a:cxn ang="0">
                  <a:pos x="3436" y="407"/>
                </a:cxn>
                <a:cxn ang="0">
                  <a:pos x="3436" y="407"/>
                </a:cxn>
                <a:cxn ang="0">
                  <a:pos x="3436" y="407"/>
                </a:cxn>
                <a:cxn ang="0">
                  <a:pos x="3424" y="378"/>
                </a:cxn>
                <a:cxn ang="0">
                  <a:pos x="3424" y="378"/>
                </a:cxn>
                <a:cxn ang="0">
                  <a:pos x="3136" y="92"/>
                </a:cxn>
                <a:cxn ang="0">
                  <a:pos x="3108" y="80"/>
                </a:cxn>
                <a:cxn ang="0">
                  <a:pos x="3108" y="80"/>
                </a:cxn>
                <a:cxn ang="0">
                  <a:pos x="120" y="80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3108" y="0"/>
                </a:cxn>
              </a:cxnLst>
              <a:rect l="0" t="0" r="r" b="b"/>
              <a:pathLst>
                <a:path w="3516" h="816">
                  <a:moveTo>
                    <a:pt x="3108" y="0"/>
                  </a:moveTo>
                  <a:cubicBezTo>
                    <a:pt x="3140" y="0"/>
                    <a:pt x="3170" y="13"/>
                    <a:pt x="3193" y="35"/>
                  </a:cubicBezTo>
                  <a:cubicBezTo>
                    <a:pt x="3193" y="35"/>
                    <a:pt x="3193" y="35"/>
                    <a:pt x="3193" y="35"/>
                  </a:cubicBezTo>
                  <a:cubicBezTo>
                    <a:pt x="3481" y="322"/>
                    <a:pt x="3481" y="322"/>
                    <a:pt x="3481" y="322"/>
                  </a:cubicBezTo>
                  <a:cubicBezTo>
                    <a:pt x="3503" y="344"/>
                    <a:pt x="3516" y="374"/>
                    <a:pt x="3516" y="406"/>
                  </a:cubicBezTo>
                  <a:cubicBezTo>
                    <a:pt x="3516" y="406"/>
                    <a:pt x="3516" y="406"/>
                    <a:pt x="3516" y="406"/>
                  </a:cubicBezTo>
                  <a:cubicBezTo>
                    <a:pt x="3516" y="406"/>
                    <a:pt x="3516" y="406"/>
                    <a:pt x="3516" y="407"/>
                  </a:cubicBezTo>
                  <a:cubicBezTo>
                    <a:pt x="3516" y="407"/>
                    <a:pt x="3516" y="407"/>
                    <a:pt x="3516" y="407"/>
                  </a:cubicBezTo>
                  <a:cubicBezTo>
                    <a:pt x="3516" y="438"/>
                    <a:pt x="3503" y="469"/>
                    <a:pt x="3481" y="491"/>
                  </a:cubicBezTo>
                  <a:cubicBezTo>
                    <a:pt x="3481" y="491"/>
                    <a:pt x="3481" y="491"/>
                    <a:pt x="3481" y="491"/>
                  </a:cubicBezTo>
                  <a:cubicBezTo>
                    <a:pt x="3193" y="781"/>
                    <a:pt x="3193" y="781"/>
                    <a:pt x="3193" y="781"/>
                  </a:cubicBezTo>
                  <a:cubicBezTo>
                    <a:pt x="3171" y="803"/>
                    <a:pt x="3140" y="816"/>
                    <a:pt x="3108" y="816"/>
                  </a:cubicBezTo>
                  <a:cubicBezTo>
                    <a:pt x="3108" y="816"/>
                    <a:pt x="3108" y="816"/>
                    <a:pt x="3108" y="816"/>
                  </a:cubicBezTo>
                  <a:cubicBezTo>
                    <a:pt x="120" y="816"/>
                    <a:pt x="120" y="816"/>
                    <a:pt x="120" y="816"/>
                  </a:cubicBezTo>
                  <a:cubicBezTo>
                    <a:pt x="54" y="816"/>
                    <a:pt x="0" y="762"/>
                    <a:pt x="0" y="696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98" y="80"/>
                    <a:pt x="80" y="98"/>
                    <a:pt x="80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696"/>
                    <a:pt x="80" y="696"/>
                    <a:pt x="80" y="696"/>
                  </a:cubicBezTo>
                  <a:cubicBezTo>
                    <a:pt x="80" y="718"/>
                    <a:pt x="98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3108" y="736"/>
                    <a:pt x="3108" y="736"/>
                    <a:pt x="3108" y="736"/>
                  </a:cubicBezTo>
                  <a:cubicBezTo>
                    <a:pt x="3119" y="736"/>
                    <a:pt x="3129" y="732"/>
                    <a:pt x="3136" y="724"/>
                  </a:cubicBezTo>
                  <a:cubicBezTo>
                    <a:pt x="3136" y="724"/>
                    <a:pt x="3136" y="724"/>
                    <a:pt x="3136" y="724"/>
                  </a:cubicBezTo>
                  <a:cubicBezTo>
                    <a:pt x="3424" y="435"/>
                    <a:pt x="3424" y="435"/>
                    <a:pt x="3424" y="435"/>
                  </a:cubicBezTo>
                  <a:cubicBezTo>
                    <a:pt x="3432" y="427"/>
                    <a:pt x="3436" y="417"/>
                    <a:pt x="3436" y="407"/>
                  </a:cubicBezTo>
                  <a:cubicBezTo>
                    <a:pt x="3436" y="407"/>
                    <a:pt x="3436" y="407"/>
                    <a:pt x="3436" y="407"/>
                  </a:cubicBezTo>
                  <a:cubicBezTo>
                    <a:pt x="3436" y="407"/>
                    <a:pt x="3436" y="407"/>
                    <a:pt x="3436" y="407"/>
                  </a:cubicBezTo>
                  <a:cubicBezTo>
                    <a:pt x="3436" y="396"/>
                    <a:pt x="3432" y="386"/>
                    <a:pt x="3424" y="378"/>
                  </a:cubicBezTo>
                  <a:cubicBezTo>
                    <a:pt x="3424" y="378"/>
                    <a:pt x="3424" y="378"/>
                    <a:pt x="3424" y="378"/>
                  </a:cubicBezTo>
                  <a:cubicBezTo>
                    <a:pt x="3136" y="92"/>
                    <a:pt x="3136" y="92"/>
                    <a:pt x="3136" y="92"/>
                  </a:cubicBezTo>
                  <a:cubicBezTo>
                    <a:pt x="3129" y="84"/>
                    <a:pt x="3119" y="80"/>
                    <a:pt x="3108" y="80"/>
                  </a:cubicBezTo>
                  <a:cubicBezTo>
                    <a:pt x="3108" y="80"/>
                    <a:pt x="3108" y="80"/>
                    <a:pt x="3108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3108" y="0"/>
                    <a:pt x="3108" y="0"/>
                    <a:pt x="310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19" name="Freeform 183"/>
            <p:cNvSpPr>
              <a:spLocks noEditPoints="1"/>
            </p:cNvSpPr>
            <p:nvPr/>
          </p:nvSpPr>
          <p:spPr bwMode="auto">
            <a:xfrm>
              <a:off x="908" y="2543"/>
              <a:ext cx="3848" cy="827"/>
            </a:xfrm>
            <a:custGeom>
              <a:avLst/>
              <a:gdLst/>
              <a:ahLst/>
              <a:cxnLst>
                <a:cxn ang="0">
                  <a:pos x="3412" y="310"/>
                </a:cxn>
                <a:cxn ang="0">
                  <a:pos x="3124" y="23"/>
                </a:cxn>
                <a:cxn ang="0">
                  <a:pos x="3068" y="0"/>
                </a:cxn>
                <a:cxn ang="0">
                  <a:pos x="80" y="0"/>
                </a:cxn>
                <a:cxn ang="0">
                  <a:pos x="0" y="80"/>
                </a:cxn>
                <a:cxn ang="0">
                  <a:pos x="0" y="656"/>
                </a:cxn>
                <a:cxn ang="0">
                  <a:pos x="80" y="736"/>
                </a:cxn>
                <a:cxn ang="0">
                  <a:pos x="3068" y="736"/>
                </a:cxn>
                <a:cxn ang="0">
                  <a:pos x="3125" y="712"/>
                </a:cxn>
                <a:cxn ang="0">
                  <a:pos x="3413" y="423"/>
                </a:cxn>
                <a:cxn ang="0">
                  <a:pos x="3436" y="366"/>
                </a:cxn>
                <a:cxn ang="0">
                  <a:pos x="3412" y="310"/>
                </a:cxn>
                <a:cxn ang="0">
                  <a:pos x="3272" y="405"/>
                </a:cxn>
                <a:cxn ang="0">
                  <a:pos x="3079" y="599"/>
                </a:cxn>
                <a:cxn ang="0">
                  <a:pos x="3041" y="614"/>
                </a:cxn>
                <a:cxn ang="0">
                  <a:pos x="2974" y="614"/>
                </a:cxn>
                <a:cxn ang="0">
                  <a:pos x="2924" y="581"/>
                </a:cxn>
                <a:cxn ang="0">
                  <a:pos x="2936" y="523"/>
                </a:cxn>
                <a:cxn ang="0">
                  <a:pos x="3091" y="367"/>
                </a:cxn>
                <a:cxn ang="0">
                  <a:pos x="2936" y="212"/>
                </a:cxn>
                <a:cxn ang="0">
                  <a:pos x="2924" y="153"/>
                </a:cxn>
                <a:cxn ang="0">
                  <a:pos x="2974" y="120"/>
                </a:cxn>
                <a:cxn ang="0">
                  <a:pos x="3041" y="120"/>
                </a:cxn>
                <a:cxn ang="0">
                  <a:pos x="3079" y="136"/>
                </a:cxn>
                <a:cxn ang="0">
                  <a:pos x="3272" y="329"/>
                </a:cxn>
                <a:cxn ang="0">
                  <a:pos x="3272" y="405"/>
                </a:cxn>
              </a:cxnLst>
              <a:rect l="0" t="0" r="r" b="b"/>
              <a:pathLst>
                <a:path w="3436" h="736">
                  <a:moveTo>
                    <a:pt x="3412" y="310"/>
                  </a:moveTo>
                  <a:cubicBezTo>
                    <a:pt x="3124" y="23"/>
                    <a:pt x="3124" y="23"/>
                    <a:pt x="3124" y="23"/>
                  </a:cubicBezTo>
                  <a:cubicBezTo>
                    <a:pt x="3109" y="8"/>
                    <a:pt x="3089" y="0"/>
                    <a:pt x="306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700"/>
                    <a:pt x="36" y="736"/>
                    <a:pt x="80" y="736"/>
                  </a:cubicBezTo>
                  <a:cubicBezTo>
                    <a:pt x="3068" y="736"/>
                    <a:pt x="3068" y="736"/>
                    <a:pt x="3068" y="736"/>
                  </a:cubicBezTo>
                  <a:cubicBezTo>
                    <a:pt x="3089" y="736"/>
                    <a:pt x="3110" y="728"/>
                    <a:pt x="3125" y="712"/>
                  </a:cubicBezTo>
                  <a:cubicBezTo>
                    <a:pt x="3413" y="423"/>
                    <a:pt x="3413" y="423"/>
                    <a:pt x="3413" y="423"/>
                  </a:cubicBezTo>
                  <a:cubicBezTo>
                    <a:pt x="3428" y="408"/>
                    <a:pt x="3436" y="388"/>
                    <a:pt x="3436" y="366"/>
                  </a:cubicBezTo>
                  <a:cubicBezTo>
                    <a:pt x="3436" y="345"/>
                    <a:pt x="3427" y="325"/>
                    <a:pt x="3412" y="310"/>
                  </a:cubicBezTo>
                  <a:close/>
                  <a:moveTo>
                    <a:pt x="3272" y="405"/>
                  </a:moveTo>
                  <a:cubicBezTo>
                    <a:pt x="3079" y="599"/>
                    <a:pt x="3079" y="599"/>
                    <a:pt x="3079" y="599"/>
                  </a:cubicBezTo>
                  <a:cubicBezTo>
                    <a:pt x="3069" y="609"/>
                    <a:pt x="3055" y="614"/>
                    <a:pt x="3041" y="614"/>
                  </a:cubicBezTo>
                  <a:cubicBezTo>
                    <a:pt x="2974" y="614"/>
                    <a:pt x="2974" y="614"/>
                    <a:pt x="2974" y="614"/>
                  </a:cubicBezTo>
                  <a:cubicBezTo>
                    <a:pt x="2952" y="614"/>
                    <a:pt x="2932" y="601"/>
                    <a:pt x="2924" y="581"/>
                  </a:cubicBezTo>
                  <a:cubicBezTo>
                    <a:pt x="2916" y="561"/>
                    <a:pt x="2920" y="538"/>
                    <a:pt x="2936" y="523"/>
                  </a:cubicBezTo>
                  <a:cubicBezTo>
                    <a:pt x="3091" y="367"/>
                    <a:pt x="3091" y="367"/>
                    <a:pt x="3091" y="367"/>
                  </a:cubicBezTo>
                  <a:cubicBezTo>
                    <a:pt x="2936" y="212"/>
                    <a:pt x="2936" y="212"/>
                    <a:pt x="2936" y="212"/>
                  </a:cubicBezTo>
                  <a:cubicBezTo>
                    <a:pt x="2920" y="196"/>
                    <a:pt x="2916" y="173"/>
                    <a:pt x="2924" y="153"/>
                  </a:cubicBezTo>
                  <a:cubicBezTo>
                    <a:pt x="2932" y="133"/>
                    <a:pt x="2952" y="120"/>
                    <a:pt x="2974" y="120"/>
                  </a:cubicBezTo>
                  <a:cubicBezTo>
                    <a:pt x="3041" y="120"/>
                    <a:pt x="3041" y="120"/>
                    <a:pt x="3041" y="120"/>
                  </a:cubicBezTo>
                  <a:cubicBezTo>
                    <a:pt x="3055" y="120"/>
                    <a:pt x="3069" y="126"/>
                    <a:pt x="3079" y="136"/>
                  </a:cubicBezTo>
                  <a:cubicBezTo>
                    <a:pt x="3272" y="329"/>
                    <a:pt x="3272" y="329"/>
                    <a:pt x="3272" y="329"/>
                  </a:cubicBezTo>
                  <a:cubicBezTo>
                    <a:pt x="3293" y="350"/>
                    <a:pt x="3293" y="384"/>
                    <a:pt x="3272" y="40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7294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en-US" sz="20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188"/>
          <p:cNvGrpSpPr>
            <a:grpSpLocks/>
          </p:cNvGrpSpPr>
          <p:nvPr/>
        </p:nvGrpSpPr>
        <p:grpSpPr bwMode="auto">
          <a:xfrm>
            <a:off x="304800" y="3200400"/>
            <a:ext cx="1011238" cy="762000"/>
            <a:chOff x="864" y="2482"/>
            <a:chExt cx="3936" cy="932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1" name="Freeform 189"/>
            <p:cNvSpPr>
              <a:spLocks/>
            </p:cNvSpPr>
            <p:nvPr/>
          </p:nvSpPr>
          <p:spPr bwMode="auto">
            <a:xfrm>
              <a:off x="864" y="2482"/>
              <a:ext cx="3936" cy="915"/>
            </a:xfrm>
            <a:custGeom>
              <a:avLst/>
              <a:gdLst/>
              <a:ahLst/>
              <a:cxnLst>
                <a:cxn ang="0">
                  <a:pos x="3108" y="0"/>
                </a:cxn>
                <a:cxn ang="0">
                  <a:pos x="3193" y="35"/>
                </a:cxn>
                <a:cxn ang="0">
                  <a:pos x="3193" y="35"/>
                </a:cxn>
                <a:cxn ang="0">
                  <a:pos x="3481" y="322"/>
                </a:cxn>
                <a:cxn ang="0">
                  <a:pos x="3516" y="406"/>
                </a:cxn>
                <a:cxn ang="0">
                  <a:pos x="3516" y="406"/>
                </a:cxn>
                <a:cxn ang="0">
                  <a:pos x="3516" y="407"/>
                </a:cxn>
                <a:cxn ang="0">
                  <a:pos x="3516" y="407"/>
                </a:cxn>
                <a:cxn ang="0">
                  <a:pos x="3481" y="491"/>
                </a:cxn>
                <a:cxn ang="0">
                  <a:pos x="3481" y="491"/>
                </a:cxn>
                <a:cxn ang="0">
                  <a:pos x="3193" y="781"/>
                </a:cxn>
                <a:cxn ang="0">
                  <a:pos x="3108" y="816"/>
                </a:cxn>
                <a:cxn ang="0">
                  <a:pos x="3108" y="816"/>
                </a:cxn>
                <a:cxn ang="0">
                  <a:pos x="120" y="816"/>
                </a:cxn>
                <a:cxn ang="0">
                  <a:pos x="0" y="696"/>
                </a:cxn>
                <a:cxn ang="0">
                  <a:pos x="0" y="696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40"/>
                </a:cxn>
                <a:cxn ang="0">
                  <a:pos x="120" y="80"/>
                </a:cxn>
                <a:cxn ang="0">
                  <a:pos x="80" y="120"/>
                </a:cxn>
                <a:cxn ang="0">
                  <a:pos x="80" y="120"/>
                </a:cxn>
                <a:cxn ang="0">
                  <a:pos x="80" y="696"/>
                </a:cxn>
                <a:cxn ang="0">
                  <a:pos x="120" y="736"/>
                </a:cxn>
                <a:cxn ang="0">
                  <a:pos x="120" y="736"/>
                </a:cxn>
                <a:cxn ang="0">
                  <a:pos x="3108" y="736"/>
                </a:cxn>
                <a:cxn ang="0">
                  <a:pos x="3136" y="724"/>
                </a:cxn>
                <a:cxn ang="0">
                  <a:pos x="3136" y="724"/>
                </a:cxn>
                <a:cxn ang="0">
                  <a:pos x="3424" y="435"/>
                </a:cxn>
                <a:cxn ang="0">
                  <a:pos x="3436" y="407"/>
                </a:cxn>
                <a:cxn ang="0">
                  <a:pos x="3436" y="407"/>
                </a:cxn>
                <a:cxn ang="0">
                  <a:pos x="3436" y="407"/>
                </a:cxn>
                <a:cxn ang="0">
                  <a:pos x="3424" y="378"/>
                </a:cxn>
                <a:cxn ang="0">
                  <a:pos x="3424" y="378"/>
                </a:cxn>
                <a:cxn ang="0">
                  <a:pos x="3136" y="92"/>
                </a:cxn>
                <a:cxn ang="0">
                  <a:pos x="3108" y="80"/>
                </a:cxn>
                <a:cxn ang="0">
                  <a:pos x="3108" y="80"/>
                </a:cxn>
                <a:cxn ang="0">
                  <a:pos x="120" y="80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3108" y="0"/>
                </a:cxn>
              </a:cxnLst>
              <a:rect l="0" t="0" r="r" b="b"/>
              <a:pathLst>
                <a:path w="3516" h="816">
                  <a:moveTo>
                    <a:pt x="3108" y="0"/>
                  </a:moveTo>
                  <a:cubicBezTo>
                    <a:pt x="3140" y="0"/>
                    <a:pt x="3170" y="13"/>
                    <a:pt x="3193" y="35"/>
                  </a:cubicBezTo>
                  <a:cubicBezTo>
                    <a:pt x="3193" y="35"/>
                    <a:pt x="3193" y="35"/>
                    <a:pt x="3193" y="35"/>
                  </a:cubicBezTo>
                  <a:cubicBezTo>
                    <a:pt x="3481" y="322"/>
                    <a:pt x="3481" y="322"/>
                    <a:pt x="3481" y="322"/>
                  </a:cubicBezTo>
                  <a:cubicBezTo>
                    <a:pt x="3503" y="344"/>
                    <a:pt x="3516" y="374"/>
                    <a:pt x="3516" y="406"/>
                  </a:cubicBezTo>
                  <a:cubicBezTo>
                    <a:pt x="3516" y="406"/>
                    <a:pt x="3516" y="406"/>
                    <a:pt x="3516" y="406"/>
                  </a:cubicBezTo>
                  <a:cubicBezTo>
                    <a:pt x="3516" y="406"/>
                    <a:pt x="3516" y="406"/>
                    <a:pt x="3516" y="407"/>
                  </a:cubicBezTo>
                  <a:cubicBezTo>
                    <a:pt x="3516" y="407"/>
                    <a:pt x="3516" y="407"/>
                    <a:pt x="3516" y="407"/>
                  </a:cubicBezTo>
                  <a:cubicBezTo>
                    <a:pt x="3516" y="438"/>
                    <a:pt x="3503" y="469"/>
                    <a:pt x="3481" y="491"/>
                  </a:cubicBezTo>
                  <a:cubicBezTo>
                    <a:pt x="3481" y="491"/>
                    <a:pt x="3481" y="491"/>
                    <a:pt x="3481" y="491"/>
                  </a:cubicBezTo>
                  <a:cubicBezTo>
                    <a:pt x="3193" y="781"/>
                    <a:pt x="3193" y="781"/>
                    <a:pt x="3193" y="781"/>
                  </a:cubicBezTo>
                  <a:cubicBezTo>
                    <a:pt x="3171" y="803"/>
                    <a:pt x="3140" y="816"/>
                    <a:pt x="3108" y="816"/>
                  </a:cubicBezTo>
                  <a:cubicBezTo>
                    <a:pt x="3108" y="816"/>
                    <a:pt x="3108" y="816"/>
                    <a:pt x="3108" y="816"/>
                  </a:cubicBezTo>
                  <a:cubicBezTo>
                    <a:pt x="120" y="816"/>
                    <a:pt x="120" y="816"/>
                    <a:pt x="120" y="816"/>
                  </a:cubicBezTo>
                  <a:cubicBezTo>
                    <a:pt x="54" y="816"/>
                    <a:pt x="0" y="762"/>
                    <a:pt x="0" y="696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98" y="80"/>
                    <a:pt x="80" y="98"/>
                    <a:pt x="80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696"/>
                    <a:pt x="80" y="696"/>
                    <a:pt x="80" y="696"/>
                  </a:cubicBezTo>
                  <a:cubicBezTo>
                    <a:pt x="80" y="718"/>
                    <a:pt x="98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3108" y="736"/>
                    <a:pt x="3108" y="736"/>
                    <a:pt x="3108" y="736"/>
                  </a:cubicBezTo>
                  <a:cubicBezTo>
                    <a:pt x="3119" y="736"/>
                    <a:pt x="3129" y="732"/>
                    <a:pt x="3136" y="724"/>
                  </a:cubicBezTo>
                  <a:cubicBezTo>
                    <a:pt x="3136" y="724"/>
                    <a:pt x="3136" y="724"/>
                    <a:pt x="3136" y="724"/>
                  </a:cubicBezTo>
                  <a:cubicBezTo>
                    <a:pt x="3424" y="435"/>
                    <a:pt x="3424" y="435"/>
                    <a:pt x="3424" y="435"/>
                  </a:cubicBezTo>
                  <a:cubicBezTo>
                    <a:pt x="3432" y="427"/>
                    <a:pt x="3436" y="417"/>
                    <a:pt x="3436" y="407"/>
                  </a:cubicBezTo>
                  <a:cubicBezTo>
                    <a:pt x="3436" y="407"/>
                    <a:pt x="3436" y="407"/>
                    <a:pt x="3436" y="407"/>
                  </a:cubicBezTo>
                  <a:cubicBezTo>
                    <a:pt x="3436" y="407"/>
                    <a:pt x="3436" y="407"/>
                    <a:pt x="3436" y="407"/>
                  </a:cubicBezTo>
                  <a:cubicBezTo>
                    <a:pt x="3436" y="396"/>
                    <a:pt x="3432" y="386"/>
                    <a:pt x="3424" y="378"/>
                  </a:cubicBezTo>
                  <a:cubicBezTo>
                    <a:pt x="3424" y="378"/>
                    <a:pt x="3424" y="378"/>
                    <a:pt x="3424" y="378"/>
                  </a:cubicBezTo>
                  <a:cubicBezTo>
                    <a:pt x="3136" y="92"/>
                    <a:pt x="3136" y="92"/>
                    <a:pt x="3136" y="92"/>
                  </a:cubicBezTo>
                  <a:cubicBezTo>
                    <a:pt x="3129" y="84"/>
                    <a:pt x="3119" y="80"/>
                    <a:pt x="3108" y="80"/>
                  </a:cubicBezTo>
                  <a:cubicBezTo>
                    <a:pt x="3108" y="80"/>
                    <a:pt x="3108" y="80"/>
                    <a:pt x="3108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3108" y="0"/>
                    <a:pt x="3108" y="0"/>
                    <a:pt x="310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22" name="Freeform 190"/>
            <p:cNvSpPr>
              <a:spLocks/>
            </p:cNvSpPr>
            <p:nvPr/>
          </p:nvSpPr>
          <p:spPr bwMode="auto">
            <a:xfrm>
              <a:off x="864" y="2499"/>
              <a:ext cx="3936" cy="915"/>
            </a:xfrm>
            <a:custGeom>
              <a:avLst/>
              <a:gdLst/>
              <a:ahLst/>
              <a:cxnLst>
                <a:cxn ang="0">
                  <a:pos x="3108" y="0"/>
                </a:cxn>
                <a:cxn ang="0">
                  <a:pos x="3193" y="35"/>
                </a:cxn>
                <a:cxn ang="0">
                  <a:pos x="3193" y="35"/>
                </a:cxn>
                <a:cxn ang="0">
                  <a:pos x="3481" y="322"/>
                </a:cxn>
                <a:cxn ang="0">
                  <a:pos x="3516" y="406"/>
                </a:cxn>
                <a:cxn ang="0">
                  <a:pos x="3516" y="406"/>
                </a:cxn>
                <a:cxn ang="0">
                  <a:pos x="3516" y="407"/>
                </a:cxn>
                <a:cxn ang="0">
                  <a:pos x="3516" y="407"/>
                </a:cxn>
                <a:cxn ang="0">
                  <a:pos x="3481" y="491"/>
                </a:cxn>
                <a:cxn ang="0">
                  <a:pos x="3481" y="491"/>
                </a:cxn>
                <a:cxn ang="0">
                  <a:pos x="3193" y="781"/>
                </a:cxn>
                <a:cxn ang="0">
                  <a:pos x="3108" y="816"/>
                </a:cxn>
                <a:cxn ang="0">
                  <a:pos x="3108" y="816"/>
                </a:cxn>
                <a:cxn ang="0">
                  <a:pos x="120" y="816"/>
                </a:cxn>
                <a:cxn ang="0">
                  <a:pos x="0" y="696"/>
                </a:cxn>
                <a:cxn ang="0">
                  <a:pos x="0" y="696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40"/>
                </a:cxn>
                <a:cxn ang="0">
                  <a:pos x="120" y="80"/>
                </a:cxn>
                <a:cxn ang="0">
                  <a:pos x="80" y="120"/>
                </a:cxn>
                <a:cxn ang="0">
                  <a:pos x="80" y="120"/>
                </a:cxn>
                <a:cxn ang="0">
                  <a:pos x="80" y="696"/>
                </a:cxn>
                <a:cxn ang="0">
                  <a:pos x="120" y="736"/>
                </a:cxn>
                <a:cxn ang="0">
                  <a:pos x="120" y="736"/>
                </a:cxn>
                <a:cxn ang="0">
                  <a:pos x="3108" y="736"/>
                </a:cxn>
                <a:cxn ang="0">
                  <a:pos x="3136" y="724"/>
                </a:cxn>
                <a:cxn ang="0">
                  <a:pos x="3136" y="724"/>
                </a:cxn>
                <a:cxn ang="0">
                  <a:pos x="3424" y="435"/>
                </a:cxn>
                <a:cxn ang="0">
                  <a:pos x="3436" y="407"/>
                </a:cxn>
                <a:cxn ang="0">
                  <a:pos x="3436" y="407"/>
                </a:cxn>
                <a:cxn ang="0">
                  <a:pos x="3436" y="407"/>
                </a:cxn>
                <a:cxn ang="0">
                  <a:pos x="3424" y="378"/>
                </a:cxn>
                <a:cxn ang="0">
                  <a:pos x="3424" y="378"/>
                </a:cxn>
                <a:cxn ang="0">
                  <a:pos x="3136" y="92"/>
                </a:cxn>
                <a:cxn ang="0">
                  <a:pos x="3108" y="80"/>
                </a:cxn>
                <a:cxn ang="0">
                  <a:pos x="3108" y="80"/>
                </a:cxn>
                <a:cxn ang="0">
                  <a:pos x="120" y="80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3108" y="0"/>
                </a:cxn>
              </a:cxnLst>
              <a:rect l="0" t="0" r="r" b="b"/>
              <a:pathLst>
                <a:path w="3516" h="816">
                  <a:moveTo>
                    <a:pt x="3108" y="0"/>
                  </a:moveTo>
                  <a:cubicBezTo>
                    <a:pt x="3140" y="0"/>
                    <a:pt x="3170" y="13"/>
                    <a:pt x="3193" y="35"/>
                  </a:cubicBezTo>
                  <a:cubicBezTo>
                    <a:pt x="3193" y="35"/>
                    <a:pt x="3193" y="35"/>
                    <a:pt x="3193" y="35"/>
                  </a:cubicBezTo>
                  <a:cubicBezTo>
                    <a:pt x="3481" y="322"/>
                    <a:pt x="3481" y="322"/>
                    <a:pt x="3481" y="322"/>
                  </a:cubicBezTo>
                  <a:cubicBezTo>
                    <a:pt x="3503" y="344"/>
                    <a:pt x="3516" y="374"/>
                    <a:pt x="3516" y="406"/>
                  </a:cubicBezTo>
                  <a:cubicBezTo>
                    <a:pt x="3516" y="406"/>
                    <a:pt x="3516" y="406"/>
                    <a:pt x="3516" y="406"/>
                  </a:cubicBezTo>
                  <a:cubicBezTo>
                    <a:pt x="3516" y="406"/>
                    <a:pt x="3516" y="406"/>
                    <a:pt x="3516" y="407"/>
                  </a:cubicBezTo>
                  <a:cubicBezTo>
                    <a:pt x="3516" y="407"/>
                    <a:pt x="3516" y="407"/>
                    <a:pt x="3516" y="407"/>
                  </a:cubicBezTo>
                  <a:cubicBezTo>
                    <a:pt x="3516" y="438"/>
                    <a:pt x="3503" y="469"/>
                    <a:pt x="3481" y="491"/>
                  </a:cubicBezTo>
                  <a:cubicBezTo>
                    <a:pt x="3481" y="491"/>
                    <a:pt x="3481" y="491"/>
                    <a:pt x="3481" y="491"/>
                  </a:cubicBezTo>
                  <a:cubicBezTo>
                    <a:pt x="3193" y="781"/>
                    <a:pt x="3193" y="781"/>
                    <a:pt x="3193" y="781"/>
                  </a:cubicBezTo>
                  <a:cubicBezTo>
                    <a:pt x="3171" y="803"/>
                    <a:pt x="3140" y="816"/>
                    <a:pt x="3108" y="816"/>
                  </a:cubicBezTo>
                  <a:cubicBezTo>
                    <a:pt x="3108" y="816"/>
                    <a:pt x="3108" y="816"/>
                    <a:pt x="3108" y="816"/>
                  </a:cubicBezTo>
                  <a:cubicBezTo>
                    <a:pt x="120" y="816"/>
                    <a:pt x="120" y="816"/>
                    <a:pt x="120" y="816"/>
                  </a:cubicBezTo>
                  <a:cubicBezTo>
                    <a:pt x="54" y="816"/>
                    <a:pt x="0" y="762"/>
                    <a:pt x="0" y="696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98" y="80"/>
                    <a:pt x="80" y="98"/>
                    <a:pt x="80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696"/>
                    <a:pt x="80" y="696"/>
                    <a:pt x="80" y="696"/>
                  </a:cubicBezTo>
                  <a:cubicBezTo>
                    <a:pt x="80" y="718"/>
                    <a:pt x="98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3108" y="736"/>
                    <a:pt x="3108" y="736"/>
                    <a:pt x="3108" y="736"/>
                  </a:cubicBezTo>
                  <a:cubicBezTo>
                    <a:pt x="3119" y="736"/>
                    <a:pt x="3129" y="732"/>
                    <a:pt x="3136" y="724"/>
                  </a:cubicBezTo>
                  <a:cubicBezTo>
                    <a:pt x="3136" y="724"/>
                    <a:pt x="3136" y="724"/>
                    <a:pt x="3136" y="724"/>
                  </a:cubicBezTo>
                  <a:cubicBezTo>
                    <a:pt x="3424" y="435"/>
                    <a:pt x="3424" y="435"/>
                    <a:pt x="3424" y="435"/>
                  </a:cubicBezTo>
                  <a:cubicBezTo>
                    <a:pt x="3432" y="427"/>
                    <a:pt x="3436" y="417"/>
                    <a:pt x="3436" y="407"/>
                  </a:cubicBezTo>
                  <a:cubicBezTo>
                    <a:pt x="3436" y="407"/>
                    <a:pt x="3436" y="407"/>
                    <a:pt x="3436" y="407"/>
                  </a:cubicBezTo>
                  <a:cubicBezTo>
                    <a:pt x="3436" y="407"/>
                    <a:pt x="3436" y="407"/>
                    <a:pt x="3436" y="407"/>
                  </a:cubicBezTo>
                  <a:cubicBezTo>
                    <a:pt x="3436" y="396"/>
                    <a:pt x="3432" y="386"/>
                    <a:pt x="3424" y="378"/>
                  </a:cubicBezTo>
                  <a:cubicBezTo>
                    <a:pt x="3424" y="378"/>
                    <a:pt x="3424" y="378"/>
                    <a:pt x="3424" y="378"/>
                  </a:cubicBezTo>
                  <a:cubicBezTo>
                    <a:pt x="3136" y="92"/>
                    <a:pt x="3136" y="92"/>
                    <a:pt x="3136" y="92"/>
                  </a:cubicBezTo>
                  <a:cubicBezTo>
                    <a:pt x="3129" y="84"/>
                    <a:pt x="3119" y="80"/>
                    <a:pt x="3108" y="80"/>
                  </a:cubicBezTo>
                  <a:cubicBezTo>
                    <a:pt x="3108" y="80"/>
                    <a:pt x="3108" y="80"/>
                    <a:pt x="3108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3108" y="0"/>
                    <a:pt x="3108" y="0"/>
                    <a:pt x="310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23" name="Freeform 191"/>
            <p:cNvSpPr>
              <a:spLocks noEditPoints="1"/>
            </p:cNvSpPr>
            <p:nvPr/>
          </p:nvSpPr>
          <p:spPr bwMode="auto">
            <a:xfrm>
              <a:off x="908" y="2543"/>
              <a:ext cx="3848" cy="827"/>
            </a:xfrm>
            <a:custGeom>
              <a:avLst/>
              <a:gdLst/>
              <a:ahLst/>
              <a:cxnLst>
                <a:cxn ang="0">
                  <a:pos x="3412" y="310"/>
                </a:cxn>
                <a:cxn ang="0">
                  <a:pos x="3124" y="23"/>
                </a:cxn>
                <a:cxn ang="0">
                  <a:pos x="3068" y="0"/>
                </a:cxn>
                <a:cxn ang="0">
                  <a:pos x="80" y="0"/>
                </a:cxn>
                <a:cxn ang="0">
                  <a:pos x="0" y="80"/>
                </a:cxn>
                <a:cxn ang="0">
                  <a:pos x="0" y="656"/>
                </a:cxn>
                <a:cxn ang="0">
                  <a:pos x="80" y="736"/>
                </a:cxn>
                <a:cxn ang="0">
                  <a:pos x="3068" y="736"/>
                </a:cxn>
                <a:cxn ang="0">
                  <a:pos x="3125" y="712"/>
                </a:cxn>
                <a:cxn ang="0">
                  <a:pos x="3413" y="423"/>
                </a:cxn>
                <a:cxn ang="0">
                  <a:pos x="3436" y="366"/>
                </a:cxn>
                <a:cxn ang="0">
                  <a:pos x="3412" y="310"/>
                </a:cxn>
                <a:cxn ang="0">
                  <a:pos x="3272" y="405"/>
                </a:cxn>
                <a:cxn ang="0">
                  <a:pos x="3079" y="599"/>
                </a:cxn>
                <a:cxn ang="0">
                  <a:pos x="3041" y="614"/>
                </a:cxn>
                <a:cxn ang="0">
                  <a:pos x="2974" y="614"/>
                </a:cxn>
                <a:cxn ang="0">
                  <a:pos x="2924" y="581"/>
                </a:cxn>
                <a:cxn ang="0">
                  <a:pos x="2936" y="523"/>
                </a:cxn>
                <a:cxn ang="0">
                  <a:pos x="3091" y="367"/>
                </a:cxn>
                <a:cxn ang="0">
                  <a:pos x="2936" y="212"/>
                </a:cxn>
                <a:cxn ang="0">
                  <a:pos x="2924" y="153"/>
                </a:cxn>
                <a:cxn ang="0">
                  <a:pos x="2974" y="120"/>
                </a:cxn>
                <a:cxn ang="0">
                  <a:pos x="3041" y="120"/>
                </a:cxn>
                <a:cxn ang="0">
                  <a:pos x="3079" y="136"/>
                </a:cxn>
                <a:cxn ang="0">
                  <a:pos x="3272" y="329"/>
                </a:cxn>
                <a:cxn ang="0">
                  <a:pos x="3272" y="405"/>
                </a:cxn>
              </a:cxnLst>
              <a:rect l="0" t="0" r="r" b="b"/>
              <a:pathLst>
                <a:path w="3436" h="736">
                  <a:moveTo>
                    <a:pt x="3412" y="310"/>
                  </a:moveTo>
                  <a:cubicBezTo>
                    <a:pt x="3124" y="23"/>
                    <a:pt x="3124" y="23"/>
                    <a:pt x="3124" y="23"/>
                  </a:cubicBezTo>
                  <a:cubicBezTo>
                    <a:pt x="3109" y="8"/>
                    <a:pt x="3089" y="0"/>
                    <a:pt x="306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700"/>
                    <a:pt x="36" y="736"/>
                    <a:pt x="80" y="736"/>
                  </a:cubicBezTo>
                  <a:cubicBezTo>
                    <a:pt x="3068" y="736"/>
                    <a:pt x="3068" y="736"/>
                    <a:pt x="3068" y="736"/>
                  </a:cubicBezTo>
                  <a:cubicBezTo>
                    <a:pt x="3089" y="736"/>
                    <a:pt x="3110" y="728"/>
                    <a:pt x="3125" y="712"/>
                  </a:cubicBezTo>
                  <a:cubicBezTo>
                    <a:pt x="3413" y="423"/>
                    <a:pt x="3413" y="423"/>
                    <a:pt x="3413" y="423"/>
                  </a:cubicBezTo>
                  <a:cubicBezTo>
                    <a:pt x="3428" y="408"/>
                    <a:pt x="3436" y="388"/>
                    <a:pt x="3436" y="366"/>
                  </a:cubicBezTo>
                  <a:cubicBezTo>
                    <a:pt x="3436" y="345"/>
                    <a:pt x="3427" y="325"/>
                    <a:pt x="3412" y="310"/>
                  </a:cubicBezTo>
                  <a:close/>
                  <a:moveTo>
                    <a:pt x="3272" y="405"/>
                  </a:moveTo>
                  <a:cubicBezTo>
                    <a:pt x="3079" y="599"/>
                    <a:pt x="3079" y="599"/>
                    <a:pt x="3079" y="599"/>
                  </a:cubicBezTo>
                  <a:cubicBezTo>
                    <a:pt x="3069" y="609"/>
                    <a:pt x="3055" y="614"/>
                    <a:pt x="3041" y="614"/>
                  </a:cubicBezTo>
                  <a:cubicBezTo>
                    <a:pt x="2974" y="614"/>
                    <a:pt x="2974" y="614"/>
                    <a:pt x="2974" y="614"/>
                  </a:cubicBezTo>
                  <a:cubicBezTo>
                    <a:pt x="2952" y="614"/>
                    <a:pt x="2932" y="601"/>
                    <a:pt x="2924" y="581"/>
                  </a:cubicBezTo>
                  <a:cubicBezTo>
                    <a:pt x="2916" y="561"/>
                    <a:pt x="2920" y="538"/>
                    <a:pt x="2936" y="523"/>
                  </a:cubicBezTo>
                  <a:cubicBezTo>
                    <a:pt x="3091" y="367"/>
                    <a:pt x="3091" y="367"/>
                    <a:pt x="3091" y="367"/>
                  </a:cubicBezTo>
                  <a:cubicBezTo>
                    <a:pt x="2936" y="212"/>
                    <a:pt x="2936" y="212"/>
                    <a:pt x="2936" y="212"/>
                  </a:cubicBezTo>
                  <a:cubicBezTo>
                    <a:pt x="2920" y="196"/>
                    <a:pt x="2916" y="173"/>
                    <a:pt x="2924" y="153"/>
                  </a:cubicBezTo>
                  <a:cubicBezTo>
                    <a:pt x="2932" y="133"/>
                    <a:pt x="2952" y="120"/>
                    <a:pt x="2974" y="120"/>
                  </a:cubicBezTo>
                  <a:cubicBezTo>
                    <a:pt x="3041" y="120"/>
                    <a:pt x="3041" y="120"/>
                    <a:pt x="3041" y="120"/>
                  </a:cubicBezTo>
                  <a:cubicBezTo>
                    <a:pt x="3055" y="120"/>
                    <a:pt x="3069" y="126"/>
                    <a:pt x="3079" y="136"/>
                  </a:cubicBezTo>
                  <a:cubicBezTo>
                    <a:pt x="3272" y="329"/>
                    <a:pt x="3272" y="329"/>
                    <a:pt x="3272" y="329"/>
                  </a:cubicBezTo>
                  <a:cubicBezTo>
                    <a:pt x="3293" y="350"/>
                    <a:pt x="3293" y="384"/>
                    <a:pt x="3272" y="40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en-US" sz="2000"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 Box 192"/>
          <p:cNvSpPr txBox="1">
            <a:spLocks noChangeArrowheads="1"/>
          </p:cNvSpPr>
          <p:nvPr/>
        </p:nvSpPr>
        <p:spPr bwMode="auto">
          <a:xfrm rot="16200000">
            <a:off x="485001" y="1968786"/>
            <a:ext cx="55399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0" hangingPunct="0"/>
            <a:r>
              <a:rPr lang="ru-RU" altLang="ko-KR" b="1" baseline="0" dirty="0" smtClean="0">
                <a:solidFill>
                  <a:schemeClr val="bg1"/>
                </a:solidFill>
                <a:latin typeface="Comic Sans MS" panose="030F0702030302020204" pitchFamily="66" charset="0"/>
                <a:ea typeface="굴림" charset="-127"/>
              </a:rPr>
              <a:t>1 </a:t>
            </a:r>
            <a:endParaRPr lang="en-US" altLang="ko-KR" b="1" baseline="0" dirty="0">
              <a:solidFill>
                <a:schemeClr val="bg1"/>
              </a:solidFill>
              <a:latin typeface="Comic Sans MS" panose="030F0702030302020204" pitchFamily="66" charset="0"/>
              <a:ea typeface="굴림" charset="-127"/>
            </a:endParaRPr>
          </a:p>
        </p:txBody>
      </p:sp>
      <p:sp>
        <p:nvSpPr>
          <p:cNvPr id="25" name="Text Box 193"/>
          <p:cNvSpPr txBox="1">
            <a:spLocks noChangeArrowheads="1"/>
          </p:cNvSpPr>
          <p:nvPr/>
        </p:nvSpPr>
        <p:spPr bwMode="auto">
          <a:xfrm rot="16200000">
            <a:off x="446902" y="3226086"/>
            <a:ext cx="553998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0" hangingPunct="0"/>
            <a:r>
              <a:rPr lang="ru-RU" altLang="ko-KR" b="1" baseline="0" dirty="0" smtClean="0">
                <a:solidFill>
                  <a:schemeClr val="bg1"/>
                </a:solidFill>
                <a:latin typeface="Comic Sans MS" panose="030F0702030302020204" pitchFamily="66" charset="0"/>
                <a:ea typeface="굴림" charset="-127"/>
              </a:rPr>
              <a:t>2</a:t>
            </a:r>
            <a:endParaRPr lang="en-US" altLang="ko-KR" b="1" baseline="0" dirty="0">
              <a:solidFill>
                <a:schemeClr val="bg1"/>
              </a:solidFill>
              <a:latin typeface="Comic Sans MS" panose="030F0702030302020204" pitchFamily="66" charset="0"/>
              <a:ea typeface="굴림" charset="-127"/>
            </a:endParaRPr>
          </a:p>
        </p:txBody>
      </p:sp>
      <p:pic>
        <p:nvPicPr>
          <p:cNvPr id="28" name="Рисунок 27" descr="logo_big+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  <p:sp>
        <p:nvSpPr>
          <p:cNvPr id="29" name="Полилиния 28"/>
          <p:cNvSpPr/>
          <p:nvPr/>
        </p:nvSpPr>
        <p:spPr bwMode="auto">
          <a:xfrm>
            <a:off x="685800" y="5399461"/>
            <a:ext cx="3409949" cy="996033"/>
          </a:xfrm>
          <a:custGeom>
            <a:avLst/>
            <a:gdLst>
              <a:gd name="connsiteX0" fmla="*/ 93662 w 3257549"/>
              <a:gd name="connsiteY0" fmla="*/ 257175 h 798512"/>
              <a:gd name="connsiteX1" fmla="*/ 769937 w 3257549"/>
              <a:gd name="connsiteY1" fmla="*/ 47625 h 798512"/>
              <a:gd name="connsiteX2" fmla="*/ 2427287 w 3257549"/>
              <a:gd name="connsiteY2" fmla="*/ 38100 h 798512"/>
              <a:gd name="connsiteX3" fmla="*/ 3017837 w 3257549"/>
              <a:gd name="connsiteY3" fmla="*/ 276225 h 798512"/>
              <a:gd name="connsiteX4" fmla="*/ 2932112 w 3257549"/>
              <a:gd name="connsiteY4" fmla="*/ 704850 h 798512"/>
              <a:gd name="connsiteX5" fmla="*/ 1065212 w 3257549"/>
              <a:gd name="connsiteY5" fmla="*/ 790575 h 798512"/>
              <a:gd name="connsiteX6" fmla="*/ 207962 w 3257549"/>
              <a:gd name="connsiteY6" fmla="*/ 704850 h 798512"/>
              <a:gd name="connsiteX7" fmla="*/ 93662 w 3257549"/>
              <a:gd name="connsiteY7" fmla="*/ 257175 h 79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49" h="798512">
                <a:moveTo>
                  <a:pt x="93662" y="257175"/>
                </a:moveTo>
                <a:cubicBezTo>
                  <a:pt x="187325" y="147638"/>
                  <a:pt x="381000" y="84137"/>
                  <a:pt x="769937" y="47625"/>
                </a:cubicBezTo>
                <a:cubicBezTo>
                  <a:pt x="1158874" y="11113"/>
                  <a:pt x="2052637" y="0"/>
                  <a:pt x="2427287" y="38100"/>
                </a:cubicBezTo>
                <a:cubicBezTo>
                  <a:pt x="2801937" y="76200"/>
                  <a:pt x="2933700" y="165100"/>
                  <a:pt x="3017837" y="276225"/>
                </a:cubicBezTo>
                <a:cubicBezTo>
                  <a:pt x="3101975" y="387350"/>
                  <a:pt x="3257549" y="619125"/>
                  <a:pt x="2932112" y="704850"/>
                </a:cubicBezTo>
                <a:cubicBezTo>
                  <a:pt x="2606675" y="790575"/>
                  <a:pt x="1519237" y="790575"/>
                  <a:pt x="1065212" y="790575"/>
                </a:cubicBezTo>
                <a:cubicBezTo>
                  <a:pt x="611187" y="790575"/>
                  <a:pt x="368299" y="798512"/>
                  <a:pt x="207962" y="704850"/>
                </a:cubicBezTo>
                <a:cubicBezTo>
                  <a:pt x="47625" y="611188"/>
                  <a:pt x="0" y="366713"/>
                  <a:pt x="93662" y="257175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0" name="Полилиния 29"/>
          <p:cNvSpPr/>
          <p:nvPr/>
        </p:nvSpPr>
        <p:spPr bwMode="auto">
          <a:xfrm>
            <a:off x="4953000" y="5624423"/>
            <a:ext cx="3429000" cy="1081177"/>
          </a:xfrm>
          <a:custGeom>
            <a:avLst/>
            <a:gdLst>
              <a:gd name="connsiteX0" fmla="*/ 93662 w 3257549"/>
              <a:gd name="connsiteY0" fmla="*/ 257175 h 798512"/>
              <a:gd name="connsiteX1" fmla="*/ 769937 w 3257549"/>
              <a:gd name="connsiteY1" fmla="*/ 47625 h 798512"/>
              <a:gd name="connsiteX2" fmla="*/ 2427287 w 3257549"/>
              <a:gd name="connsiteY2" fmla="*/ 38100 h 798512"/>
              <a:gd name="connsiteX3" fmla="*/ 3017837 w 3257549"/>
              <a:gd name="connsiteY3" fmla="*/ 276225 h 798512"/>
              <a:gd name="connsiteX4" fmla="*/ 2932112 w 3257549"/>
              <a:gd name="connsiteY4" fmla="*/ 704850 h 798512"/>
              <a:gd name="connsiteX5" fmla="*/ 1065212 w 3257549"/>
              <a:gd name="connsiteY5" fmla="*/ 790575 h 798512"/>
              <a:gd name="connsiteX6" fmla="*/ 207962 w 3257549"/>
              <a:gd name="connsiteY6" fmla="*/ 704850 h 798512"/>
              <a:gd name="connsiteX7" fmla="*/ 93662 w 3257549"/>
              <a:gd name="connsiteY7" fmla="*/ 257175 h 79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49" h="798512">
                <a:moveTo>
                  <a:pt x="93662" y="257175"/>
                </a:moveTo>
                <a:cubicBezTo>
                  <a:pt x="187325" y="147638"/>
                  <a:pt x="381000" y="84137"/>
                  <a:pt x="769937" y="47625"/>
                </a:cubicBezTo>
                <a:cubicBezTo>
                  <a:pt x="1158874" y="11113"/>
                  <a:pt x="2052637" y="0"/>
                  <a:pt x="2427287" y="38100"/>
                </a:cubicBezTo>
                <a:cubicBezTo>
                  <a:pt x="2801937" y="76200"/>
                  <a:pt x="2933700" y="165100"/>
                  <a:pt x="3017837" y="276225"/>
                </a:cubicBezTo>
                <a:cubicBezTo>
                  <a:pt x="3101975" y="387350"/>
                  <a:pt x="3257549" y="619125"/>
                  <a:pt x="2932112" y="704850"/>
                </a:cubicBezTo>
                <a:cubicBezTo>
                  <a:pt x="2606675" y="790575"/>
                  <a:pt x="1519237" y="790575"/>
                  <a:pt x="1065212" y="790575"/>
                </a:cubicBezTo>
                <a:cubicBezTo>
                  <a:pt x="611187" y="790575"/>
                  <a:pt x="368299" y="798512"/>
                  <a:pt x="207962" y="704850"/>
                </a:cubicBezTo>
                <a:cubicBezTo>
                  <a:pt x="47625" y="611188"/>
                  <a:pt x="0" y="366713"/>
                  <a:pt x="93662" y="257175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" name="Rectangle 83"/>
          <p:cNvSpPr>
            <a:spLocks noChangeArrowheads="1"/>
          </p:cNvSpPr>
          <p:nvPr/>
        </p:nvSpPr>
        <p:spPr bwMode="auto">
          <a:xfrm>
            <a:off x="161745" y="4685704"/>
            <a:ext cx="8686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u="sng" dirty="0" smtClean="0">
                <a:solidFill>
                  <a:srgbClr val="A3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imHei" pitchFamily="49" charset="-122"/>
                <a:cs typeface="Arial" pitchFamily="34" charset="0"/>
              </a:rPr>
              <a:t>ВИДЫ: </a:t>
            </a:r>
          </a:p>
          <a:p>
            <a:pPr eaLnBrk="0" hangingPunct="0"/>
            <a:endParaRPr lang="ru-RU" sz="2800" b="1" u="sng" dirty="0">
              <a:solidFill>
                <a:srgbClr val="A33B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SimHei" pitchFamily="49" charset="-122"/>
              <a:cs typeface="Arial" pitchFamily="34" charset="0"/>
            </a:endParaRPr>
          </a:p>
          <a:p>
            <a:pPr algn="l" eaLnBrk="0" hangingPunct="0"/>
            <a:r>
              <a:rPr lang="ru-RU" sz="2000" b="1" dirty="0" smtClean="0">
                <a:solidFill>
                  <a:srgbClr val="A3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imHei" pitchFamily="49" charset="-122"/>
                <a:cs typeface="Arial" pitchFamily="34" charset="0"/>
              </a:rPr>
              <a:t>           ПОРТФОЛИО </a:t>
            </a:r>
          </a:p>
          <a:p>
            <a:pPr algn="l" eaLnBrk="0" hangingPunct="0"/>
            <a:r>
              <a:rPr lang="ru-RU" sz="2000" b="1" dirty="0" smtClean="0">
                <a:solidFill>
                  <a:srgbClr val="A3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imHei" pitchFamily="49" charset="-122"/>
                <a:cs typeface="Arial" pitchFamily="34" charset="0"/>
              </a:rPr>
              <a:t>              КОПИЛКА                      ПОРТФОЛИО</a:t>
            </a:r>
            <a:endParaRPr lang="ru-RU" sz="2800" dirty="0">
              <a:solidFill>
                <a:srgbClr val="663300"/>
              </a:solidFill>
              <a:latin typeface="Comic Sans MS" panose="030F0702030302020204" pitchFamily="66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A3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imHei" pitchFamily="49" charset="-122"/>
                <a:cs typeface="Arial" pitchFamily="34" charset="0"/>
              </a:rPr>
              <a:t>                                    ТЕХНОЛОГИЯ</a:t>
            </a:r>
            <a:endParaRPr lang="ru-RU" sz="2800" dirty="0">
              <a:solidFill>
                <a:srgbClr val="663300"/>
              </a:solidFill>
              <a:latin typeface="Comic Sans MS" panose="030F0702030302020204" pitchFamily="66" charset="0"/>
              <a:ea typeface="SimHei" pitchFamily="49" charset="-122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 flipH="1">
            <a:off x="3886200" y="5410200"/>
            <a:ext cx="457200" cy="533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 bwMode="auto">
          <a:xfrm>
            <a:off x="4648200" y="5410200"/>
            <a:ext cx="457200" cy="533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0" y="304800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spc="34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ПОРТФОЛИО</a:t>
            </a:r>
            <a:endParaRPr lang="ru-RU" sz="4000" b="1" spc="34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5125" name="Rectangle 83"/>
          <p:cNvSpPr>
            <a:spLocks noChangeArrowheads="1"/>
          </p:cNvSpPr>
          <p:nvPr/>
        </p:nvSpPr>
        <p:spPr bwMode="auto">
          <a:xfrm>
            <a:off x="0" y="16764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A33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SimHei" pitchFamily="49" charset="-122"/>
                <a:cs typeface="Arial" pitchFamily="34" charset="0"/>
              </a:rPr>
              <a:t>ЦЕЛИ  СОЗДАНИЯ,  ВЕДЕНИЯ,  ПРЕДСТАВЛЕНИЯ:</a:t>
            </a:r>
          </a:p>
          <a:p>
            <a:pPr algn="l" eaLnBrk="0" hangingPunct="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2" name="Рисунок 21" descr="logo_big+те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066800"/>
            <a:ext cx="1333500" cy="533400"/>
          </a:xfrm>
          <a:prstGeom prst="rect">
            <a:avLst/>
          </a:prstGeom>
        </p:spPr>
      </p:pic>
      <p:grpSp>
        <p:nvGrpSpPr>
          <p:cNvPr id="23" name="Group 92"/>
          <p:cNvGrpSpPr>
            <a:grpSpLocks/>
          </p:cNvGrpSpPr>
          <p:nvPr/>
        </p:nvGrpSpPr>
        <p:grpSpPr bwMode="auto">
          <a:xfrm>
            <a:off x="152400" y="2514600"/>
            <a:ext cx="2286000" cy="2286000"/>
            <a:chOff x="2448" y="576"/>
            <a:chExt cx="964" cy="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2490" y="670"/>
              <a:ext cx="922" cy="869"/>
            </a:xfrm>
            <a:custGeom>
              <a:avLst/>
              <a:gdLst>
                <a:gd name="T0" fmla="*/ 790 w 1302"/>
                <a:gd name="T1" fmla="*/ 7 h 1231"/>
                <a:gd name="T2" fmla="*/ 848 w 1302"/>
                <a:gd name="T3" fmla="*/ 0 h 1231"/>
                <a:gd name="T4" fmla="*/ 863 w 1302"/>
                <a:gd name="T5" fmla="*/ 483 h 1231"/>
                <a:gd name="T6" fmla="*/ 922 w 1302"/>
                <a:gd name="T7" fmla="*/ 867 h 1231"/>
                <a:gd name="T8" fmla="*/ 460 w 1302"/>
                <a:gd name="T9" fmla="*/ 850 h 1231"/>
                <a:gd name="T10" fmla="*/ 4 w 1302"/>
                <a:gd name="T11" fmla="*/ 869 h 1231"/>
                <a:gd name="T12" fmla="*/ 1 w 1302"/>
                <a:gd name="T13" fmla="*/ 623 h 1231"/>
                <a:gd name="T14" fmla="*/ 54 w 1302"/>
                <a:gd name="T15" fmla="*/ 221 h 1231"/>
                <a:gd name="T16" fmla="*/ 576 w 1302"/>
                <a:gd name="T17" fmla="*/ 109 h 1231"/>
                <a:gd name="T18" fmla="*/ 790 w 1302"/>
                <a:gd name="T19" fmla="*/ 7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2448" y="663"/>
              <a:ext cx="913" cy="850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  <p:grpSp>
          <p:nvGrpSpPr>
            <p:cNvPr id="26" name="Group 65"/>
            <p:cNvGrpSpPr>
              <a:grpSpLocks/>
            </p:cNvGrpSpPr>
            <p:nvPr/>
          </p:nvGrpSpPr>
          <p:grpSpPr bwMode="auto">
            <a:xfrm>
              <a:off x="3214" y="926"/>
              <a:ext cx="296" cy="311"/>
              <a:chOff x="1088" y="998"/>
              <a:chExt cx="296" cy="311"/>
            </a:xfrm>
          </p:grpSpPr>
          <p:sp>
            <p:nvSpPr>
              <p:cNvPr id="27" name="Line 66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28" name="Line 67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29" name="Freeform 68"/>
              <p:cNvSpPr>
                <a:spLocks/>
              </p:cNvSpPr>
              <p:nvPr/>
            </p:nvSpPr>
            <p:spPr bwMode="auto">
              <a:xfrm>
                <a:off x="1093" y="1200"/>
                <a:ext cx="103" cy="109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l="0" t="0" r="r" b="b"/>
                <a:pathLst>
                  <a:path w="161" h="169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57255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30" name="Freeform 69"/>
              <p:cNvSpPr>
                <a:spLocks/>
              </p:cNvSpPr>
              <p:nvPr/>
            </p:nvSpPr>
            <p:spPr bwMode="auto">
              <a:xfrm>
                <a:off x="1088" y="1083"/>
                <a:ext cx="217" cy="219"/>
              </a:xfrm>
              <a:custGeom>
                <a:avLst/>
                <a:gdLst/>
                <a:ahLst/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l="0" t="0" r="r" b="b"/>
                <a:pathLst>
                  <a:path w="336" h="340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31" name="Freeform 70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33" name="Freeform 72"/>
              <p:cNvSpPr>
                <a:spLocks/>
              </p:cNvSpPr>
              <p:nvPr/>
            </p:nvSpPr>
            <p:spPr bwMode="auto">
              <a:xfrm>
                <a:off x="1211" y="998"/>
                <a:ext cx="168" cy="172"/>
              </a:xfrm>
              <a:custGeom>
                <a:avLst/>
                <a:gdLst/>
                <a:ahLst/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l="0" t="0" r="r" b="b"/>
                <a:pathLst>
                  <a:path w="259" h="267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201" y="998"/>
                <a:ext cx="179" cy="172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l="0" t="0" r="r" b="b"/>
                <a:pathLst>
                  <a:path w="278" h="26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211" y="1029"/>
                <a:ext cx="143" cy="142"/>
              </a:xfrm>
              <a:custGeom>
                <a:avLst/>
                <a:gdLst/>
                <a:ahLst/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l="0" t="0" r="r" b="b"/>
                <a:pathLst>
                  <a:path w="223" h="220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205" y="1029"/>
                <a:ext cx="150" cy="162"/>
              </a:xfrm>
              <a:custGeom>
                <a:avLst/>
                <a:gdLst/>
                <a:ahLst/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l="0" t="0" r="r" b="b"/>
                <a:pathLst>
                  <a:path w="232" h="249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207" y="998"/>
                <a:ext cx="177" cy="172"/>
              </a:xfrm>
              <a:custGeom>
                <a:avLst/>
                <a:gdLst/>
                <a:ahLst/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l="0" t="0" r="r" b="b"/>
                <a:pathLst>
                  <a:path w="274" h="268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725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sp>
        <p:nvSpPr>
          <p:cNvPr id="38" name="Rectangle 102"/>
          <p:cNvSpPr>
            <a:spLocks noChangeArrowheads="1"/>
          </p:cNvSpPr>
          <p:nvPr/>
        </p:nvSpPr>
        <p:spPr bwMode="auto">
          <a:xfrm>
            <a:off x="0" y="2895600"/>
            <a:ext cx="22098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A33B5E"/>
                </a:solidFill>
              </a:rPr>
              <a:t>сбор и наглядное, красочное представление основных достижений</a:t>
            </a:r>
            <a:endParaRPr lang="en-US" sz="1600" b="1" baseline="0" dirty="0">
              <a:solidFill>
                <a:srgbClr val="A33B5E"/>
              </a:solidFill>
            </a:endParaRPr>
          </a:p>
        </p:txBody>
      </p:sp>
      <p:grpSp>
        <p:nvGrpSpPr>
          <p:cNvPr id="39" name="Group 92"/>
          <p:cNvGrpSpPr>
            <a:grpSpLocks/>
          </p:cNvGrpSpPr>
          <p:nvPr/>
        </p:nvGrpSpPr>
        <p:grpSpPr bwMode="auto">
          <a:xfrm>
            <a:off x="2971800" y="3429001"/>
            <a:ext cx="2819400" cy="2209800"/>
            <a:chOff x="2448" y="663"/>
            <a:chExt cx="1065" cy="8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0" name="Freeform 63"/>
            <p:cNvSpPr>
              <a:spLocks/>
            </p:cNvSpPr>
            <p:nvPr/>
          </p:nvSpPr>
          <p:spPr bwMode="auto">
            <a:xfrm>
              <a:off x="2490" y="670"/>
              <a:ext cx="922" cy="869"/>
            </a:xfrm>
            <a:custGeom>
              <a:avLst/>
              <a:gdLst>
                <a:gd name="T0" fmla="*/ 790 w 1302"/>
                <a:gd name="T1" fmla="*/ 7 h 1231"/>
                <a:gd name="T2" fmla="*/ 848 w 1302"/>
                <a:gd name="T3" fmla="*/ 0 h 1231"/>
                <a:gd name="T4" fmla="*/ 863 w 1302"/>
                <a:gd name="T5" fmla="*/ 483 h 1231"/>
                <a:gd name="T6" fmla="*/ 922 w 1302"/>
                <a:gd name="T7" fmla="*/ 867 h 1231"/>
                <a:gd name="T8" fmla="*/ 460 w 1302"/>
                <a:gd name="T9" fmla="*/ 850 h 1231"/>
                <a:gd name="T10" fmla="*/ 4 w 1302"/>
                <a:gd name="T11" fmla="*/ 869 h 1231"/>
                <a:gd name="T12" fmla="*/ 1 w 1302"/>
                <a:gd name="T13" fmla="*/ 623 h 1231"/>
                <a:gd name="T14" fmla="*/ 54 w 1302"/>
                <a:gd name="T15" fmla="*/ 221 h 1231"/>
                <a:gd name="T16" fmla="*/ 576 w 1302"/>
                <a:gd name="T17" fmla="*/ 109 h 1231"/>
                <a:gd name="T18" fmla="*/ 790 w 1302"/>
                <a:gd name="T19" fmla="*/ 7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2448" y="663"/>
              <a:ext cx="913" cy="850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  <p:grpSp>
          <p:nvGrpSpPr>
            <p:cNvPr id="42" name="Group 65"/>
            <p:cNvGrpSpPr>
              <a:grpSpLocks/>
            </p:cNvGrpSpPr>
            <p:nvPr/>
          </p:nvGrpSpPr>
          <p:grpSpPr bwMode="auto">
            <a:xfrm>
              <a:off x="3234" y="914"/>
              <a:ext cx="279" cy="357"/>
              <a:chOff x="1108" y="986"/>
              <a:chExt cx="279" cy="357"/>
            </a:xfrm>
          </p:grpSpPr>
          <p:sp>
            <p:nvSpPr>
              <p:cNvPr id="43" name="Line 66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44" name="Line 67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45" name="Freeform 68"/>
              <p:cNvSpPr>
                <a:spLocks/>
              </p:cNvSpPr>
              <p:nvPr/>
            </p:nvSpPr>
            <p:spPr bwMode="auto">
              <a:xfrm>
                <a:off x="1108" y="1234"/>
                <a:ext cx="103" cy="109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l="0" t="0" r="r" b="b"/>
                <a:pathLst>
                  <a:path w="161" h="169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57255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46" name="Freeform 69"/>
              <p:cNvSpPr>
                <a:spLocks/>
              </p:cNvSpPr>
              <p:nvPr/>
            </p:nvSpPr>
            <p:spPr bwMode="auto">
              <a:xfrm>
                <a:off x="1134" y="1109"/>
                <a:ext cx="171" cy="193"/>
              </a:xfrm>
              <a:custGeom>
                <a:avLst/>
                <a:gdLst/>
                <a:ahLst/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l="0" t="0" r="r" b="b"/>
                <a:pathLst>
                  <a:path w="336" h="340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47" name="Freeform 70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48" name="Freeform 71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49" name="Freeform 72"/>
              <p:cNvSpPr>
                <a:spLocks/>
              </p:cNvSpPr>
              <p:nvPr/>
            </p:nvSpPr>
            <p:spPr bwMode="auto">
              <a:xfrm>
                <a:off x="1211" y="998"/>
                <a:ext cx="168" cy="172"/>
              </a:xfrm>
              <a:custGeom>
                <a:avLst/>
                <a:gdLst/>
                <a:ahLst/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l="0" t="0" r="r" b="b"/>
                <a:pathLst>
                  <a:path w="259" h="267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50" name="Freeform 73"/>
              <p:cNvSpPr>
                <a:spLocks/>
              </p:cNvSpPr>
              <p:nvPr/>
            </p:nvSpPr>
            <p:spPr bwMode="auto">
              <a:xfrm>
                <a:off x="1201" y="998"/>
                <a:ext cx="186" cy="156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l="0" t="0" r="r" b="b"/>
                <a:pathLst>
                  <a:path w="278" h="26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211" y="1029"/>
                <a:ext cx="143" cy="142"/>
              </a:xfrm>
              <a:custGeom>
                <a:avLst/>
                <a:gdLst/>
                <a:ahLst/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l="0" t="0" r="r" b="b"/>
                <a:pathLst>
                  <a:path w="223" h="220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205" y="1029"/>
                <a:ext cx="150" cy="162"/>
              </a:xfrm>
              <a:custGeom>
                <a:avLst/>
                <a:gdLst/>
                <a:ahLst/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l="0" t="0" r="r" b="b"/>
                <a:pathLst>
                  <a:path w="232" h="249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201" y="986"/>
                <a:ext cx="186" cy="167"/>
              </a:xfrm>
              <a:custGeom>
                <a:avLst/>
                <a:gdLst/>
                <a:ahLst/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l="0" t="0" r="r" b="b"/>
                <a:pathLst>
                  <a:path w="274" h="268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725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sp>
        <p:nvSpPr>
          <p:cNvPr id="54" name="Rectangle 102"/>
          <p:cNvSpPr>
            <a:spLocks noChangeArrowheads="1"/>
          </p:cNvSpPr>
          <p:nvPr/>
        </p:nvSpPr>
        <p:spPr bwMode="auto">
          <a:xfrm>
            <a:off x="2819400" y="3657600"/>
            <a:ext cx="2590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эффективный инструмент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самопрезентации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, саморекламы</a:t>
            </a:r>
          </a:p>
          <a:p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baseline="0" dirty="0"/>
          </a:p>
        </p:txBody>
      </p:sp>
      <p:cxnSp>
        <p:nvCxnSpPr>
          <p:cNvPr id="55" name="Прямая со стрелкой 54"/>
          <p:cNvCxnSpPr/>
          <p:nvPr/>
        </p:nvCxnSpPr>
        <p:spPr bwMode="auto">
          <a:xfrm flipH="1">
            <a:off x="1981202" y="2362200"/>
            <a:ext cx="457198" cy="4572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/>
          <p:nvPr/>
        </p:nvCxnSpPr>
        <p:spPr bwMode="auto">
          <a:xfrm>
            <a:off x="4114800" y="2362200"/>
            <a:ext cx="0" cy="12192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57" name="Group 92"/>
          <p:cNvGrpSpPr>
            <a:grpSpLocks/>
          </p:cNvGrpSpPr>
          <p:nvPr/>
        </p:nvGrpSpPr>
        <p:grpSpPr bwMode="auto">
          <a:xfrm>
            <a:off x="6019800" y="2895600"/>
            <a:ext cx="2819400" cy="2286000"/>
            <a:chOff x="2448" y="663"/>
            <a:chExt cx="1065" cy="8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490" y="670"/>
              <a:ext cx="922" cy="869"/>
            </a:xfrm>
            <a:custGeom>
              <a:avLst/>
              <a:gdLst>
                <a:gd name="T0" fmla="*/ 790 w 1302"/>
                <a:gd name="T1" fmla="*/ 7 h 1231"/>
                <a:gd name="T2" fmla="*/ 848 w 1302"/>
                <a:gd name="T3" fmla="*/ 0 h 1231"/>
                <a:gd name="T4" fmla="*/ 863 w 1302"/>
                <a:gd name="T5" fmla="*/ 483 h 1231"/>
                <a:gd name="T6" fmla="*/ 922 w 1302"/>
                <a:gd name="T7" fmla="*/ 867 h 1231"/>
                <a:gd name="T8" fmla="*/ 460 w 1302"/>
                <a:gd name="T9" fmla="*/ 850 h 1231"/>
                <a:gd name="T10" fmla="*/ 4 w 1302"/>
                <a:gd name="T11" fmla="*/ 869 h 1231"/>
                <a:gd name="T12" fmla="*/ 1 w 1302"/>
                <a:gd name="T13" fmla="*/ 623 h 1231"/>
                <a:gd name="T14" fmla="*/ 54 w 1302"/>
                <a:gd name="T15" fmla="*/ 221 h 1231"/>
                <a:gd name="T16" fmla="*/ 576 w 1302"/>
                <a:gd name="T17" fmla="*/ 109 h 1231"/>
                <a:gd name="T18" fmla="*/ 790 w 1302"/>
                <a:gd name="T19" fmla="*/ 7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448" y="663"/>
              <a:ext cx="913" cy="850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  <p:grpSp>
          <p:nvGrpSpPr>
            <p:cNvPr id="60" name="Group 65"/>
            <p:cNvGrpSpPr>
              <a:grpSpLocks/>
            </p:cNvGrpSpPr>
            <p:nvPr/>
          </p:nvGrpSpPr>
          <p:grpSpPr bwMode="auto">
            <a:xfrm>
              <a:off x="3234" y="914"/>
              <a:ext cx="279" cy="357"/>
              <a:chOff x="1108" y="986"/>
              <a:chExt cx="279" cy="357"/>
            </a:xfrm>
          </p:grpSpPr>
          <p:sp>
            <p:nvSpPr>
              <p:cNvPr id="61" name="Line 66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62" name="Line 67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63" name="Freeform 68"/>
              <p:cNvSpPr>
                <a:spLocks/>
              </p:cNvSpPr>
              <p:nvPr/>
            </p:nvSpPr>
            <p:spPr bwMode="auto">
              <a:xfrm>
                <a:off x="1108" y="1234"/>
                <a:ext cx="103" cy="109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l="0" t="0" r="r" b="b"/>
                <a:pathLst>
                  <a:path w="161" h="169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57255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64" name="Freeform 69"/>
              <p:cNvSpPr>
                <a:spLocks/>
              </p:cNvSpPr>
              <p:nvPr/>
            </p:nvSpPr>
            <p:spPr bwMode="auto">
              <a:xfrm>
                <a:off x="1134" y="1109"/>
                <a:ext cx="171" cy="193"/>
              </a:xfrm>
              <a:custGeom>
                <a:avLst/>
                <a:gdLst/>
                <a:ahLst/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l="0" t="0" r="r" b="b"/>
                <a:pathLst>
                  <a:path w="336" h="340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65" name="Freeform 70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66" name="Freeform 71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67" name="Freeform 72"/>
              <p:cNvSpPr>
                <a:spLocks/>
              </p:cNvSpPr>
              <p:nvPr/>
            </p:nvSpPr>
            <p:spPr bwMode="auto">
              <a:xfrm>
                <a:off x="1211" y="998"/>
                <a:ext cx="168" cy="172"/>
              </a:xfrm>
              <a:custGeom>
                <a:avLst/>
                <a:gdLst/>
                <a:ahLst/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l="0" t="0" r="r" b="b"/>
                <a:pathLst>
                  <a:path w="259" h="267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68" name="Freeform 73"/>
              <p:cNvSpPr>
                <a:spLocks/>
              </p:cNvSpPr>
              <p:nvPr/>
            </p:nvSpPr>
            <p:spPr bwMode="auto">
              <a:xfrm>
                <a:off x="1201" y="998"/>
                <a:ext cx="186" cy="156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l="0" t="0" r="r" b="b"/>
                <a:pathLst>
                  <a:path w="278" h="26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69" name="Freeform 74"/>
              <p:cNvSpPr>
                <a:spLocks/>
              </p:cNvSpPr>
              <p:nvPr/>
            </p:nvSpPr>
            <p:spPr bwMode="auto">
              <a:xfrm>
                <a:off x="1211" y="1029"/>
                <a:ext cx="143" cy="142"/>
              </a:xfrm>
              <a:custGeom>
                <a:avLst/>
                <a:gdLst/>
                <a:ahLst/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l="0" t="0" r="r" b="b"/>
                <a:pathLst>
                  <a:path w="223" h="220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70" name="Freeform 75"/>
              <p:cNvSpPr>
                <a:spLocks/>
              </p:cNvSpPr>
              <p:nvPr/>
            </p:nvSpPr>
            <p:spPr bwMode="auto">
              <a:xfrm>
                <a:off x="1205" y="1029"/>
                <a:ext cx="150" cy="162"/>
              </a:xfrm>
              <a:custGeom>
                <a:avLst/>
                <a:gdLst/>
                <a:ahLst/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l="0" t="0" r="r" b="b"/>
                <a:pathLst>
                  <a:path w="232" h="249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71" name="Freeform 76"/>
              <p:cNvSpPr>
                <a:spLocks/>
              </p:cNvSpPr>
              <p:nvPr/>
            </p:nvSpPr>
            <p:spPr bwMode="auto">
              <a:xfrm>
                <a:off x="1201" y="986"/>
                <a:ext cx="186" cy="167"/>
              </a:xfrm>
              <a:custGeom>
                <a:avLst/>
                <a:gdLst/>
                <a:ahLst/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l="0" t="0" r="r" b="b"/>
                <a:pathLst>
                  <a:path w="274" h="268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725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sp>
        <p:nvSpPr>
          <p:cNvPr id="72" name="Rectangle 102"/>
          <p:cNvSpPr>
            <a:spLocks noChangeArrowheads="1"/>
          </p:cNvSpPr>
          <p:nvPr/>
        </p:nvSpPr>
        <p:spPr bwMode="auto">
          <a:xfrm>
            <a:off x="6019800" y="3048000"/>
            <a:ext cx="2286000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3"/>
            <a:r>
              <a:rPr lang="ru-RU" sz="1400" b="1" dirty="0" smtClean="0">
                <a:solidFill>
                  <a:srgbClr val="A33B5E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доказательство прогресса обучения, профессионального роста  по материализованным продуктам деятельности </a:t>
            </a:r>
          </a:p>
          <a:p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baseline="0" dirty="0"/>
          </a:p>
        </p:txBody>
      </p:sp>
      <p:cxnSp>
        <p:nvCxnSpPr>
          <p:cNvPr id="73" name="Прямая со стрелкой 72"/>
          <p:cNvCxnSpPr/>
          <p:nvPr/>
        </p:nvCxnSpPr>
        <p:spPr bwMode="auto">
          <a:xfrm>
            <a:off x="6629400" y="2362200"/>
            <a:ext cx="381000" cy="6096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685800" y="2286000"/>
            <a:ext cx="7162800" cy="4571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0" baseline="-25000"/>
          </a:p>
        </p:txBody>
      </p:sp>
      <p:pic>
        <p:nvPicPr>
          <p:cNvPr id="87" name="Picture 5" descr="H:\портфолио\Картинки для портфолио\Знаки\writing-portfolio.jpg"/>
          <p:cNvPicPr>
            <a:picLocks noChangeAspect="1" noChangeArrowheads="1"/>
          </p:cNvPicPr>
          <p:nvPr/>
        </p:nvPicPr>
        <p:blipFill>
          <a:blip r:embed="rId3" cstate="print"/>
          <a:srcRect t="12239" b="30599"/>
          <a:stretch>
            <a:fillRect/>
          </a:stretch>
        </p:blipFill>
        <p:spPr bwMode="auto">
          <a:xfrm>
            <a:off x="0" y="5181600"/>
            <a:ext cx="1981200" cy="15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7" descr="H:\портфолио\Картинки для портфолио\Знаки\4114141-d9e5d9d502a0cc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1756">
            <a:off x="5483960" y="4647371"/>
            <a:ext cx="1576279" cy="21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9" descr="H:\портфолио\Картинки для портфолио\Знаки\4225622-a0902fef3a9ed0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25856">
            <a:off x="2093216" y="4785263"/>
            <a:ext cx="1468666" cy="188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3" descr="H:\портфолио\Картинки для портфолио\Отзывы\грамота 1 Михаил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1119">
            <a:off x="7425435" y="4640966"/>
            <a:ext cx="1439863" cy="20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5"/>
          <p:cNvGrpSpPr>
            <a:grpSpLocks/>
          </p:cNvGrpSpPr>
          <p:nvPr/>
        </p:nvGrpSpPr>
        <p:grpSpPr bwMode="auto">
          <a:xfrm>
            <a:off x="3657600" y="1295400"/>
            <a:ext cx="1733550" cy="1676400"/>
            <a:chOff x="672" y="432"/>
            <a:chExt cx="1442" cy="1462"/>
          </a:xfrm>
        </p:grpSpPr>
        <p:sp>
          <p:nvSpPr>
            <p:cNvPr id="53" name="Oval 18"/>
            <p:cNvSpPr>
              <a:spLocks noChangeArrowheads="1"/>
            </p:cNvSpPr>
            <p:nvPr/>
          </p:nvSpPr>
          <p:spPr bwMode="auto">
            <a:xfrm>
              <a:off x="753" y="522"/>
              <a:ext cx="1296" cy="129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672" y="432"/>
              <a:ext cx="1442" cy="1280"/>
            </a:xfrm>
            <a:custGeom>
              <a:avLst/>
              <a:gdLst/>
              <a:ahLst/>
              <a:cxnLst>
                <a:cxn ang="0">
                  <a:pos x="278" y="294"/>
                </a:cxn>
                <a:cxn ang="0">
                  <a:pos x="1086" y="210"/>
                </a:cxn>
                <a:cxn ang="0">
                  <a:pos x="1332" y="902"/>
                </a:cxn>
                <a:cxn ang="0">
                  <a:pos x="776" y="1015"/>
                </a:cxn>
                <a:cxn ang="0">
                  <a:pos x="161" y="984"/>
                </a:cxn>
                <a:cxn ang="0">
                  <a:pos x="278" y="294"/>
                </a:cxn>
              </a:cxnLst>
              <a:rect l="0" t="0" r="r" b="b"/>
              <a:pathLst>
                <a:path w="1442" h="1280">
                  <a:moveTo>
                    <a:pt x="278" y="294"/>
                  </a:moveTo>
                  <a:cubicBezTo>
                    <a:pt x="555" y="0"/>
                    <a:pt x="947" y="107"/>
                    <a:pt x="1086" y="210"/>
                  </a:cubicBezTo>
                  <a:cubicBezTo>
                    <a:pt x="1225" y="313"/>
                    <a:pt x="1442" y="571"/>
                    <a:pt x="1332" y="902"/>
                  </a:cubicBezTo>
                  <a:cubicBezTo>
                    <a:pt x="1249" y="1036"/>
                    <a:pt x="1112" y="750"/>
                    <a:pt x="776" y="1015"/>
                  </a:cubicBezTo>
                  <a:cubicBezTo>
                    <a:pt x="440" y="1280"/>
                    <a:pt x="212" y="1025"/>
                    <a:pt x="161" y="984"/>
                  </a:cubicBezTo>
                  <a:cubicBezTo>
                    <a:pt x="110" y="943"/>
                    <a:pt x="0" y="588"/>
                    <a:pt x="278" y="29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1254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740" y="1028"/>
              <a:ext cx="1365" cy="866"/>
            </a:xfrm>
            <a:custGeom>
              <a:avLst/>
              <a:gdLst/>
              <a:ahLst/>
              <a:cxnLst>
                <a:cxn ang="0">
                  <a:pos x="241" y="599"/>
                </a:cxn>
                <a:cxn ang="0">
                  <a:pos x="985" y="652"/>
                </a:cxn>
                <a:cxn ang="0">
                  <a:pos x="1264" y="113"/>
                </a:cxn>
                <a:cxn ang="0">
                  <a:pos x="606" y="235"/>
                </a:cxn>
                <a:cxn ang="0">
                  <a:pos x="46" y="143"/>
                </a:cxn>
                <a:cxn ang="0">
                  <a:pos x="241" y="599"/>
                </a:cxn>
              </a:cxnLst>
              <a:rect l="0" t="0" r="r" b="b"/>
              <a:pathLst>
                <a:path w="1365" h="866">
                  <a:moveTo>
                    <a:pt x="241" y="599"/>
                  </a:moveTo>
                  <a:cubicBezTo>
                    <a:pt x="482" y="866"/>
                    <a:pt x="858" y="716"/>
                    <a:pt x="985" y="652"/>
                  </a:cubicBezTo>
                  <a:cubicBezTo>
                    <a:pt x="1113" y="588"/>
                    <a:pt x="1365" y="319"/>
                    <a:pt x="1264" y="113"/>
                  </a:cubicBezTo>
                  <a:cubicBezTo>
                    <a:pt x="1187" y="29"/>
                    <a:pt x="1003" y="0"/>
                    <a:pt x="606" y="235"/>
                  </a:cubicBezTo>
                  <a:cubicBezTo>
                    <a:pt x="209" y="470"/>
                    <a:pt x="71" y="51"/>
                    <a:pt x="46" y="143"/>
                  </a:cubicBezTo>
                  <a:cubicBezTo>
                    <a:pt x="21" y="235"/>
                    <a:pt x="0" y="332"/>
                    <a:pt x="241" y="599"/>
                  </a:cubicBezTo>
                  <a:close/>
                </a:path>
              </a:pathLst>
            </a:custGeom>
            <a:solidFill>
              <a:schemeClr val="accent2">
                <a:alpha val="14999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" y="5410200"/>
            <a:ext cx="1066800" cy="1066800"/>
            <a:chOff x="672" y="432"/>
            <a:chExt cx="1442" cy="1462"/>
          </a:xfrm>
        </p:grpSpPr>
        <p:sp>
          <p:nvSpPr>
            <p:cNvPr id="105490" name="Oval 18"/>
            <p:cNvSpPr>
              <a:spLocks noChangeArrowheads="1"/>
            </p:cNvSpPr>
            <p:nvPr/>
          </p:nvSpPr>
          <p:spPr bwMode="auto">
            <a:xfrm>
              <a:off x="753" y="522"/>
              <a:ext cx="1296" cy="129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1" name="Freeform 19"/>
            <p:cNvSpPr>
              <a:spLocks/>
            </p:cNvSpPr>
            <p:nvPr/>
          </p:nvSpPr>
          <p:spPr bwMode="auto">
            <a:xfrm>
              <a:off x="672" y="432"/>
              <a:ext cx="1442" cy="1280"/>
            </a:xfrm>
            <a:custGeom>
              <a:avLst/>
              <a:gdLst/>
              <a:ahLst/>
              <a:cxnLst>
                <a:cxn ang="0">
                  <a:pos x="278" y="294"/>
                </a:cxn>
                <a:cxn ang="0">
                  <a:pos x="1086" y="210"/>
                </a:cxn>
                <a:cxn ang="0">
                  <a:pos x="1332" y="902"/>
                </a:cxn>
                <a:cxn ang="0">
                  <a:pos x="776" y="1015"/>
                </a:cxn>
                <a:cxn ang="0">
                  <a:pos x="161" y="984"/>
                </a:cxn>
                <a:cxn ang="0">
                  <a:pos x="278" y="294"/>
                </a:cxn>
              </a:cxnLst>
              <a:rect l="0" t="0" r="r" b="b"/>
              <a:pathLst>
                <a:path w="1442" h="1280">
                  <a:moveTo>
                    <a:pt x="278" y="294"/>
                  </a:moveTo>
                  <a:cubicBezTo>
                    <a:pt x="555" y="0"/>
                    <a:pt x="947" y="107"/>
                    <a:pt x="1086" y="210"/>
                  </a:cubicBezTo>
                  <a:cubicBezTo>
                    <a:pt x="1225" y="313"/>
                    <a:pt x="1442" y="571"/>
                    <a:pt x="1332" y="902"/>
                  </a:cubicBezTo>
                  <a:cubicBezTo>
                    <a:pt x="1249" y="1036"/>
                    <a:pt x="1112" y="750"/>
                    <a:pt x="776" y="1015"/>
                  </a:cubicBezTo>
                  <a:cubicBezTo>
                    <a:pt x="440" y="1280"/>
                    <a:pt x="212" y="1025"/>
                    <a:pt x="161" y="984"/>
                  </a:cubicBezTo>
                  <a:cubicBezTo>
                    <a:pt x="110" y="943"/>
                    <a:pt x="0" y="588"/>
                    <a:pt x="278" y="29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1254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2" name="Freeform 20"/>
            <p:cNvSpPr>
              <a:spLocks/>
            </p:cNvSpPr>
            <p:nvPr/>
          </p:nvSpPr>
          <p:spPr bwMode="auto">
            <a:xfrm>
              <a:off x="740" y="1028"/>
              <a:ext cx="1365" cy="866"/>
            </a:xfrm>
            <a:custGeom>
              <a:avLst/>
              <a:gdLst/>
              <a:ahLst/>
              <a:cxnLst>
                <a:cxn ang="0">
                  <a:pos x="241" y="599"/>
                </a:cxn>
                <a:cxn ang="0">
                  <a:pos x="985" y="652"/>
                </a:cxn>
                <a:cxn ang="0">
                  <a:pos x="1264" y="113"/>
                </a:cxn>
                <a:cxn ang="0">
                  <a:pos x="606" y="235"/>
                </a:cxn>
                <a:cxn ang="0">
                  <a:pos x="46" y="143"/>
                </a:cxn>
                <a:cxn ang="0">
                  <a:pos x="241" y="599"/>
                </a:cxn>
              </a:cxnLst>
              <a:rect l="0" t="0" r="r" b="b"/>
              <a:pathLst>
                <a:path w="1365" h="866">
                  <a:moveTo>
                    <a:pt x="241" y="599"/>
                  </a:moveTo>
                  <a:cubicBezTo>
                    <a:pt x="482" y="866"/>
                    <a:pt x="858" y="716"/>
                    <a:pt x="985" y="652"/>
                  </a:cubicBezTo>
                  <a:cubicBezTo>
                    <a:pt x="1113" y="588"/>
                    <a:pt x="1365" y="319"/>
                    <a:pt x="1264" y="113"/>
                  </a:cubicBezTo>
                  <a:cubicBezTo>
                    <a:pt x="1187" y="29"/>
                    <a:pt x="1003" y="0"/>
                    <a:pt x="606" y="235"/>
                  </a:cubicBezTo>
                  <a:cubicBezTo>
                    <a:pt x="209" y="470"/>
                    <a:pt x="71" y="51"/>
                    <a:pt x="46" y="143"/>
                  </a:cubicBezTo>
                  <a:cubicBezTo>
                    <a:pt x="21" y="235"/>
                    <a:pt x="0" y="332"/>
                    <a:pt x="241" y="599"/>
                  </a:cubicBezTo>
                  <a:close/>
                </a:path>
              </a:pathLst>
            </a:custGeom>
            <a:solidFill>
              <a:schemeClr val="accent2">
                <a:alpha val="14999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90600" y="3810000"/>
            <a:ext cx="1219200" cy="1295401"/>
            <a:chOff x="2092" y="1420"/>
            <a:chExt cx="1442" cy="1462"/>
          </a:xfrm>
        </p:grpSpPr>
        <p:sp>
          <p:nvSpPr>
            <p:cNvPr id="105486" name="Oval 14"/>
            <p:cNvSpPr>
              <a:spLocks noChangeArrowheads="1"/>
            </p:cNvSpPr>
            <p:nvPr/>
          </p:nvSpPr>
          <p:spPr bwMode="auto">
            <a:xfrm>
              <a:off x="2173" y="1510"/>
              <a:ext cx="1296" cy="1296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7" name="Freeform 15"/>
            <p:cNvSpPr>
              <a:spLocks/>
            </p:cNvSpPr>
            <p:nvPr/>
          </p:nvSpPr>
          <p:spPr bwMode="auto">
            <a:xfrm>
              <a:off x="2092" y="1420"/>
              <a:ext cx="1442" cy="1280"/>
            </a:xfrm>
            <a:custGeom>
              <a:avLst/>
              <a:gdLst/>
              <a:ahLst/>
              <a:cxnLst>
                <a:cxn ang="0">
                  <a:pos x="278" y="294"/>
                </a:cxn>
                <a:cxn ang="0">
                  <a:pos x="1086" y="210"/>
                </a:cxn>
                <a:cxn ang="0">
                  <a:pos x="1332" y="902"/>
                </a:cxn>
                <a:cxn ang="0">
                  <a:pos x="776" y="1015"/>
                </a:cxn>
                <a:cxn ang="0">
                  <a:pos x="161" y="984"/>
                </a:cxn>
                <a:cxn ang="0">
                  <a:pos x="278" y="294"/>
                </a:cxn>
              </a:cxnLst>
              <a:rect l="0" t="0" r="r" b="b"/>
              <a:pathLst>
                <a:path w="1442" h="1280">
                  <a:moveTo>
                    <a:pt x="278" y="294"/>
                  </a:moveTo>
                  <a:cubicBezTo>
                    <a:pt x="555" y="0"/>
                    <a:pt x="947" y="107"/>
                    <a:pt x="1086" y="210"/>
                  </a:cubicBezTo>
                  <a:cubicBezTo>
                    <a:pt x="1225" y="313"/>
                    <a:pt x="1442" y="571"/>
                    <a:pt x="1332" y="902"/>
                  </a:cubicBezTo>
                  <a:cubicBezTo>
                    <a:pt x="1249" y="1036"/>
                    <a:pt x="1112" y="750"/>
                    <a:pt x="776" y="1015"/>
                  </a:cubicBezTo>
                  <a:cubicBezTo>
                    <a:pt x="440" y="1280"/>
                    <a:pt x="212" y="1025"/>
                    <a:pt x="161" y="984"/>
                  </a:cubicBezTo>
                  <a:cubicBezTo>
                    <a:pt x="110" y="943"/>
                    <a:pt x="0" y="588"/>
                    <a:pt x="278" y="29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1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8" name="Freeform 16"/>
            <p:cNvSpPr>
              <a:spLocks/>
            </p:cNvSpPr>
            <p:nvPr/>
          </p:nvSpPr>
          <p:spPr bwMode="auto">
            <a:xfrm>
              <a:off x="2160" y="2016"/>
              <a:ext cx="1365" cy="866"/>
            </a:xfrm>
            <a:custGeom>
              <a:avLst/>
              <a:gdLst/>
              <a:ahLst/>
              <a:cxnLst>
                <a:cxn ang="0">
                  <a:pos x="241" y="599"/>
                </a:cxn>
                <a:cxn ang="0">
                  <a:pos x="985" y="652"/>
                </a:cxn>
                <a:cxn ang="0">
                  <a:pos x="1264" y="113"/>
                </a:cxn>
                <a:cxn ang="0">
                  <a:pos x="606" y="235"/>
                </a:cxn>
                <a:cxn ang="0">
                  <a:pos x="46" y="143"/>
                </a:cxn>
                <a:cxn ang="0">
                  <a:pos x="241" y="599"/>
                </a:cxn>
              </a:cxnLst>
              <a:rect l="0" t="0" r="r" b="b"/>
              <a:pathLst>
                <a:path w="1365" h="866">
                  <a:moveTo>
                    <a:pt x="241" y="599"/>
                  </a:moveTo>
                  <a:cubicBezTo>
                    <a:pt x="482" y="866"/>
                    <a:pt x="858" y="716"/>
                    <a:pt x="985" y="652"/>
                  </a:cubicBezTo>
                  <a:cubicBezTo>
                    <a:pt x="1113" y="588"/>
                    <a:pt x="1365" y="319"/>
                    <a:pt x="1264" y="113"/>
                  </a:cubicBezTo>
                  <a:cubicBezTo>
                    <a:pt x="1187" y="29"/>
                    <a:pt x="1003" y="0"/>
                    <a:pt x="606" y="235"/>
                  </a:cubicBezTo>
                  <a:cubicBezTo>
                    <a:pt x="209" y="470"/>
                    <a:pt x="71" y="51"/>
                    <a:pt x="46" y="143"/>
                  </a:cubicBezTo>
                  <a:cubicBezTo>
                    <a:pt x="21" y="235"/>
                    <a:pt x="0" y="332"/>
                    <a:pt x="241" y="599"/>
                  </a:cubicBezTo>
                  <a:close/>
                </a:path>
              </a:pathLst>
            </a:custGeom>
            <a:solidFill>
              <a:schemeClr val="hlink">
                <a:alpha val="14999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09800" y="2590800"/>
            <a:ext cx="1447800" cy="1371600"/>
            <a:chOff x="2880" y="2304"/>
            <a:chExt cx="1442" cy="1462"/>
          </a:xfrm>
        </p:grpSpPr>
        <p:sp>
          <p:nvSpPr>
            <p:cNvPr id="105477" name="Oval 5"/>
            <p:cNvSpPr>
              <a:spLocks noChangeArrowheads="1"/>
            </p:cNvSpPr>
            <p:nvPr/>
          </p:nvSpPr>
          <p:spPr bwMode="auto">
            <a:xfrm>
              <a:off x="2961" y="2394"/>
              <a:ext cx="1296" cy="129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79" name="Freeform 7"/>
            <p:cNvSpPr>
              <a:spLocks/>
            </p:cNvSpPr>
            <p:nvPr/>
          </p:nvSpPr>
          <p:spPr bwMode="auto">
            <a:xfrm>
              <a:off x="2880" y="2304"/>
              <a:ext cx="1442" cy="1280"/>
            </a:xfrm>
            <a:custGeom>
              <a:avLst/>
              <a:gdLst/>
              <a:ahLst/>
              <a:cxnLst>
                <a:cxn ang="0">
                  <a:pos x="278" y="294"/>
                </a:cxn>
                <a:cxn ang="0">
                  <a:pos x="1086" y="210"/>
                </a:cxn>
                <a:cxn ang="0">
                  <a:pos x="1332" y="902"/>
                </a:cxn>
                <a:cxn ang="0">
                  <a:pos x="776" y="1015"/>
                </a:cxn>
                <a:cxn ang="0">
                  <a:pos x="161" y="984"/>
                </a:cxn>
                <a:cxn ang="0">
                  <a:pos x="278" y="294"/>
                </a:cxn>
              </a:cxnLst>
              <a:rect l="0" t="0" r="r" b="b"/>
              <a:pathLst>
                <a:path w="1442" h="1280">
                  <a:moveTo>
                    <a:pt x="278" y="294"/>
                  </a:moveTo>
                  <a:cubicBezTo>
                    <a:pt x="555" y="0"/>
                    <a:pt x="947" y="107"/>
                    <a:pt x="1086" y="210"/>
                  </a:cubicBezTo>
                  <a:cubicBezTo>
                    <a:pt x="1225" y="313"/>
                    <a:pt x="1442" y="571"/>
                    <a:pt x="1332" y="902"/>
                  </a:cubicBezTo>
                  <a:cubicBezTo>
                    <a:pt x="1249" y="1036"/>
                    <a:pt x="1112" y="750"/>
                    <a:pt x="776" y="1015"/>
                  </a:cubicBezTo>
                  <a:cubicBezTo>
                    <a:pt x="440" y="1280"/>
                    <a:pt x="212" y="1025"/>
                    <a:pt x="161" y="984"/>
                  </a:cubicBezTo>
                  <a:cubicBezTo>
                    <a:pt x="110" y="943"/>
                    <a:pt x="0" y="588"/>
                    <a:pt x="278" y="29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12549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0" name="Freeform 8"/>
            <p:cNvSpPr>
              <a:spLocks/>
            </p:cNvSpPr>
            <p:nvPr/>
          </p:nvSpPr>
          <p:spPr bwMode="auto">
            <a:xfrm>
              <a:off x="2948" y="2900"/>
              <a:ext cx="1365" cy="866"/>
            </a:xfrm>
            <a:custGeom>
              <a:avLst/>
              <a:gdLst/>
              <a:ahLst/>
              <a:cxnLst>
                <a:cxn ang="0">
                  <a:pos x="241" y="599"/>
                </a:cxn>
                <a:cxn ang="0">
                  <a:pos x="985" y="652"/>
                </a:cxn>
                <a:cxn ang="0">
                  <a:pos x="1264" y="113"/>
                </a:cxn>
                <a:cxn ang="0">
                  <a:pos x="606" y="235"/>
                </a:cxn>
                <a:cxn ang="0">
                  <a:pos x="46" y="143"/>
                </a:cxn>
                <a:cxn ang="0">
                  <a:pos x="241" y="599"/>
                </a:cxn>
              </a:cxnLst>
              <a:rect l="0" t="0" r="r" b="b"/>
              <a:pathLst>
                <a:path w="1365" h="866">
                  <a:moveTo>
                    <a:pt x="241" y="599"/>
                  </a:moveTo>
                  <a:cubicBezTo>
                    <a:pt x="482" y="866"/>
                    <a:pt x="858" y="716"/>
                    <a:pt x="985" y="652"/>
                  </a:cubicBezTo>
                  <a:cubicBezTo>
                    <a:pt x="1113" y="588"/>
                    <a:pt x="1365" y="319"/>
                    <a:pt x="1264" y="113"/>
                  </a:cubicBezTo>
                  <a:cubicBezTo>
                    <a:pt x="1187" y="29"/>
                    <a:pt x="1003" y="0"/>
                    <a:pt x="606" y="235"/>
                  </a:cubicBezTo>
                  <a:cubicBezTo>
                    <a:pt x="209" y="470"/>
                    <a:pt x="71" y="51"/>
                    <a:pt x="46" y="143"/>
                  </a:cubicBezTo>
                  <a:cubicBezTo>
                    <a:pt x="21" y="235"/>
                    <a:pt x="0" y="332"/>
                    <a:pt x="241" y="599"/>
                  </a:cubicBezTo>
                  <a:close/>
                </a:path>
              </a:pathLst>
            </a:custGeom>
            <a:solidFill>
              <a:schemeClr val="accent1">
                <a:alpha val="14999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381000" y="228600"/>
            <a:ext cx="7620000" cy="95410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altLang="ko-KR" sz="2800" b="1" spc="330" dirty="0" smtClean="0">
                <a:solidFill>
                  <a:schemeClr val="bg1"/>
                </a:solidFill>
                <a:latin typeface="Mistral" pitchFamily="66" charset="0"/>
                <a:ea typeface="굴림" charset="-127"/>
              </a:rPr>
              <a:t>ЭТАПЫ РАЗВИТИЯ </a:t>
            </a:r>
          </a:p>
          <a:p>
            <a:pPr algn="l" eaLnBrk="0" hangingPunct="0"/>
            <a:r>
              <a:rPr lang="ru-RU" altLang="ko-KR" sz="2800" b="1" spc="330" dirty="0" smtClean="0">
                <a:solidFill>
                  <a:schemeClr val="bg1"/>
                </a:solidFill>
                <a:latin typeface="Mistral" pitchFamily="66" charset="0"/>
                <a:ea typeface="굴림" charset="-127"/>
              </a:rPr>
              <a:t>ПОРТФОЛИО</a:t>
            </a:r>
            <a:endParaRPr lang="en-US" altLang="ko-KR" sz="2000" b="1" spc="330" dirty="0">
              <a:solidFill>
                <a:schemeClr val="bg1"/>
              </a:solidFill>
              <a:latin typeface="Mistral" pitchFamily="66" charset="0"/>
              <a:ea typeface="굴림" charset="-127"/>
            </a:endParaRPr>
          </a:p>
        </p:txBody>
      </p:sp>
      <p:sp>
        <p:nvSpPr>
          <p:cNvPr id="105522" name="AutoShape 50"/>
          <p:cNvSpPr>
            <a:spLocks noChangeArrowheads="1"/>
          </p:cNvSpPr>
          <p:nvPr/>
        </p:nvSpPr>
        <p:spPr bwMode="auto">
          <a:xfrm rot="17995988">
            <a:off x="779658" y="4904413"/>
            <a:ext cx="547959" cy="533400"/>
          </a:xfrm>
          <a:prstGeom prst="rightArrow">
            <a:avLst>
              <a:gd name="adj1" fmla="val 38093"/>
              <a:gd name="adj2" fmla="val 58681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25" name="AutoShape 53"/>
          <p:cNvSpPr>
            <a:spLocks noChangeArrowheads="1"/>
          </p:cNvSpPr>
          <p:nvPr/>
        </p:nvSpPr>
        <p:spPr bwMode="auto">
          <a:xfrm rot="18807133">
            <a:off x="2020657" y="3679356"/>
            <a:ext cx="499299" cy="533400"/>
          </a:xfrm>
          <a:prstGeom prst="rightArrow">
            <a:avLst>
              <a:gd name="adj1" fmla="val 38093"/>
              <a:gd name="adj2" fmla="val 58681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26" name="AutoShape 54"/>
          <p:cNvSpPr>
            <a:spLocks noChangeArrowheads="1"/>
          </p:cNvSpPr>
          <p:nvPr/>
        </p:nvSpPr>
        <p:spPr bwMode="auto">
          <a:xfrm rot="19151830">
            <a:off x="3386933" y="2393111"/>
            <a:ext cx="526212" cy="533400"/>
          </a:xfrm>
          <a:prstGeom prst="rightArrow">
            <a:avLst>
              <a:gd name="adj1" fmla="val 38093"/>
              <a:gd name="adj2" fmla="val 58681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1143000" y="5791200"/>
            <a:ext cx="2918242" cy="914400"/>
            <a:chOff x="1497" y="227"/>
            <a:chExt cx="1767" cy="208"/>
          </a:xfrm>
        </p:grpSpPr>
        <p:sp>
          <p:nvSpPr>
            <p:cNvPr id="105561" name="AutoShape 89"/>
            <p:cNvSpPr>
              <a:spLocks noChangeArrowheads="1"/>
            </p:cNvSpPr>
            <p:nvPr/>
          </p:nvSpPr>
          <p:spPr bwMode="auto">
            <a:xfrm>
              <a:off x="1497" y="227"/>
              <a:ext cx="1767" cy="208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 b="1">
                <a:solidFill>
                  <a:schemeClr val="bg1"/>
                </a:solidFill>
              </a:endParaRPr>
            </a:p>
          </p:txBody>
        </p:sp>
        <p:sp>
          <p:nvSpPr>
            <p:cNvPr id="105562" name="AutoShape 90"/>
            <p:cNvSpPr>
              <a:spLocks noChangeArrowheads="1"/>
            </p:cNvSpPr>
            <p:nvPr/>
          </p:nvSpPr>
          <p:spPr bwMode="auto">
            <a:xfrm>
              <a:off x="1533" y="235"/>
              <a:ext cx="1701" cy="1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1905000" y="4495800"/>
            <a:ext cx="3257334" cy="972852"/>
            <a:chOff x="1497" y="571"/>
            <a:chExt cx="2052" cy="241"/>
          </a:xfrm>
        </p:grpSpPr>
        <p:sp>
          <p:nvSpPr>
            <p:cNvPr id="105564" name="AutoShape 92"/>
            <p:cNvSpPr>
              <a:spLocks noChangeArrowheads="1"/>
            </p:cNvSpPr>
            <p:nvPr/>
          </p:nvSpPr>
          <p:spPr bwMode="auto">
            <a:xfrm>
              <a:off x="1497" y="571"/>
              <a:ext cx="2052" cy="24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 b="1">
                <a:solidFill>
                  <a:schemeClr val="bg1"/>
                </a:solidFill>
              </a:endParaRPr>
            </a:p>
          </p:txBody>
        </p:sp>
        <p:sp>
          <p:nvSpPr>
            <p:cNvPr id="105565" name="AutoShape 93"/>
            <p:cNvSpPr>
              <a:spLocks noChangeArrowheads="1"/>
            </p:cNvSpPr>
            <p:nvPr/>
          </p:nvSpPr>
          <p:spPr bwMode="auto">
            <a:xfrm>
              <a:off x="1543" y="581"/>
              <a:ext cx="1975" cy="1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6667"/>
                    <a:invGamma/>
                  </a:schemeClr>
                </a:gs>
                <a:gs pos="100000">
                  <a:schemeClr val="accent1">
                    <a:alpha val="14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3429000" y="3124200"/>
            <a:ext cx="2842455" cy="1066800"/>
            <a:chOff x="1497" y="907"/>
            <a:chExt cx="2052" cy="241"/>
          </a:xfrm>
        </p:grpSpPr>
        <p:sp>
          <p:nvSpPr>
            <p:cNvPr id="105567" name="AutoShape 95"/>
            <p:cNvSpPr>
              <a:spLocks noChangeArrowheads="1"/>
            </p:cNvSpPr>
            <p:nvPr/>
          </p:nvSpPr>
          <p:spPr bwMode="auto">
            <a:xfrm>
              <a:off x="1497" y="907"/>
              <a:ext cx="2052" cy="2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 b="1">
                <a:solidFill>
                  <a:schemeClr val="bg1"/>
                </a:solidFill>
              </a:endParaRPr>
            </a:p>
          </p:txBody>
        </p:sp>
        <p:sp>
          <p:nvSpPr>
            <p:cNvPr id="105568" name="AutoShape 96"/>
            <p:cNvSpPr>
              <a:spLocks noChangeArrowheads="1"/>
            </p:cNvSpPr>
            <p:nvPr/>
          </p:nvSpPr>
          <p:spPr bwMode="auto">
            <a:xfrm>
              <a:off x="1543" y="918"/>
              <a:ext cx="1975" cy="1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6667"/>
                    <a:invGamma/>
                  </a:schemeClr>
                </a:gs>
                <a:gs pos="100000">
                  <a:schemeClr val="accent2">
                    <a:alpha val="14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97"/>
          <p:cNvGrpSpPr>
            <a:grpSpLocks/>
          </p:cNvGrpSpPr>
          <p:nvPr/>
        </p:nvGrpSpPr>
        <p:grpSpPr bwMode="auto">
          <a:xfrm>
            <a:off x="5181600" y="1676400"/>
            <a:ext cx="2895600" cy="1143000"/>
            <a:chOff x="1497" y="1243"/>
            <a:chExt cx="2052" cy="241"/>
          </a:xfrm>
        </p:grpSpPr>
        <p:sp>
          <p:nvSpPr>
            <p:cNvPr id="105570" name="AutoShape 98"/>
            <p:cNvSpPr>
              <a:spLocks noChangeArrowheads="1"/>
            </p:cNvSpPr>
            <p:nvPr/>
          </p:nvSpPr>
          <p:spPr bwMode="auto">
            <a:xfrm>
              <a:off x="1497" y="1243"/>
              <a:ext cx="2052" cy="241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 b="1">
                <a:solidFill>
                  <a:schemeClr val="bg1"/>
                </a:solidFill>
              </a:endParaRPr>
            </a:p>
          </p:txBody>
        </p:sp>
        <p:sp>
          <p:nvSpPr>
            <p:cNvPr id="105571" name="AutoShape 99"/>
            <p:cNvSpPr>
              <a:spLocks noChangeArrowheads="1"/>
            </p:cNvSpPr>
            <p:nvPr/>
          </p:nvSpPr>
          <p:spPr bwMode="auto">
            <a:xfrm>
              <a:off x="1543" y="1254"/>
              <a:ext cx="1975" cy="1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6667"/>
                    <a:invGamma/>
                  </a:schemeClr>
                </a:gs>
                <a:gs pos="100000">
                  <a:schemeClr val="hlink">
                    <a:alpha val="14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2590800" y="2895601"/>
            <a:ext cx="685800" cy="685800"/>
            <a:chOff x="1392" y="1076"/>
            <a:chExt cx="288" cy="288"/>
          </a:xfrm>
        </p:grpSpPr>
        <p:sp>
          <p:nvSpPr>
            <p:cNvPr id="105576" name="Oval 104"/>
            <p:cNvSpPr>
              <a:spLocks noChangeArrowheads="1"/>
            </p:cNvSpPr>
            <p:nvPr/>
          </p:nvSpPr>
          <p:spPr bwMode="auto">
            <a:xfrm rot="1009471" flipH="1">
              <a:off x="1392" y="107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 b="1">
                <a:solidFill>
                  <a:schemeClr val="bg1"/>
                </a:solidFill>
              </a:endParaRPr>
            </a:p>
          </p:txBody>
        </p:sp>
        <p:sp>
          <p:nvSpPr>
            <p:cNvPr id="105577" name="Oval 105"/>
            <p:cNvSpPr>
              <a:spLocks noChangeArrowheads="1"/>
            </p:cNvSpPr>
            <p:nvPr/>
          </p:nvSpPr>
          <p:spPr bwMode="auto">
            <a:xfrm rot="19713862" flipH="1">
              <a:off x="1413" y="1091"/>
              <a:ext cx="189" cy="15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26667"/>
                    <a:invGamma/>
                  </a:schemeClr>
                </a:gs>
                <a:gs pos="100000">
                  <a:schemeClr val="accent2">
                    <a:alpha val="14999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05578" name="Oval 106"/>
          <p:cNvSpPr>
            <a:spLocks noChangeArrowheads="1"/>
          </p:cNvSpPr>
          <p:nvPr/>
        </p:nvSpPr>
        <p:spPr bwMode="auto">
          <a:xfrm rot="1009471" flipH="1">
            <a:off x="1273886" y="4083917"/>
            <a:ext cx="665181" cy="67454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05579" name="Oval 107"/>
          <p:cNvSpPr>
            <a:spLocks noChangeArrowheads="1"/>
          </p:cNvSpPr>
          <p:nvPr/>
        </p:nvSpPr>
        <p:spPr bwMode="auto">
          <a:xfrm rot="19713862" flipH="1">
            <a:off x="1412453" y="4203699"/>
            <a:ext cx="419030" cy="39375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26667"/>
                  <a:invGamma/>
                </a:schemeClr>
              </a:gs>
              <a:gs pos="100000">
                <a:schemeClr val="accent1">
                  <a:alpha val="14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05580" name="Oval 108"/>
          <p:cNvSpPr>
            <a:spLocks noChangeArrowheads="1"/>
          </p:cNvSpPr>
          <p:nvPr/>
        </p:nvSpPr>
        <p:spPr bwMode="auto">
          <a:xfrm rot="1009471" flipH="1">
            <a:off x="432163" y="5718231"/>
            <a:ext cx="517925" cy="458391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05581" name="Oval 109"/>
          <p:cNvSpPr>
            <a:spLocks noChangeArrowheads="1"/>
          </p:cNvSpPr>
          <p:nvPr/>
        </p:nvSpPr>
        <p:spPr bwMode="auto">
          <a:xfrm rot="19713862" flipH="1">
            <a:off x="548462" y="5785479"/>
            <a:ext cx="279580" cy="227756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05582" name="Text Box 110"/>
          <p:cNvSpPr txBox="1">
            <a:spLocks noChangeArrowheads="1"/>
          </p:cNvSpPr>
          <p:nvPr/>
        </p:nvSpPr>
        <p:spPr bwMode="auto">
          <a:xfrm rot="1146583">
            <a:off x="490330" y="5764302"/>
            <a:ext cx="4249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5583" name="Text Box 111"/>
          <p:cNvSpPr txBox="1">
            <a:spLocks noChangeArrowheads="1"/>
          </p:cNvSpPr>
          <p:nvPr/>
        </p:nvSpPr>
        <p:spPr bwMode="auto">
          <a:xfrm rot="1146583">
            <a:off x="1331632" y="4195694"/>
            <a:ext cx="576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5584" name="Text Box 112"/>
          <p:cNvSpPr txBox="1">
            <a:spLocks noChangeArrowheads="1"/>
          </p:cNvSpPr>
          <p:nvPr/>
        </p:nvSpPr>
        <p:spPr bwMode="auto">
          <a:xfrm rot="1146583">
            <a:off x="2719825" y="3112240"/>
            <a:ext cx="4597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5586" name="Text Box 114"/>
          <p:cNvSpPr txBox="1">
            <a:spLocks noChangeArrowheads="1"/>
          </p:cNvSpPr>
          <p:nvPr/>
        </p:nvSpPr>
        <p:spPr bwMode="auto">
          <a:xfrm>
            <a:off x="5486400" y="1905000"/>
            <a:ext cx="23431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ko-KR" sz="1800" b="1" dirty="0" smtClean="0">
                <a:solidFill>
                  <a:schemeClr val="bg1"/>
                </a:solidFill>
                <a:latin typeface="Comic Sans MS" pitchFamily="66" charset="0"/>
                <a:ea typeface="굴림" charset="-127"/>
              </a:rPr>
              <a:t>Интерактивный веб-портфолио</a:t>
            </a:r>
            <a:endParaRPr lang="en-US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5587" name="Text Box 115"/>
          <p:cNvSpPr txBox="1">
            <a:spLocks noChangeArrowheads="1"/>
          </p:cNvSpPr>
          <p:nvPr/>
        </p:nvSpPr>
        <p:spPr bwMode="auto">
          <a:xfrm>
            <a:off x="3581400" y="3276600"/>
            <a:ext cx="23431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cs typeface="Arial" pitchFamily="34" charset="0"/>
              </a:rPr>
              <a:t>Портфолио, как часть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cs typeface="Arial" pitchFamily="34" charset="0"/>
              </a:rPr>
              <a:t>LMS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5588" name="Text Box 116"/>
          <p:cNvSpPr txBox="1">
            <a:spLocks noChangeArrowheads="1"/>
          </p:cNvSpPr>
          <p:nvPr/>
        </p:nvSpPr>
        <p:spPr bwMode="auto">
          <a:xfrm>
            <a:off x="2057400" y="4585921"/>
            <a:ext cx="281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ko-KR" sz="2000" b="1" dirty="0" smtClean="0">
                <a:solidFill>
                  <a:schemeClr val="bg1"/>
                </a:solidFill>
                <a:latin typeface="Comic Sans MS" pitchFamily="66" charset="0"/>
                <a:ea typeface="굴림" charset="-127"/>
              </a:rPr>
              <a:t>Е-портфолио -витрина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5589" name="Text Box 117"/>
          <p:cNvSpPr txBox="1">
            <a:spLocks noChangeArrowheads="1"/>
          </p:cNvSpPr>
          <p:nvPr/>
        </p:nvSpPr>
        <p:spPr bwMode="auto">
          <a:xfrm>
            <a:off x="1371600" y="5867400"/>
            <a:ext cx="23431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Бумажный портфолио</a:t>
            </a:r>
          </a:p>
        </p:txBody>
      </p:sp>
      <p:sp>
        <p:nvSpPr>
          <p:cNvPr id="56" name="Oval 108"/>
          <p:cNvSpPr>
            <a:spLocks noChangeArrowheads="1"/>
          </p:cNvSpPr>
          <p:nvPr/>
        </p:nvSpPr>
        <p:spPr bwMode="auto">
          <a:xfrm rot="1009471" flipH="1">
            <a:off x="4155680" y="1760505"/>
            <a:ext cx="680240" cy="669989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57" name="Oval 109"/>
          <p:cNvSpPr>
            <a:spLocks noChangeArrowheads="1"/>
          </p:cNvSpPr>
          <p:nvPr/>
        </p:nvSpPr>
        <p:spPr bwMode="auto">
          <a:xfrm rot="19713862" flipH="1">
            <a:off x="4173029" y="1821479"/>
            <a:ext cx="509320" cy="366634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58" name="Text Box 110"/>
          <p:cNvSpPr txBox="1">
            <a:spLocks noChangeArrowheads="1"/>
          </p:cNvSpPr>
          <p:nvPr/>
        </p:nvSpPr>
        <p:spPr bwMode="auto">
          <a:xfrm rot="1146583">
            <a:off x="4320985" y="1887332"/>
            <a:ext cx="4249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9" name="Рисунок 58" descr="logo_big+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429000" y="2514600"/>
            <a:ext cx="2514600" cy="2362200"/>
            <a:chOff x="2561" y="1346"/>
            <a:chExt cx="394" cy="409"/>
          </a:xfrm>
        </p:grpSpPr>
        <p:sp>
          <p:nvSpPr>
            <p:cNvPr id="115" name="Oval 78"/>
            <p:cNvSpPr>
              <a:spLocks noChangeArrowheads="1"/>
            </p:cNvSpPr>
            <p:nvPr/>
          </p:nvSpPr>
          <p:spPr bwMode="auto">
            <a:xfrm>
              <a:off x="2561" y="1346"/>
              <a:ext cx="394" cy="409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Oval 79"/>
            <p:cNvSpPr>
              <a:spLocks noChangeArrowheads="1"/>
            </p:cNvSpPr>
            <p:nvPr/>
          </p:nvSpPr>
          <p:spPr bwMode="auto">
            <a:xfrm>
              <a:off x="2568" y="1353"/>
              <a:ext cx="380" cy="38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80"/>
            <p:cNvSpPr>
              <a:spLocks noChangeArrowheads="1"/>
            </p:cNvSpPr>
            <p:nvPr/>
          </p:nvSpPr>
          <p:spPr bwMode="auto">
            <a:xfrm>
              <a:off x="2596" y="1379"/>
              <a:ext cx="324" cy="3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81"/>
            <p:cNvSpPr>
              <a:spLocks noChangeArrowheads="1"/>
            </p:cNvSpPr>
            <p:nvPr/>
          </p:nvSpPr>
          <p:spPr bwMode="auto">
            <a:xfrm>
              <a:off x="2655" y="1384"/>
              <a:ext cx="203" cy="1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162800" cy="990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800" b="1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ОДНО СЛОВО - МНОГО СМЫСЛОВ:</a:t>
            </a:r>
            <a:endParaRPr lang="en-US" sz="40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62000" y="4648200"/>
            <a:ext cx="2514600" cy="1905001"/>
            <a:chOff x="720" y="1552"/>
            <a:chExt cx="2400" cy="22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826" y="1648"/>
              <a:ext cx="2294" cy="2163"/>
            </a:xfrm>
            <a:custGeom>
              <a:avLst/>
              <a:gdLst>
                <a:gd name="T0" fmla="*/ 1965 w 1302"/>
                <a:gd name="T1" fmla="*/ 18 h 1231"/>
                <a:gd name="T2" fmla="*/ 2109 w 1302"/>
                <a:gd name="T3" fmla="*/ 0 h 1231"/>
                <a:gd name="T4" fmla="*/ 2146 w 1302"/>
                <a:gd name="T5" fmla="*/ 1202 h 1231"/>
                <a:gd name="T6" fmla="*/ 2294 w 1302"/>
                <a:gd name="T7" fmla="*/ 2158 h 1231"/>
                <a:gd name="T8" fmla="*/ 1145 w 1302"/>
                <a:gd name="T9" fmla="*/ 2116 h 1231"/>
                <a:gd name="T10" fmla="*/ 11 w 1302"/>
                <a:gd name="T11" fmla="*/ 2163 h 1231"/>
                <a:gd name="T12" fmla="*/ 2 w 1302"/>
                <a:gd name="T13" fmla="*/ 1552 h 1231"/>
                <a:gd name="T14" fmla="*/ 134 w 1302"/>
                <a:gd name="T15" fmla="*/ 550 h 1231"/>
                <a:gd name="T16" fmla="*/ 1432 w 1302"/>
                <a:gd name="T17" fmla="*/ 272 h 1231"/>
                <a:gd name="T18" fmla="*/ 1965 w 1302"/>
                <a:gd name="T19" fmla="*/ 18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720" y="1632"/>
              <a:ext cx="2273" cy="2114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 dirty="0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102" y="1552"/>
              <a:ext cx="521" cy="578"/>
              <a:chOff x="2302" y="1120"/>
              <a:chExt cx="191" cy="212"/>
            </a:xfrm>
          </p:grpSpPr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2302" y="1178"/>
                <a:ext cx="132" cy="154"/>
              </a:xfrm>
              <a:custGeom>
                <a:avLst/>
                <a:gdLst/>
                <a:ahLst/>
                <a:cxnLst>
                  <a:cxn ang="0">
                    <a:pos x="24" y="233"/>
                  </a:cxn>
                  <a:cxn ang="0">
                    <a:pos x="16" y="238"/>
                  </a:cxn>
                  <a:cxn ang="0">
                    <a:pos x="3" y="229"/>
                  </a:cxn>
                  <a:cxn ang="0">
                    <a:pos x="5" y="217"/>
                  </a:cxn>
                  <a:cxn ang="0">
                    <a:pos x="181" y="0"/>
                  </a:cxn>
                  <a:cxn ang="0">
                    <a:pos x="204" y="23"/>
                  </a:cxn>
                  <a:cxn ang="0">
                    <a:pos x="24" y="233"/>
                  </a:cxn>
                </a:cxnLst>
                <a:rect l="0" t="0" r="r" b="b"/>
                <a:pathLst>
                  <a:path w="204" h="238">
                    <a:moveTo>
                      <a:pt x="24" y="233"/>
                    </a:moveTo>
                    <a:cubicBezTo>
                      <a:pt x="24" y="233"/>
                      <a:pt x="21" y="237"/>
                      <a:pt x="16" y="238"/>
                    </a:cubicBezTo>
                    <a:cubicBezTo>
                      <a:pt x="12" y="238"/>
                      <a:pt x="5" y="235"/>
                      <a:pt x="3" y="229"/>
                    </a:cubicBezTo>
                    <a:cubicBezTo>
                      <a:pt x="0" y="223"/>
                      <a:pt x="5" y="217"/>
                      <a:pt x="5" y="217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204" y="23"/>
                      <a:pt x="204" y="23"/>
                      <a:pt x="204" y="23"/>
                    </a:cubicBezTo>
                    <a:lnTo>
                      <a:pt x="24" y="23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60392"/>
                      <a:invGamma/>
                    </a:schemeClr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42" name="Oval 9"/>
              <p:cNvSpPr>
                <a:spLocks noChangeArrowheads="1"/>
              </p:cNvSpPr>
              <p:nvPr/>
            </p:nvSpPr>
            <p:spPr bwMode="auto">
              <a:xfrm>
                <a:off x="2352" y="1120"/>
                <a:ext cx="141" cy="141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09600" y="2667000"/>
            <a:ext cx="2362200" cy="1897063"/>
            <a:chOff x="720" y="1551"/>
            <a:chExt cx="2400" cy="22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826" y="1648"/>
              <a:ext cx="2294" cy="2163"/>
            </a:xfrm>
            <a:custGeom>
              <a:avLst/>
              <a:gdLst>
                <a:gd name="T0" fmla="*/ 1965 w 1302"/>
                <a:gd name="T1" fmla="*/ 18 h 1231"/>
                <a:gd name="T2" fmla="*/ 2109 w 1302"/>
                <a:gd name="T3" fmla="*/ 0 h 1231"/>
                <a:gd name="T4" fmla="*/ 2146 w 1302"/>
                <a:gd name="T5" fmla="*/ 1202 h 1231"/>
                <a:gd name="T6" fmla="*/ 2294 w 1302"/>
                <a:gd name="T7" fmla="*/ 2158 h 1231"/>
                <a:gd name="T8" fmla="*/ 1145 w 1302"/>
                <a:gd name="T9" fmla="*/ 2116 h 1231"/>
                <a:gd name="T10" fmla="*/ 11 w 1302"/>
                <a:gd name="T11" fmla="*/ 2163 h 1231"/>
                <a:gd name="T12" fmla="*/ 2 w 1302"/>
                <a:gd name="T13" fmla="*/ 1552 h 1231"/>
                <a:gd name="T14" fmla="*/ 134 w 1302"/>
                <a:gd name="T15" fmla="*/ 550 h 1231"/>
                <a:gd name="T16" fmla="*/ 1432 w 1302"/>
                <a:gd name="T17" fmla="*/ 272 h 1231"/>
                <a:gd name="T18" fmla="*/ 1965 w 1302"/>
                <a:gd name="T19" fmla="*/ 18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720" y="1631"/>
              <a:ext cx="2273" cy="2115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102" y="1551"/>
              <a:ext cx="521" cy="581"/>
              <a:chOff x="2302" y="1119"/>
              <a:chExt cx="191" cy="213"/>
            </a:xfrm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2302" y="1178"/>
                <a:ext cx="132" cy="154"/>
              </a:xfrm>
              <a:custGeom>
                <a:avLst/>
                <a:gdLst/>
                <a:ahLst/>
                <a:cxnLst>
                  <a:cxn ang="0">
                    <a:pos x="24" y="233"/>
                  </a:cxn>
                  <a:cxn ang="0">
                    <a:pos x="16" y="238"/>
                  </a:cxn>
                  <a:cxn ang="0">
                    <a:pos x="3" y="229"/>
                  </a:cxn>
                  <a:cxn ang="0">
                    <a:pos x="5" y="217"/>
                  </a:cxn>
                  <a:cxn ang="0">
                    <a:pos x="181" y="0"/>
                  </a:cxn>
                  <a:cxn ang="0">
                    <a:pos x="204" y="23"/>
                  </a:cxn>
                  <a:cxn ang="0">
                    <a:pos x="24" y="233"/>
                  </a:cxn>
                </a:cxnLst>
                <a:rect l="0" t="0" r="r" b="b"/>
                <a:pathLst>
                  <a:path w="204" h="238">
                    <a:moveTo>
                      <a:pt x="24" y="233"/>
                    </a:moveTo>
                    <a:cubicBezTo>
                      <a:pt x="24" y="233"/>
                      <a:pt x="21" y="237"/>
                      <a:pt x="16" y="238"/>
                    </a:cubicBezTo>
                    <a:cubicBezTo>
                      <a:pt x="12" y="238"/>
                      <a:pt x="5" y="235"/>
                      <a:pt x="3" y="229"/>
                    </a:cubicBezTo>
                    <a:cubicBezTo>
                      <a:pt x="0" y="223"/>
                      <a:pt x="5" y="217"/>
                      <a:pt x="5" y="217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204" y="23"/>
                      <a:pt x="204" y="23"/>
                      <a:pt x="204" y="23"/>
                    </a:cubicBezTo>
                    <a:lnTo>
                      <a:pt x="24" y="23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60392"/>
                      <a:invGamma/>
                    </a:schemeClr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48" name="Oval 15"/>
              <p:cNvSpPr>
                <a:spLocks noChangeArrowheads="1"/>
              </p:cNvSpPr>
              <p:nvPr/>
            </p:nvSpPr>
            <p:spPr bwMode="auto">
              <a:xfrm>
                <a:off x="2352" y="1119"/>
                <a:ext cx="141" cy="141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6629400" y="2514600"/>
            <a:ext cx="2514600" cy="2057400"/>
            <a:chOff x="720" y="1552"/>
            <a:chExt cx="2400" cy="22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826" y="1648"/>
              <a:ext cx="2294" cy="2163"/>
            </a:xfrm>
            <a:custGeom>
              <a:avLst/>
              <a:gdLst>
                <a:gd name="T0" fmla="*/ 1965 w 1302"/>
                <a:gd name="T1" fmla="*/ 18 h 1231"/>
                <a:gd name="T2" fmla="*/ 2109 w 1302"/>
                <a:gd name="T3" fmla="*/ 0 h 1231"/>
                <a:gd name="T4" fmla="*/ 2146 w 1302"/>
                <a:gd name="T5" fmla="*/ 1202 h 1231"/>
                <a:gd name="T6" fmla="*/ 2294 w 1302"/>
                <a:gd name="T7" fmla="*/ 2158 h 1231"/>
                <a:gd name="T8" fmla="*/ 1145 w 1302"/>
                <a:gd name="T9" fmla="*/ 2116 h 1231"/>
                <a:gd name="T10" fmla="*/ 11 w 1302"/>
                <a:gd name="T11" fmla="*/ 2163 h 1231"/>
                <a:gd name="T12" fmla="*/ 2 w 1302"/>
                <a:gd name="T13" fmla="*/ 1552 h 1231"/>
                <a:gd name="T14" fmla="*/ 134 w 1302"/>
                <a:gd name="T15" fmla="*/ 550 h 1231"/>
                <a:gd name="T16" fmla="*/ 1432 w 1302"/>
                <a:gd name="T17" fmla="*/ 272 h 1231"/>
                <a:gd name="T18" fmla="*/ 1965 w 1302"/>
                <a:gd name="T19" fmla="*/ 18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720" y="1632"/>
              <a:ext cx="2273" cy="2114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1102" y="1552"/>
              <a:ext cx="521" cy="578"/>
              <a:chOff x="2302" y="1120"/>
              <a:chExt cx="191" cy="212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2302" y="1178"/>
                <a:ext cx="132" cy="154"/>
              </a:xfrm>
              <a:custGeom>
                <a:avLst/>
                <a:gdLst/>
                <a:ahLst/>
                <a:cxnLst>
                  <a:cxn ang="0">
                    <a:pos x="24" y="233"/>
                  </a:cxn>
                  <a:cxn ang="0">
                    <a:pos x="16" y="238"/>
                  </a:cxn>
                  <a:cxn ang="0">
                    <a:pos x="3" y="229"/>
                  </a:cxn>
                  <a:cxn ang="0">
                    <a:pos x="5" y="217"/>
                  </a:cxn>
                  <a:cxn ang="0">
                    <a:pos x="181" y="0"/>
                  </a:cxn>
                  <a:cxn ang="0">
                    <a:pos x="204" y="23"/>
                  </a:cxn>
                  <a:cxn ang="0">
                    <a:pos x="24" y="233"/>
                  </a:cxn>
                </a:cxnLst>
                <a:rect l="0" t="0" r="r" b="b"/>
                <a:pathLst>
                  <a:path w="204" h="238">
                    <a:moveTo>
                      <a:pt x="24" y="233"/>
                    </a:moveTo>
                    <a:cubicBezTo>
                      <a:pt x="24" y="233"/>
                      <a:pt x="21" y="237"/>
                      <a:pt x="16" y="238"/>
                    </a:cubicBezTo>
                    <a:cubicBezTo>
                      <a:pt x="12" y="238"/>
                      <a:pt x="5" y="235"/>
                      <a:pt x="3" y="229"/>
                    </a:cubicBezTo>
                    <a:cubicBezTo>
                      <a:pt x="0" y="223"/>
                      <a:pt x="5" y="217"/>
                      <a:pt x="5" y="217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204" y="23"/>
                      <a:pt x="204" y="23"/>
                      <a:pt x="204" y="23"/>
                    </a:cubicBezTo>
                    <a:lnTo>
                      <a:pt x="24" y="23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60392"/>
                      <a:invGamma/>
                    </a:schemeClr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auto">
              <a:xfrm>
                <a:off x="2352" y="1120"/>
                <a:ext cx="141" cy="141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6324600" y="4648200"/>
            <a:ext cx="2647950" cy="1985963"/>
            <a:chOff x="720" y="1552"/>
            <a:chExt cx="2400" cy="22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826" y="1648"/>
              <a:ext cx="2294" cy="2163"/>
            </a:xfrm>
            <a:custGeom>
              <a:avLst/>
              <a:gdLst>
                <a:gd name="T0" fmla="*/ 1965 w 1302"/>
                <a:gd name="T1" fmla="*/ 18 h 1231"/>
                <a:gd name="T2" fmla="*/ 2109 w 1302"/>
                <a:gd name="T3" fmla="*/ 0 h 1231"/>
                <a:gd name="T4" fmla="*/ 2146 w 1302"/>
                <a:gd name="T5" fmla="*/ 1202 h 1231"/>
                <a:gd name="T6" fmla="*/ 2294 w 1302"/>
                <a:gd name="T7" fmla="*/ 2158 h 1231"/>
                <a:gd name="T8" fmla="*/ 1145 w 1302"/>
                <a:gd name="T9" fmla="*/ 2116 h 1231"/>
                <a:gd name="T10" fmla="*/ 11 w 1302"/>
                <a:gd name="T11" fmla="*/ 2163 h 1231"/>
                <a:gd name="T12" fmla="*/ 2 w 1302"/>
                <a:gd name="T13" fmla="*/ 1552 h 1231"/>
                <a:gd name="T14" fmla="*/ 134 w 1302"/>
                <a:gd name="T15" fmla="*/ 550 h 1231"/>
                <a:gd name="T16" fmla="*/ 1432 w 1302"/>
                <a:gd name="T17" fmla="*/ 272 h 1231"/>
                <a:gd name="T18" fmla="*/ 1965 w 1302"/>
                <a:gd name="T19" fmla="*/ 18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720" y="1632"/>
              <a:ext cx="2273" cy="2114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102" y="1552"/>
              <a:ext cx="521" cy="578"/>
              <a:chOff x="2302" y="1120"/>
              <a:chExt cx="191" cy="212"/>
            </a:xfrm>
          </p:grpSpPr>
          <p:sp>
            <p:nvSpPr>
              <p:cNvPr id="59" name="Freeform 26"/>
              <p:cNvSpPr>
                <a:spLocks/>
              </p:cNvSpPr>
              <p:nvPr/>
            </p:nvSpPr>
            <p:spPr bwMode="auto">
              <a:xfrm>
                <a:off x="2302" y="1178"/>
                <a:ext cx="132" cy="154"/>
              </a:xfrm>
              <a:custGeom>
                <a:avLst/>
                <a:gdLst/>
                <a:ahLst/>
                <a:cxnLst>
                  <a:cxn ang="0">
                    <a:pos x="24" y="233"/>
                  </a:cxn>
                  <a:cxn ang="0">
                    <a:pos x="16" y="238"/>
                  </a:cxn>
                  <a:cxn ang="0">
                    <a:pos x="3" y="229"/>
                  </a:cxn>
                  <a:cxn ang="0">
                    <a:pos x="5" y="217"/>
                  </a:cxn>
                  <a:cxn ang="0">
                    <a:pos x="181" y="0"/>
                  </a:cxn>
                  <a:cxn ang="0">
                    <a:pos x="204" y="23"/>
                  </a:cxn>
                  <a:cxn ang="0">
                    <a:pos x="24" y="233"/>
                  </a:cxn>
                </a:cxnLst>
                <a:rect l="0" t="0" r="r" b="b"/>
                <a:pathLst>
                  <a:path w="204" h="238">
                    <a:moveTo>
                      <a:pt x="24" y="233"/>
                    </a:moveTo>
                    <a:cubicBezTo>
                      <a:pt x="24" y="233"/>
                      <a:pt x="21" y="237"/>
                      <a:pt x="16" y="238"/>
                    </a:cubicBezTo>
                    <a:cubicBezTo>
                      <a:pt x="12" y="238"/>
                      <a:pt x="5" y="235"/>
                      <a:pt x="3" y="229"/>
                    </a:cubicBezTo>
                    <a:cubicBezTo>
                      <a:pt x="0" y="223"/>
                      <a:pt x="5" y="217"/>
                      <a:pt x="5" y="217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204" y="23"/>
                      <a:pt x="204" y="23"/>
                      <a:pt x="204" y="23"/>
                    </a:cubicBezTo>
                    <a:lnTo>
                      <a:pt x="24" y="23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60392"/>
                      <a:invGamma/>
                    </a:schemeClr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60" name="Oval 27"/>
              <p:cNvSpPr>
                <a:spLocks noChangeArrowheads="1"/>
              </p:cNvSpPr>
              <p:nvPr/>
            </p:nvSpPr>
            <p:spPr bwMode="auto">
              <a:xfrm>
                <a:off x="2352" y="1120"/>
                <a:ext cx="141" cy="141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sp>
        <p:nvSpPr>
          <p:cNvPr id="66" name="Rectangle 39"/>
          <p:cNvSpPr>
            <a:spLocks noChangeArrowheads="1"/>
          </p:cNvSpPr>
          <p:nvPr/>
        </p:nvSpPr>
        <p:spPr bwMode="auto">
          <a:xfrm>
            <a:off x="838200" y="3200400"/>
            <a:ext cx="152740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Копилка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достижений,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оллекция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артефактов;</a:t>
            </a:r>
            <a:endParaRPr lang="en-US" sz="1600" b="1" baseline="0" dirty="0"/>
          </a:p>
        </p:txBody>
      </p: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3276600" y="4648200"/>
            <a:ext cx="3048000" cy="2209800"/>
            <a:chOff x="2400" y="2858"/>
            <a:chExt cx="1301" cy="129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2457" y="2985"/>
              <a:ext cx="1244" cy="1172"/>
            </a:xfrm>
            <a:custGeom>
              <a:avLst/>
              <a:gdLst>
                <a:gd name="T0" fmla="*/ 1065 w 1302"/>
                <a:gd name="T1" fmla="*/ 10 h 1231"/>
                <a:gd name="T2" fmla="*/ 1144 w 1302"/>
                <a:gd name="T3" fmla="*/ 0 h 1231"/>
                <a:gd name="T4" fmla="*/ 1164 w 1302"/>
                <a:gd name="T5" fmla="*/ 651 h 1231"/>
                <a:gd name="T6" fmla="*/ 1244 w 1302"/>
                <a:gd name="T7" fmla="*/ 1169 h 1231"/>
                <a:gd name="T8" fmla="*/ 621 w 1302"/>
                <a:gd name="T9" fmla="*/ 1146 h 1231"/>
                <a:gd name="T10" fmla="*/ 6 w 1302"/>
                <a:gd name="T11" fmla="*/ 1172 h 1231"/>
                <a:gd name="T12" fmla="*/ 1 w 1302"/>
                <a:gd name="T13" fmla="*/ 841 h 1231"/>
                <a:gd name="T14" fmla="*/ 73 w 1302"/>
                <a:gd name="T15" fmla="*/ 298 h 1231"/>
                <a:gd name="T16" fmla="*/ 777 w 1302"/>
                <a:gd name="T17" fmla="*/ 148 h 1231"/>
                <a:gd name="T18" fmla="*/ 1065 w 1302"/>
                <a:gd name="T19" fmla="*/ 10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2400" y="2975"/>
              <a:ext cx="1232" cy="1147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3087" y="2983"/>
              <a:ext cx="294" cy="313"/>
              <a:chOff x="1088" y="998"/>
              <a:chExt cx="294" cy="313"/>
            </a:xfrm>
          </p:grpSpPr>
          <p:sp>
            <p:nvSpPr>
              <p:cNvPr id="71" name="Line 49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72" name="Line 50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73" name="Freeform 51"/>
              <p:cNvSpPr>
                <a:spLocks/>
              </p:cNvSpPr>
              <p:nvPr/>
            </p:nvSpPr>
            <p:spPr bwMode="auto">
              <a:xfrm>
                <a:off x="1092" y="1200"/>
                <a:ext cx="102" cy="111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l="0" t="0" r="r" b="b"/>
                <a:pathLst>
                  <a:path w="161" h="169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57255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74" name="Freeform 52"/>
              <p:cNvSpPr>
                <a:spLocks/>
              </p:cNvSpPr>
              <p:nvPr/>
            </p:nvSpPr>
            <p:spPr bwMode="auto">
              <a:xfrm>
                <a:off x="1088" y="1083"/>
                <a:ext cx="217" cy="219"/>
              </a:xfrm>
              <a:custGeom>
                <a:avLst/>
                <a:gdLst/>
                <a:ahLst/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l="0" t="0" r="r" b="b"/>
                <a:pathLst>
                  <a:path w="336" h="340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75" name="Freeform 53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76" name="Freeform 54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77" name="Freeform 55"/>
              <p:cNvSpPr>
                <a:spLocks/>
              </p:cNvSpPr>
              <p:nvPr/>
            </p:nvSpPr>
            <p:spPr bwMode="auto">
              <a:xfrm>
                <a:off x="1211" y="998"/>
                <a:ext cx="168" cy="173"/>
              </a:xfrm>
              <a:custGeom>
                <a:avLst/>
                <a:gdLst/>
                <a:ahLst/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l="0" t="0" r="r" b="b"/>
                <a:pathLst>
                  <a:path w="259" h="267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78" name="Freeform 56"/>
              <p:cNvSpPr>
                <a:spLocks/>
              </p:cNvSpPr>
              <p:nvPr/>
            </p:nvSpPr>
            <p:spPr bwMode="auto">
              <a:xfrm>
                <a:off x="1200" y="998"/>
                <a:ext cx="179" cy="173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l="0" t="0" r="r" b="b"/>
                <a:pathLst>
                  <a:path w="278" h="26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79" name="Freeform 57"/>
              <p:cNvSpPr>
                <a:spLocks/>
              </p:cNvSpPr>
              <p:nvPr/>
            </p:nvSpPr>
            <p:spPr bwMode="auto">
              <a:xfrm>
                <a:off x="1211" y="1029"/>
                <a:ext cx="143" cy="142"/>
              </a:xfrm>
              <a:custGeom>
                <a:avLst/>
                <a:gdLst/>
                <a:ahLst/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l="0" t="0" r="r" b="b"/>
                <a:pathLst>
                  <a:path w="223" h="220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80" name="Freeform 58"/>
              <p:cNvSpPr>
                <a:spLocks/>
              </p:cNvSpPr>
              <p:nvPr/>
            </p:nvSpPr>
            <p:spPr bwMode="auto">
              <a:xfrm>
                <a:off x="1205" y="1029"/>
                <a:ext cx="150" cy="162"/>
              </a:xfrm>
              <a:custGeom>
                <a:avLst/>
                <a:gdLst/>
                <a:ahLst/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l="0" t="0" r="r" b="b"/>
                <a:pathLst>
                  <a:path w="232" h="249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81" name="Freeform 59"/>
              <p:cNvSpPr>
                <a:spLocks/>
              </p:cNvSpPr>
              <p:nvPr/>
            </p:nvSpPr>
            <p:spPr bwMode="auto">
              <a:xfrm>
                <a:off x="1206" y="998"/>
                <a:ext cx="176" cy="173"/>
              </a:xfrm>
              <a:custGeom>
                <a:avLst/>
                <a:gdLst/>
                <a:ahLst/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l="0" t="0" r="r" b="b"/>
                <a:pathLst>
                  <a:path w="274" h="268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725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1524000" y="762000"/>
            <a:ext cx="2286000" cy="1828800"/>
            <a:chOff x="2448" y="576"/>
            <a:chExt cx="964" cy="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2490" y="670"/>
              <a:ext cx="922" cy="869"/>
            </a:xfrm>
            <a:custGeom>
              <a:avLst/>
              <a:gdLst>
                <a:gd name="T0" fmla="*/ 790 w 1302"/>
                <a:gd name="T1" fmla="*/ 7 h 1231"/>
                <a:gd name="T2" fmla="*/ 848 w 1302"/>
                <a:gd name="T3" fmla="*/ 0 h 1231"/>
                <a:gd name="T4" fmla="*/ 863 w 1302"/>
                <a:gd name="T5" fmla="*/ 483 h 1231"/>
                <a:gd name="T6" fmla="*/ 922 w 1302"/>
                <a:gd name="T7" fmla="*/ 867 h 1231"/>
                <a:gd name="T8" fmla="*/ 460 w 1302"/>
                <a:gd name="T9" fmla="*/ 850 h 1231"/>
                <a:gd name="T10" fmla="*/ 4 w 1302"/>
                <a:gd name="T11" fmla="*/ 869 h 1231"/>
                <a:gd name="T12" fmla="*/ 1 w 1302"/>
                <a:gd name="T13" fmla="*/ 623 h 1231"/>
                <a:gd name="T14" fmla="*/ 54 w 1302"/>
                <a:gd name="T15" fmla="*/ 221 h 1231"/>
                <a:gd name="T16" fmla="*/ 576 w 1302"/>
                <a:gd name="T17" fmla="*/ 109 h 1231"/>
                <a:gd name="T18" fmla="*/ 790 w 1302"/>
                <a:gd name="T19" fmla="*/ 7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2448" y="663"/>
              <a:ext cx="913" cy="850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3214" y="926"/>
              <a:ext cx="296" cy="311"/>
              <a:chOff x="1088" y="998"/>
              <a:chExt cx="296" cy="311"/>
            </a:xfrm>
          </p:grpSpPr>
          <p:sp>
            <p:nvSpPr>
              <p:cNvPr id="86" name="Line 66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87" name="Line 67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1093" y="1200"/>
                <a:ext cx="103" cy="109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l="0" t="0" r="r" b="b"/>
                <a:pathLst>
                  <a:path w="161" h="169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57255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89" name="Freeform 69"/>
              <p:cNvSpPr>
                <a:spLocks/>
              </p:cNvSpPr>
              <p:nvPr/>
            </p:nvSpPr>
            <p:spPr bwMode="auto">
              <a:xfrm>
                <a:off x="1088" y="1083"/>
                <a:ext cx="217" cy="219"/>
              </a:xfrm>
              <a:custGeom>
                <a:avLst/>
                <a:gdLst/>
                <a:ahLst/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l="0" t="0" r="r" b="b"/>
                <a:pathLst>
                  <a:path w="336" h="340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90" name="Freeform 70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92" name="Freeform 72"/>
              <p:cNvSpPr>
                <a:spLocks/>
              </p:cNvSpPr>
              <p:nvPr/>
            </p:nvSpPr>
            <p:spPr bwMode="auto">
              <a:xfrm>
                <a:off x="1211" y="998"/>
                <a:ext cx="168" cy="172"/>
              </a:xfrm>
              <a:custGeom>
                <a:avLst/>
                <a:gdLst/>
                <a:ahLst/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l="0" t="0" r="r" b="b"/>
                <a:pathLst>
                  <a:path w="259" h="267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1201" y="998"/>
                <a:ext cx="179" cy="172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l="0" t="0" r="r" b="b"/>
                <a:pathLst>
                  <a:path w="278" h="26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94" name="Freeform 74"/>
              <p:cNvSpPr>
                <a:spLocks/>
              </p:cNvSpPr>
              <p:nvPr/>
            </p:nvSpPr>
            <p:spPr bwMode="auto">
              <a:xfrm>
                <a:off x="1211" y="1029"/>
                <a:ext cx="143" cy="142"/>
              </a:xfrm>
              <a:custGeom>
                <a:avLst/>
                <a:gdLst/>
                <a:ahLst/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l="0" t="0" r="r" b="b"/>
                <a:pathLst>
                  <a:path w="223" h="220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1205" y="1029"/>
                <a:ext cx="150" cy="162"/>
              </a:xfrm>
              <a:custGeom>
                <a:avLst/>
                <a:gdLst/>
                <a:ahLst/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l="0" t="0" r="r" b="b"/>
                <a:pathLst>
                  <a:path w="232" h="249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1207" y="998"/>
                <a:ext cx="177" cy="172"/>
              </a:xfrm>
              <a:custGeom>
                <a:avLst/>
                <a:gdLst/>
                <a:ahLst/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l="0" t="0" r="r" b="b"/>
                <a:pathLst>
                  <a:path w="274" h="268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725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sp>
        <p:nvSpPr>
          <p:cNvPr id="98" name="Rectangle 94"/>
          <p:cNvSpPr>
            <a:spLocks noChangeArrowheads="1"/>
          </p:cNvSpPr>
          <p:nvPr/>
        </p:nvSpPr>
        <p:spPr bwMode="auto">
          <a:xfrm>
            <a:off x="914400" y="5029200"/>
            <a:ext cx="20244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Рабочее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пространство,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образовательная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платформа</a:t>
            </a:r>
          </a:p>
          <a:p>
            <a:pPr algn="ctr"/>
            <a:endParaRPr lang="en-US" sz="1600" b="1" baseline="0" dirty="0"/>
          </a:p>
        </p:txBody>
      </p:sp>
      <p:sp>
        <p:nvSpPr>
          <p:cNvPr id="100" name="Rectangle 96"/>
          <p:cNvSpPr>
            <a:spLocks noChangeArrowheads="1"/>
          </p:cNvSpPr>
          <p:nvPr/>
        </p:nvSpPr>
        <p:spPr bwMode="auto">
          <a:xfrm>
            <a:off x="3276600" y="5486400"/>
            <a:ext cx="284424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Творческие результаты,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интересы, предпочтения,</a:t>
            </a:r>
          </a:p>
        </p:txBody>
      </p:sp>
      <p:sp>
        <p:nvSpPr>
          <p:cNvPr id="102" name="Rectangle 98"/>
          <p:cNvSpPr>
            <a:spLocks noChangeArrowheads="1"/>
          </p:cNvSpPr>
          <p:nvPr/>
        </p:nvSpPr>
        <p:spPr bwMode="auto">
          <a:xfrm>
            <a:off x="6400800" y="5334000"/>
            <a:ext cx="23276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Самопредставление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самопрезентация</a:t>
            </a:r>
            <a:endParaRPr lang="en-US" sz="1600" b="1" baseline="0" dirty="0"/>
          </a:p>
        </p:txBody>
      </p:sp>
      <p:sp>
        <p:nvSpPr>
          <p:cNvPr id="104" name="Rectangle 100"/>
          <p:cNvSpPr>
            <a:spLocks noChangeArrowheads="1"/>
          </p:cNvSpPr>
          <p:nvPr/>
        </p:nvSpPr>
        <p:spPr bwMode="auto">
          <a:xfrm>
            <a:off x="6781800" y="3048000"/>
            <a:ext cx="204126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Карта карьерного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роста,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личностного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развития</a:t>
            </a:r>
            <a:endParaRPr lang="en-US" sz="1600" b="1" baseline="0" dirty="0"/>
          </a:p>
        </p:txBody>
      </p:sp>
      <p:sp>
        <p:nvSpPr>
          <p:cNvPr id="106" name="Rectangle 102"/>
          <p:cNvSpPr>
            <a:spLocks noChangeArrowheads="1"/>
          </p:cNvSpPr>
          <p:nvPr/>
        </p:nvSpPr>
        <p:spPr bwMode="auto">
          <a:xfrm>
            <a:off x="1371600" y="1143000"/>
            <a:ext cx="2209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Педагогическая технология</a:t>
            </a:r>
          </a:p>
          <a:p>
            <a:pPr algn="ctr"/>
            <a:endParaRPr lang="en-US" sz="1600" b="1" baseline="0" dirty="0"/>
          </a:p>
        </p:txBody>
      </p:sp>
      <p:sp>
        <p:nvSpPr>
          <p:cNvPr id="119" name="Text Box 105"/>
          <p:cNvSpPr txBox="1">
            <a:spLocks noChangeArrowheads="1"/>
          </p:cNvSpPr>
          <p:nvPr/>
        </p:nvSpPr>
        <p:spPr bwMode="auto">
          <a:xfrm>
            <a:off x="3505200" y="3048000"/>
            <a:ext cx="245076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spc="16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Arial" pitchFamily="34" charset="0"/>
              </a:rPr>
              <a:t>ВЕБ-ПОРТФОЛИО</a:t>
            </a:r>
            <a:endParaRPr lang="en-US" sz="2800" b="1" spc="16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endParaRPr lang="en-US" sz="2600" b="0" dirty="0">
              <a:solidFill>
                <a:schemeClr val="bg1"/>
              </a:solidFill>
            </a:endParaRPr>
          </a:p>
        </p:txBody>
      </p:sp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4343400" y="914400"/>
            <a:ext cx="3048000" cy="1594265"/>
            <a:chOff x="2448" y="663"/>
            <a:chExt cx="1065" cy="8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1" name="Freeform 63"/>
            <p:cNvSpPr>
              <a:spLocks/>
            </p:cNvSpPr>
            <p:nvPr/>
          </p:nvSpPr>
          <p:spPr bwMode="auto">
            <a:xfrm>
              <a:off x="2490" y="670"/>
              <a:ext cx="922" cy="869"/>
            </a:xfrm>
            <a:custGeom>
              <a:avLst/>
              <a:gdLst>
                <a:gd name="T0" fmla="*/ 790 w 1302"/>
                <a:gd name="T1" fmla="*/ 7 h 1231"/>
                <a:gd name="T2" fmla="*/ 848 w 1302"/>
                <a:gd name="T3" fmla="*/ 0 h 1231"/>
                <a:gd name="T4" fmla="*/ 863 w 1302"/>
                <a:gd name="T5" fmla="*/ 483 h 1231"/>
                <a:gd name="T6" fmla="*/ 922 w 1302"/>
                <a:gd name="T7" fmla="*/ 867 h 1231"/>
                <a:gd name="T8" fmla="*/ 460 w 1302"/>
                <a:gd name="T9" fmla="*/ 850 h 1231"/>
                <a:gd name="T10" fmla="*/ 4 w 1302"/>
                <a:gd name="T11" fmla="*/ 869 h 1231"/>
                <a:gd name="T12" fmla="*/ 1 w 1302"/>
                <a:gd name="T13" fmla="*/ 623 h 1231"/>
                <a:gd name="T14" fmla="*/ 54 w 1302"/>
                <a:gd name="T15" fmla="*/ 221 h 1231"/>
                <a:gd name="T16" fmla="*/ 576 w 1302"/>
                <a:gd name="T17" fmla="*/ 109 h 1231"/>
                <a:gd name="T18" fmla="*/ 790 w 1302"/>
                <a:gd name="T19" fmla="*/ 7 h 1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2"/>
                <a:gd name="T31" fmla="*/ 0 h 1231"/>
                <a:gd name="T32" fmla="*/ 1302 w 1302"/>
                <a:gd name="T33" fmla="*/ 1231 h 1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2" h="1231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 b="1"/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2448" y="663"/>
              <a:ext cx="913" cy="850"/>
            </a:xfrm>
            <a:custGeom>
              <a:avLst/>
              <a:gdLst/>
              <a:ahLst/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l="0" t="0" r="r" b="b"/>
              <a:pathLst>
                <a:path w="1289" h="1203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215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3234" y="914"/>
              <a:ext cx="279" cy="357"/>
              <a:chOff x="1108" y="986"/>
              <a:chExt cx="279" cy="357"/>
            </a:xfrm>
          </p:grpSpPr>
          <p:sp>
            <p:nvSpPr>
              <p:cNvPr id="124" name="Line 66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125" name="Line 67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 b="1"/>
              </a:p>
            </p:txBody>
          </p:sp>
          <p:sp>
            <p:nvSpPr>
              <p:cNvPr id="126" name="Freeform 68"/>
              <p:cNvSpPr>
                <a:spLocks/>
              </p:cNvSpPr>
              <p:nvPr/>
            </p:nvSpPr>
            <p:spPr bwMode="auto">
              <a:xfrm>
                <a:off x="1108" y="1234"/>
                <a:ext cx="103" cy="109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l="0" t="0" r="r" b="b"/>
                <a:pathLst>
                  <a:path w="161" h="169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57255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127" name="Freeform 69"/>
              <p:cNvSpPr>
                <a:spLocks/>
              </p:cNvSpPr>
              <p:nvPr/>
            </p:nvSpPr>
            <p:spPr bwMode="auto">
              <a:xfrm>
                <a:off x="1134" y="1109"/>
                <a:ext cx="171" cy="193"/>
              </a:xfrm>
              <a:custGeom>
                <a:avLst/>
                <a:gdLst/>
                <a:ahLst/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l="0" t="0" r="r" b="b"/>
                <a:pathLst>
                  <a:path w="336" h="340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128" name="Freeform 70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129" name="Freeform 71"/>
              <p:cNvSpPr>
                <a:spLocks/>
              </p:cNvSpPr>
              <p:nvPr/>
            </p:nvSpPr>
            <p:spPr bwMode="auto">
              <a:xfrm>
                <a:off x="1196" y="1089"/>
                <a:ext cx="100" cy="102"/>
              </a:xfrm>
              <a:custGeom>
                <a:avLst/>
                <a:gdLst/>
                <a:ahLst/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l="0" t="0" r="r" b="b"/>
                <a:pathLst>
                  <a:path w="154" h="158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130" name="Freeform 72"/>
              <p:cNvSpPr>
                <a:spLocks/>
              </p:cNvSpPr>
              <p:nvPr/>
            </p:nvSpPr>
            <p:spPr bwMode="auto">
              <a:xfrm>
                <a:off x="1211" y="998"/>
                <a:ext cx="168" cy="172"/>
              </a:xfrm>
              <a:custGeom>
                <a:avLst/>
                <a:gdLst/>
                <a:ahLst/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l="0" t="0" r="r" b="b"/>
                <a:pathLst>
                  <a:path w="259" h="267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131" name="Freeform 73"/>
              <p:cNvSpPr>
                <a:spLocks/>
              </p:cNvSpPr>
              <p:nvPr/>
            </p:nvSpPr>
            <p:spPr bwMode="auto">
              <a:xfrm>
                <a:off x="1201" y="998"/>
                <a:ext cx="186" cy="156"/>
              </a:xfrm>
              <a:custGeom>
                <a:avLst/>
                <a:gdLst/>
                <a:ahLst/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l="0" t="0" r="r" b="b"/>
                <a:pathLst>
                  <a:path w="278" h="26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132" name="Freeform 74"/>
              <p:cNvSpPr>
                <a:spLocks/>
              </p:cNvSpPr>
              <p:nvPr/>
            </p:nvSpPr>
            <p:spPr bwMode="auto">
              <a:xfrm>
                <a:off x="1211" y="1029"/>
                <a:ext cx="143" cy="142"/>
              </a:xfrm>
              <a:custGeom>
                <a:avLst/>
                <a:gdLst/>
                <a:ahLst/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l="0" t="0" r="r" b="b"/>
                <a:pathLst>
                  <a:path w="223" h="220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133" name="Freeform 75"/>
              <p:cNvSpPr>
                <a:spLocks/>
              </p:cNvSpPr>
              <p:nvPr/>
            </p:nvSpPr>
            <p:spPr bwMode="auto">
              <a:xfrm>
                <a:off x="1205" y="1029"/>
                <a:ext cx="150" cy="162"/>
              </a:xfrm>
              <a:custGeom>
                <a:avLst/>
                <a:gdLst/>
                <a:ahLst/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l="0" t="0" r="r" b="b"/>
                <a:pathLst>
                  <a:path w="232" h="249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134" name="Freeform 76"/>
              <p:cNvSpPr>
                <a:spLocks/>
              </p:cNvSpPr>
              <p:nvPr/>
            </p:nvSpPr>
            <p:spPr bwMode="auto">
              <a:xfrm>
                <a:off x="1201" y="986"/>
                <a:ext cx="186" cy="167"/>
              </a:xfrm>
              <a:custGeom>
                <a:avLst/>
                <a:gdLst/>
                <a:ahLst/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l="0" t="0" r="r" b="b"/>
                <a:pathLst>
                  <a:path w="274" h="268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725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sp>
        <p:nvSpPr>
          <p:cNvPr id="135" name="Rectangle 102"/>
          <p:cNvSpPr>
            <a:spLocks noChangeArrowheads="1"/>
          </p:cNvSpPr>
          <p:nvPr/>
        </p:nvSpPr>
        <p:spPr bwMode="auto">
          <a:xfrm>
            <a:off x="4343400" y="1143000"/>
            <a:ext cx="2590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Систематизированное представление результатов работы</a:t>
            </a:r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baseline="0" dirty="0"/>
          </a:p>
        </p:txBody>
      </p:sp>
      <p:pic>
        <p:nvPicPr>
          <p:cNvPr id="97" name="Рисунок 96" descr="logo_big+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990600"/>
            <a:ext cx="1333500" cy="533400"/>
          </a:xfrm>
          <a:prstGeom prst="rect">
            <a:avLst/>
          </a:prstGeom>
        </p:spPr>
      </p:pic>
      <p:cxnSp>
        <p:nvCxnSpPr>
          <p:cNvPr id="99" name="Прямая со стрелкой 98"/>
          <p:cNvCxnSpPr/>
          <p:nvPr/>
        </p:nvCxnSpPr>
        <p:spPr bwMode="auto">
          <a:xfrm flipH="1" flipV="1">
            <a:off x="2590800" y="3429000"/>
            <a:ext cx="914400" cy="762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5" name="Прямая со стрелкой 104"/>
          <p:cNvCxnSpPr>
            <a:stCxn id="115" idx="1"/>
          </p:cNvCxnSpPr>
          <p:nvPr/>
        </p:nvCxnSpPr>
        <p:spPr bwMode="auto">
          <a:xfrm flipH="1" flipV="1">
            <a:off x="2971800" y="2362200"/>
            <a:ext cx="825455" cy="49833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0" name="Прямая со стрелкой 119"/>
          <p:cNvCxnSpPr/>
          <p:nvPr/>
        </p:nvCxnSpPr>
        <p:spPr bwMode="auto">
          <a:xfrm flipV="1">
            <a:off x="5486400" y="2286000"/>
            <a:ext cx="317544" cy="49833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8" name="Прямая со стрелкой 137"/>
          <p:cNvCxnSpPr/>
          <p:nvPr/>
        </p:nvCxnSpPr>
        <p:spPr bwMode="auto">
          <a:xfrm>
            <a:off x="5943600" y="3546336"/>
            <a:ext cx="914400" cy="35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40" name="Прямая со стрелкой 139"/>
          <p:cNvCxnSpPr/>
          <p:nvPr/>
        </p:nvCxnSpPr>
        <p:spPr bwMode="auto">
          <a:xfrm>
            <a:off x="5715000" y="4343400"/>
            <a:ext cx="838200" cy="6096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42" name="Прямая со стрелкой 141"/>
          <p:cNvCxnSpPr/>
          <p:nvPr/>
        </p:nvCxnSpPr>
        <p:spPr bwMode="auto">
          <a:xfrm flipH="1">
            <a:off x="3886200" y="4724400"/>
            <a:ext cx="304800" cy="6096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44" name="Прямая со стрелкой 143"/>
          <p:cNvCxnSpPr/>
          <p:nvPr/>
        </p:nvCxnSpPr>
        <p:spPr bwMode="auto">
          <a:xfrm flipH="1">
            <a:off x="2819400" y="4343400"/>
            <a:ext cx="838200" cy="6096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rgbClr val="A33B5E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 15">
      <a:dk1>
        <a:srgbClr val="4D4D4D"/>
      </a:dk1>
      <a:lt1>
        <a:srgbClr val="FFFFFF"/>
      </a:lt1>
      <a:dk2>
        <a:srgbClr val="4D4D4D"/>
      </a:dk2>
      <a:lt2>
        <a:srgbClr val="3F1531"/>
      </a:lt2>
      <a:accent1>
        <a:srgbClr val="800428"/>
      </a:accent1>
      <a:accent2>
        <a:srgbClr val="BF4F73"/>
      </a:accent2>
      <a:accent3>
        <a:srgbClr val="FFFFFF"/>
      </a:accent3>
      <a:accent4>
        <a:srgbClr val="404040"/>
      </a:accent4>
      <a:accent5>
        <a:srgbClr val="C0AAAC"/>
      </a:accent5>
      <a:accent6>
        <a:srgbClr val="AD4768"/>
      </a:accent6>
      <a:hlink>
        <a:srgbClr val="122F46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F6DF52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5D5537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534C31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588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869BCC"/>
        </a:lt2>
        <a:accent1>
          <a:srgbClr val="00A2D9"/>
        </a:accent1>
        <a:accent2>
          <a:srgbClr val="B486B0"/>
        </a:accent2>
        <a:accent3>
          <a:srgbClr val="FFFFFF"/>
        </a:accent3>
        <a:accent4>
          <a:srgbClr val="404040"/>
        </a:accent4>
        <a:accent5>
          <a:srgbClr val="AACEE9"/>
        </a:accent5>
        <a:accent6>
          <a:srgbClr val="A3799F"/>
        </a:accent6>
        <a:hlink>
          <a:srgbClr val="3D5E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2A5CA3"/>
        </a:lt2>
        <a:accent1>
          <a:srgbClr val="45B0E1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B0D4EE"/>
        </a:accent5>
        <a:accent6>
          <a:srgbClr val="1E6BB5"/>
        </a:accent6>
        <a:hlink>
          <a:srgbClr val="6BC5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234C89"/>
        </a:lt2>
        <a:accent1>
          <a:srgbClr val="33C3E5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ADDEF0"/>
        </a:accent5>
        <a:accent6>
          <a:srgbClr val="1E6BB5"/>
        </a:accent6>
        <a:hlink>
          <a:srgbClr val="2BA6D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4">
        <a:dk1>
          <a:srgbClr val="4D4D4D"/>
        </a:dk1>
        <a:lt1>
          <a:srgbClr val="FFFFFF"/>
        </a:lt1>
        <a:dk2>
          <a:srgbClr val="4D4D4D"/>
        </a:dk2>
        <a:lt2>
          <a:srgbClr val="31211B"/>
        </a:lt2>
        <a:accent1>
          <a:srgbClr val="9D8C83"/>
        </a:accent1>
        <a:accent2>
          <a:srgbClr val="7E6152"/>
        </a:accent2>
        <a:accent3>
          <a:srgbClr val="FFFFFF"/>
        </a:accent3>
        <a:accent4>
          <a:srgbClr val="404040"/>
        </a:accent4>
        <a:accent5>
          <a:srgbClr val="CCC5C1"/>
        </a:accent5>
        <a:accent6>
          <a:srgbClr val="725749"/>
        </a:accent6>
        <a:hlink>
          <a:srgbClr val="544A3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5">
        <a:dk1>
          <a:srgbClr val="4D4D4D"/>
        </a:dk1>
        <a:lt1>
          <a:srgbClr val="FFFFFF"/>
        </a:lt1>
        <a:dk2>
          <a:srgbClr val="4D4D4D"/>
        </a:dk2>
        <a:lt2>
          <a:srgbClr val="3F1531"/>
        </a:lt2>
        <a:accent1>
          <a:srgbClr val="800428"/>
        </a:accent1>
        <a:accent2>
          <a:srgbClr val="BF4F73"/>
        </a:accent2>
        <a:accent3>
          <a:srgbClr val="FFFFFF"/>
        </a:accent3>
        <a:accent4>
          <a:srgbClr val="404040"/>
        </a:accent4>
        <a:accent5>
          <a:srgbClr val="C0AAAC"/>
        </a:accent5>
        <a:accent6>
          <a:srgbClr val="AD4768"/>
        </a:accent6>
        <a:hlink>
          <a:srgbClr val="122F4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</TotalTime>
  <Words>1067</Words>
  <Application>Microsoft Office PowerPoint</Application>
  <PresentationFormat>Экран (4:3)</PresentationFormat>
  <Paragraphs>235</Paragraphs>
  <Slides>27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powerpoint-template</vt:lpstr>
      <vt:lpstr>Портфолио как фактор профессионального и личностного роста студента. Конструктор веб-портфолио 4portfolio.ru</vt:lpstr>
      <vt:lpstr>Профессиональный и личностный рост </vt:lpstr>
      <vt:lpstr>Как оценить по формуле «знания – умения – навыки» профессиональный уровень и личностные качества специалиста?   </vt:lpstr>
      <vt:lpstr>О конкурентоспособности?  </vt:lpstr>
      <vt:lpstr>Слайд 5</vt:lpstr>
      <vt:lpstr>ЧТО ТАКОЕ ПОРТФОЛИО?</vt:lpstr>
      <vt:lpstr>Слайд 7</vt:lpstr>
      <vt:lpstr>Слайд 8</vt:lpstr>
      <vt:lpstr>ОДНО СЛОВО - МНОГО СМЫСЛОВ:</vt:lpstr>
      <vt:lpstr>ВЕБ-ПОРТФОЛИО</vt:lpstr>
      <vt:lpstr>Слайд 11</vt:lpstr>
      <vt:lpstr>СОЦИАЛЬНАЯ СЕТЬ  ИНФОРМАЦИОННО-ОБРАЗОВАТЕЛЬНАЯ СЕТЬ </vt:lpstr>
      <vt:lpstr>Пояснения для студентов </vt:lpstr>
      <vt:lpstr>ИНТЕРАКТИВНЫЙ ВЕБ-ПОРТФОЛИО  СТУДЕНТА</vt:lpstr>
      <vt:lpstr>Структура портфолио на портале 4portfolio.ru</vt:lpstr>
      <vt:lpstr>ЛИЧНЫЙ ПОРТФОЛИО СТУДЕНТА</vt:lpstr>
      <vt:lpstr>ЛИЧНЫЙ ПОРТФОЛИО СТУДЕНТА</vt:lpstr>
      <vt:lpstr>ЛИЧНЫЙ ПОРТФОЛИО СТУДЕНТА</vt:lpstr>
      <vt:lpstr>ЛИЧНЫЙ ПОРТФОЛИО СТУДЕНТА</vt:lpstr>
      <vt:lpstr>РАЗДЕЛЫ ПОРТФОЛИО  ДОСТИЖЕНИЙ СТУДЕНТА</vt:lpstr>
      <vt:lpstr>РАЗДЕЛЫ ПОРТФОЛИО  ДОСТИЖЕНИЙ СТУДЕНТА</vt:lpstr>
      <vt:lpstr>РАЗДЕЛЫ ПОРТФОЛИО  ДОСТИЖЕНИЙ СТУДЕНТА</vt:lpstr>
      <vt:lpstr>Примеры</vt:lpstr>
      <vt:lpstr>ОСНОВА КАРЬЕРНОГО ПОРТФОЛИО</vt:lpstr>
      <vt:lpstr>Слайд 25</vt:lpstr>
      <vt:lpstr>Слайд 26</vt:lpstr>
      <vt:lpstr>Слайд 27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</cp:lastModifiedBy>
  <cp:revision>192</cp:revision>
  <dcterms:created xsi:type="dcterms:W3CDTF">2007-07-20T05:06:43Z</dcterms:created>
  <dcterms:modified xsi:type="dcterms:W3CDTF">2017-04-06T10:16:59Z</dcterms:modified>
</cp:coreProperties>
</file>