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63" r:id="rId11"/>
    <p:sldId id="264" r:id="rId12"/>
    <p:sldId id="265" r:id="rId13"/>
    <p:sldId id="266" r:id="rId14"/>
    <p:sldId id="267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34EF757-F8BF-4E22-9F46-7535A210B4B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40CAAE1-56F5-4E5A-ACD1-60475C09004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Подготовка к написанию сжатого изложения ОГЭ.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772816"/>
            <a:ext cx="7175351" cy="3152641"/>
          </a:xfrm>
        </p:spPr>
        <p:txBody>
          <a:bodyPr/>
          <a:lstStyle/>
          <a:p>
            <a:pPr marL="182880" indent="0">
              <a:buNone/>
            </a:pPr>
            <a:r>
              <a:rPr lang="ru-RU" sz="4400" dirty="0" smtClean="0"/>
              <a:t>Приемы конструирования тезисов для текстов сжатого изложения</a:t>
            </a:r>
            <a:endParaRPr lang="ru-RU" sz="4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88640"/>
            <a:ext cx="17145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085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48680"/>
            <a:ext cx="6512511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Потренируемся.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25564"/>
            <a:ext cx="7920880" cy="4511747"/>
          </a:xfrm>
        </p:spPr>
        <p:txBody>
          <a:bodyPr/>
          <a:lstStyle/>
          <a:p>
            <a:pPr marL="45720" indent="0">
              <a:buNone/>
            </a:pPr>
            <a:r>
              <a:rPr lang="ru-RU" b="1" i="1" dirty="0" smtClean="0"/>
              <a:t>Определите предложение, в котором заключается главная мысль (тезис):</a:t>
            </a:r>
          </a:p>
          <a:p>
            <a:pPr marL="45720" indent="0">
              <a:buNone/>
            </a:pPr>
            <a:r>
              <a:rPr lang="ru-RU" dirty="0"/>
              <a:t>У анатомии и словесности одинаково благородное происхождение и те же цели, воевать им нет смысла. Если человек знает учение о кровообращении, если он к тому же еще изучает историю и выучил романс «Я помню чудное мгновенье…», то он становится еще богаче. Следовательно, мы имеем дело только с плюсами. Поэтому гении никогда не воевали против науки, а в писателе Гете очень хорошо уживались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 поэт</a:t>
            </a:r>
            <a:r>
              <a:rPr lang="ru-RU" dirty="0"/>
              <a:t> и естественник</a:t>
            </a:r>
            <a:r>
              <a:rPr lang="ru-RU" dirty="0" smtClean="0"/>
              <a:t>. А.П. Чехов.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88640"/>
            <a:ext cx="864096" cy="153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4932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013176"/>
            <a:ext cx="6811159" cy="108012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Потренируемся 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332656"/>
            <a:ext cx="7992888" cy="468052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научном мышлении всегда присутствует элемент поэзии. Настоящая наука и настоящая музыка требуют однородного мыслительного процесса…</a:t>
            </a:r>
          </a:p>
          <a:p>
            <a:pPr marL="45720" indent="0">
              <a:buNone/>
            </a:pPr>
            <a:r>
              <a:rPr lang="ru-RU" dirty="0"/>
              <a:t>Тот, кому недоступны чувства, кто не может остановиться, чтобы замереть в очаровании, подобен мертвому, его глаза закрыты, его уши не слышат, это тусклый, серый человек</a:t>
            </a:r>
            <a:r>
              <a:rPr lang="ru-RU" dirty="0" smtClean="0"/>
              <a:t>.                  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Эйнштейн</a:t>
            </a:r>
            <a:endParaRPr lang="ru-RU" dirty="0"/>
          </a:p>
          <a:p>
            <a:r>
              <a:rPr lang="ru-RU" dirty="0"/>
              <a:t>С русским языком можно творить чудеса. Нет ничего такого в жизни и в нашем сознании, что нельзя было бы передать русским словом. Звучание музыки</a:t>
            </a:r>
            <a:r>
              <a:rPr lang="ru-RU" dirty="0" smtClean="0"/>
              <a:t>, блеск </a:t>
            </a:r>
            <a:r>
              <a:rPr lang="ru-RU" dirty="0"/>
              <a:t>красок, игра света</a:t>
            </a:r>
            <a:r>
              <a:rPr lang="ru-RU" dirty="0" smtClean="0"/>
              <a:t>, шум </a:t>
            </a:r>
            <a:r>
              <a:rPr lang="ru-RU" dirty="0"/>
              <a:t>и тень садов, неясность сна, тяжелое громыхание грозы, детский шёпот и шорох морского гравия. Нет таких звуков, образов и мыслей-сложных и простых,- для которых не нашлось бы в нашем языке точного </a:t>
            </a:r>
            <a:r>
              <a:rPr lang="ru-RU" dirty="0" smtClean="0"/>
              <a:t>выражения.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  К.Г. Паустовский.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9229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04664"/>
            <a:ext cx="6512511" cy="108012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Потренируемся!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915268"/>
            <a:ext cx="8496944" cy="4322043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Сформулируйте основную мысль (тезис) своими словами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вот мечта - это совсем другое дело. Это что-то волшебное. Мечта всегда связана с чем-то безусловно добрым и прекрасным - с тем, что принято называть нравственным идеалом. Ведь сама мечта не способна появиться у того, кто не умеет отличать добро от зла. В мечту люди просто верят, и она позволяет человеку верить в лучшее, в то, что в конце концов всё будет хорошо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Уже в незапамятные времена у жителей Древней Греции превыше всего ценились в разговоре краткость и ясность.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лаконизм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краткость)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произошло от названия области Древней Греции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Лаконики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жители которой, спартанцы, отличались суровыми нравами, а также краткостью и точностью речи.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01123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9755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704855" cy="144016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Сформулируйте тезисы к предложенным отрывкам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916832"/>
            <a:ext cx="8064896" cy="4536504"/>
          </a:xfrm>
        </p:spPr>
        <p:txBody>
          <a:bodyPr>
            <a:normAutofit fontScale="92500"/>
          </a:bodyPr>
          <a:lstStyle/>
          <a:p>
            <a:r>
              <a:rPr lang="ru-RU" dirty="0"/>
              <a:t>Неуверенность в себе - проблема древняя, однако она привлекла внимание медиков, педагогов и психологов сравнительно недавно - в середине XX века. Именно тогда стало понятно: всё усиливающаяся неуверенность в себе может стать причиной массы неприятностей - вплоть до серьёзных заболеваний, не говоря уже о житейских проблемах</a:t>
            </a:r>
            <a:r>
              <a:rPr lang="ru-RU" dirty="0" smtClean="0"/>
              <a:t>.</a:t>
            </a:r>
          </a:p>
          <a:p>
            <a:r>
              <a:rPr lang="ru-RU" i="1" dirty="0"/>
              <a:t>В век компьютерных технологий реальные игрушки уже не привлекают к себе такого внимания, как виртуальные.  Но несмотря на все появляющиеся новинки, такие как телефоны и компьютерная техника, игрушка все-таки остается неповторимой и незаменимой в своем роде, ведь ничто так не учит и не развивает ребенка, как игрушка, с которой он может общаться, играть и даже приобретать жизненный опыт.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101123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3808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404664"/>
            <a:ext cx="8136904" cy="1152128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/>
              <a:t>Сформулируйте тезисы к предложенным отрывкам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988840"/>
            <a:ext cx="8208912" cy="460851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Любовь - это безусловное и безграничное доверие двоих друг к другу. Доверие, которое раскрывает в каждом всё то лучшее, на что только способна личность. Настоящая любовь непременно включает в себя дружеские отношения, но не ограничивается ими. Она всегда больше дружбы, поскольку только в любви мы признаём за другим человеком полное право на всё то, что составляет наш мир</a:t>
            </a:r>
            <a:r>
              <a:rPr lang="ru-RU" dirty="0" smtClean="0"/>
              <a:t>.</a:t>
            </a:r>
          </a:p>
          <a:p>
            <a:r>
              <a:rPr lang="ru-RU" i="1" dirty="0"/>
              <a:t>Но вот парадокс: раньше круг общения был ограничен, сегодня человека угнетает избыточность вынужденного общения. Особенно это заметно в городах с высокой плотностью населения. Мы стремимся обособиться, выбрать уединённое место в метро, в кафе, в читальном зале библиотеки.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88640"/>
            <a:ext cx="101123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8831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04664"/>
            <a:ext cx="6512511" cy="136815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Тезисный 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2204864"/>
            <a:ext cx="8208912" cy="4104456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/>
              <a:t>При сжатии текста необходимо сохранить:</a:t>
            </a:r>
          </a:p>
          <a:p>
            <a:pPr marL="45720" indent="0">
              <a:buNone/>
            </a:pPr>
            <a:r>
              <a:rPr lang="ru-RU" dirty="0" smtClean="0"/>
              <a:t>- связанность текста, логичность изложения, тему, идею;</a:t>
            </a:r>
          </a:p>
          <a:p>
            <a:pPr marL="45720" indent="0">
              <a:buNone/>
            </a:pPr>
            <a:r>
              <a:rPr lang="ru-RU" dirty="0" smtClean="0"/>
              <a:t>- последовательность изложения, микротемы;</a:t>
            </a:r>
          </a:p>
          <a:p>
            <a:pPr marL="45720" indent="0">
              <a:buNone/>
            </a:pPr>
            <a:r>
              <a:rPr lang="ru-RU" dirty="0" smtClean="0"/>
              <a:t>- сокращения не должны носить случайный, субъективный характер.</a:t>
            </a:r>
          </a:p>
          <a:p>
            <a:pPr marL="45720" indent="0">
              <a:buNone/>
            </a:pPr>
            <a:r>
              <a:rPr lang="ru-RU" dirty="0" smtClean="0"/>
              <a:t>В достижении этого результата поможет тезисный план.</a:t>
            </a:r>
          </a:p>
          <a:p>
            <a:pPr marL="45720" indent="0">
              <a:buNone/>
            </a:pPr>
            <a:r>
              <a:rPr lang="ru-RU" dirty="0"/>
              <a:t>Умело составленные тезисы взаимосвязаны, как звенья одной цепи.</a:t>
            </a:r>
            <a:endParaRPr lang="ru-RU" dirty="0" smtClean="0"/>
          </a:p>
          <a:p>
            <a:pPr marL="45720" indent="0"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101123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7890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24935" cy="108012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Потренируемся. </a:t>
            </a:r>
            <a:br>
              <a:rPr lang="ru-RU" sz="4000" dirty="0" smtClean="0"/>
            </a:br>
            <a:r>
              <a:rPr lang="ru-RU" sz="4000" dirty="0" smtClean="0"/>
              <a:t>Составьте тезисный план.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628800"/>
            <a:ext cx="8424936" cy="4968552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b="1" dirty="0"/>
              <a:t>На дюнах</a:t>
            </a:r>
            <a:endParaRPr lang="ru-RU" dirty="0"/>
          </a:p>
          <a:p>
            <a:pPr marL="45720" indent="0">
              <a:buNone/>
            </a:pPr>
            <a:r>
              <a:rPr lang="ru-RU" dirty="0"/>
              <a:t>Я живу в маленьком доме на дюнах. Все Рижское взморье в снегу. Он все время слетает с высоких сосен длинными прядями и рассыпается в пыль. Слетает он от ветра и от того, что по соснам прыгают белки. Когда очень тихо, то слышно, как они шелушат сосновые шишки.</a:t>
            </a:r>
            <a:br>
              <a:rPr lang="ru-RU" dirty="0"/>
            </a:br>
            <a:r>
              <a:rPr lang="ru-RU" dirty="0"/>
              <a:t>      Дом стоит у самого моря. Чтобы увидеть море, нужно зайти за калитку и немного пройти по протоптанной в снегу тропинке мимо заколоченной дачи. На окнах этой дачи еще с лета остались занавески. Они шевелятся от слабого ветра. Должно быть, ветер проникает сквозь незаметные щели в пустую дачу, но издали кажется, что кто-то их поднимает и осторожно следит за тобой.</a:t>
            </a:r>
            <a:br>
              <a:rPr lang="ru-RU" dirty="0"/>
            </a:br>
            <a:r>
              <a:rPr lang="ru-RU" dirty="0"/>
              <a:t>      Море не замерзло. Снег лежит до самой кромки воды. На нем видны следы зайцев. Когда на море подымается волна, то слышен не шум прибоя, а хрустенье льда и шорох оседающего снега. Балтика зимой пустынна и угрюма. (Ю. В. </a:t>
            </a:r>
            <a:r>
              <a:rPr lang="ru-RU" dirty="0" smtClean="0"/>
              <a:t>Бондарев)</a:t>
            </a:r>
            <a:endParaRPr lang="ru-RU" dirty="0"/>
          </a:p>
          <a:p>
            <a:endParaRPr lang="ru-RU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01123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3534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352927" cy="2088232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/>
              <a:t>Памятка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«</a:t>
            </a:r>
            <a:r>
              <a:rPr lang="ru-RU" sz="4000" dirty="0"/>
              <a:t>Как работать над сжатым изложением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2276872"/>
            <a:ext cx="8064896" cy="4104456"/>
          </a:xfrm>
        </p:spPr>
        <p:txBody>
          <a:bodyPr/>
          <a:lstStyle/>
          <a:p>
            <a:pPr marL="45720" indent="0">
              <a:buNone/>
            </a:pPr>
            <a:r>
              <a:rPr lang="ru-RU" b="1" i="1" dirty="0" smtClean="0"/>
              <a:t>При втором прочтении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Уточнить тезисы, заполнить оставленные промежутки;</a:t>
            </a:r>
          </a:p>
          <a:p>
            <a:r>
              <a:rPr lang="ru-RU" dirty="0" smtClean="0"/>
              <a:t>Уточнить структуру текста, логику изложения;</a:t>
            </a:r>
          </a:p>
          <a:p>
            <a:r>
              <a:rPr lang="ru-RU" dirty="0" smtClean="0"/>
              <a:t>Далее создать черновик, внося коррективы, используя различные способы сжатия текста, учитывая объем ( не менее 70, но не более 100 слов). </a:t>
            </a:r>
          </a:p>
          <a:p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101123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6690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1988840"/>
            <a:ext cx="6400800" cy="4248472"/>
          </a:xfrm>
        </p:spPr>
        <p:txBody>
          <a:bodyPr/>
          <a:lstStyle/>
          <a:p>
            <a:r>
              <a:rPr lang="ru-RU" dirty="0"/>
              <a:t>Подготовила Дурнова Галина Николаевна,</a:t>
            </a:r>
          </a:p>
          <a:p>
            <a:r>
              <a:rPr lang="ru-RU" dirty="0"/>
              <a:t>учитель русского языка и литературы МБОУ СОШ № 14</a:t>
            </a:r>
          </a:p>
          <a:p>
            <a:r>
              <a:rPr lang="ru-RU" dirty="0"/>
              <a:t> города Сергиева Посада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433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Желаю удачи!</a:t>
            </a:r>
            <a:endParaRPr lang="ru-RU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54575"/>
            <a:ext cx="3549942" cy="473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6832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260648"/>
            <a:ext cx="6512511" cy="165618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Что такое сжатое изложение?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2060848"/>
            <a:ext cx="7992888" cy="4248472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Изложение</a:t>
            </a:r>
            <a:r>
              <a:rPr lang="ru-RU" dirty="0"/>
              <a:t> - эта форма работы с текстом, которая предусматривает пересказ </a:t>
            </a:r>
            <a:r>
              <a:rPr lang="ru-RU" dirty="0" smtClean="0"/>
              <a:t>прослушанного </a:t>
            </a:r>
            <a:r>
              <a:rPr lang="ru-RU" dirty="0"/>
              <a:t>текста подробно, сжато или выборочно</a:t>
            </a:r>
            <a:r>
              <a:rPr lang="ru-RU" dirty="0" smtClean="0"/>
              <a:t>.</a:t>
            </a:r>
          </a:p>
          <a:p>
            <a:r>
              <a:rPr lang="ru-RU" b="1" dirty="0">
                <a:solidFill>
                  <a:schemeClr val="tx1"/>
                </a:solidFill>
              </a:rPr>
              <a:t>Сжатое изложение</a:t>
            </a:r>
            <a:r>
              <a:rPr lang="ru-RU" dirty="0"/>
              <a:t> - это такой пересказ текста, который обязательно основывается на отборе </a:t>
            </a:r>
            <a:r>
              <a:rPr lang="ru-RU" dirty="0" smtClean="0"/>
              <a:t>самого </a:t>
            </a:r>
            <a:r>
              <a:rPr lang="ru-RU" dirty="0"/>
              <a:t>необходимого материала на заданную в этом тексте тему и создании на этой основе нового, меньшего по объему, высказывания</a:t>
            </a:r>
            <a:r>
              <a:rPr lang="ru-RU" dirty="0" smtClean="0"/>
              <a:t>.</a:t>
            </a:r>
          </a:p>
          <a:p>
            <a:r>
              <a:rPr lang="ru-RU" b="1" dirty="0">
                <a:solidFill>
                  <a:schemeClr val="tx1"/>
                </a:solidFill>
              </a:rPr>
              <a:t>Г</a:t>
            </a:r>
            <a:r>
              <a:rPr lang="ru-RU" b="1" dirty="0" smtClean="0">
                <a:solidFill>
                  <a:schemeClr val="tx1"/>
                </a:solidFill>
              </a:rPr>
              <a:t>лавной </a:t>
            </a:r>
            <a:r>
              <a:rPr lang="ru-RU" b="1" dirty="0">
                <a:solidFill>
                  <a:schemeClr val="tx1"/>
                </a:solidFill>
              </a:rPr>
              <a:t>задачей сжатого изложения</a:t>
            </a:r>
            <a:r>
              <a:rPr lang="ru-RU" dirty="0"/>
              <a:t> является краткое, сжатое описание представленных в тексте фактов, идей, проблем собственными, самостоятельно подобранными речевыми средствами.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33" y="188640"/>
            <a:ext cx="1012612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678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332656"/>
            <a:ext cx="7200799" cy="1368152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Памятка </a:t>
            </a:r>
            <a:br>
              <a:rPr lang="ru-RU" sz="3600" dirty="0" smtClean="0"/>
            </a:br>
            <a:r>
              <a:rPr lang="ru-RU" sz="3600" dirty="0" smtClean="0"/>
              <a:t>«Как работать над сжатым изложением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844824"/>
            <a:ext cx="8352928" cy="4752528"/>
          </a:xfrm>
        </p:spPr>
        <p:txBody>
          <a:bodyPr>
            <a:normAutofit fontScale="70000" lnSpcReduction="20000"/>
          </a:bodyPr>
          <a:lstStyle/>
          <a:p>
            <a:pPr marL="45720" indent="0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первом чтении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Подготовьтесь к прослушиванию текста. Приготовьте черновик, на котором будете письменно фиксировать услышанный текст. 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делайте записи! 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поможет вам лучше запомнить текст, т.к. зрительная информация лучше усваивается.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Делая записи, не бойтесь оставлять пробелы, если вы что-то не успели записать. При прочтении текста во второй раз вы спокойно сможете зафиксировать то, что пропустили.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Сокращайте слова. Потом, во время паузы между прочтениями вы сможете дописать их.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Как правило, при чтении текста аудитор делает паузы между абзацами. Зафиксируйте их. Так вам будет проще определить основные микротемы текста (основные мысли абзацев).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Текст прочитан. Прочитайте то, что записали, соедините записанные предложения в связный текст. Это важно для его последующего сокращения.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0607"/>
            <a:ext cx="101123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921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332656"/>
            <a:ext cx="7992888" cy="136815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Приемы сжатия текста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484784"/>
            <a:ext cx="8136904" cy="4752528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800" b="1" dirty="0" smtClean="0"/>
              <a:t>   Исключение</a:t>
            </a:r>
            <a:r>
              <a:rPr lang="ru-RU" sz="2800" dirty="0" smtClean="0"/>
              <a:t>-прием, при котором исключается второстепенная информация (вводные слова, повторы, однородные члены и т.д.);</a:t>
            </a:r>
            <a:endParaRPr lang="ru-RU" sz="2800" dirty="0"/>
          </a:p>
          <a:p>
            <a:pPr marL="45720" lvl="0" indent="0">
              <a:buNone/>
            </a:pPr>
            <a:r>
              <a:rPr lang="ru-RU" sz="2800" b="1" dirty="0" smtClean="0"/>
              <a:t>Упрощение</a:t>
            </a:r>
            <a:r>
              <a:rPr lang="ru-RU" sz="2800" dirty="0" smtClean="0"/>
              <a:t>-прием, при котором упрощаются синтаксические конструкции (замена прямой речи косвенной, ряд предложений, объединенных одной мыслью);</a:t>
            </a:r>
            <a:endParaRPr lang="ru-RU" sz="2800" dirty="0"/>
          </a:p>
          <a:p>
            <a:pPr marL="45720" lvl="0" indent="0">
              <a:buNone/>
            </a:pPr>
            <a:r>
              <a:rPr lang="ru-RU" sz="2800" b="1" dirty="0" smtClean="0"/>
              <a:t>Обобщение</a:t>
            </a:r>
            <a:r>
              <a:rPr lang="ru-RU" sz="2800" dirty="0" smtClean="0"/>
              <a:t>-прием</a:t>
            </a:r>
            <a:r>
              <a:rPr lang="ru-RU" sz="2800" dirty="0"/>
              <a:t>, при котором информация, представленная в нескольких предложениях, соединяется в </a:t>
            </a:r>
            <a:r>
              <a:rPr lang="ru-RU" sz="2800" dirty="0" smtClean="0"/>
              <a:t>одном.</a:t>
            </a:r>
            <a:endParaRPr lang="ru-RU" sz="2800" dirty="0"/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3"/>
            <a:ext cx="890662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113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16823" cy="1224136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>
                <a:effectLst/>
              </a:rPr>
              <a:t>Формулирование тезиса - один из приемов сжатия текста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988840"/>
            <a:ext cx="7776864" cy="403244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При написании текста необходимо сохранить все микротемы (абзацы), которые есть в предложенном тексте. Обычно их три. Главная мысль каждого абзаца формулируется в форме тезиса.</a:t>
            </a:r>
          </a:p>
          <a:p>
            <a:pPr marL="45720" indent="0">
              <a:buNone/>
            </a:pPr>
            <a:endParaRPr lang="ru-RU" dirty="0" smtClean="0"/>
          </a:p>
          <a:p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/>
              </a:rPr>
              <a:t>Что такое тезис?</a:t>
            </a:r>
          </a:p>
          <a:p>
            <a:pPr marL="45720" indent="0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/>
              </a:rPr>
              <a:t>Тезис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/>
              </a:rPr>
              <a:t> = микротема + основная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/>
              </a:rPr>
              <a:t>мысль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/>
              </a:rPr>
              <a:t>.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Тезис </a:t>
            </a:r>
            <a:r>
              <a:rPr lang="ru-RU" dirty="0"/>
              <a:t>– положение, сформулированное как предложение, в котором сжато выражена главная </a:t>
            </a:r>
            <a:r>
              <a:rPr lang="ru-RU" dirty="0" smtClean="0"/>
              <a:t>мысль</a:t>
            </a:r>
            <a:r>
              <a:rPr lang="ru-RU" dirty="0"/>
              <a:t>, идея </a:t>
            </a:r>
            <a:r>
              <a:rPr lang="ru-RU" dirty="0" smtClean="0"/>
              <a:t>высказывания, абзаца.</a:t>
            </a:r>
            <a:r>
              <a:rPr lang="ru-RU" dirty="0"/>
              <a:t> </a:t>
            </a:r>
            <a:endParaRPr lang="ru-RU" dirty="0" smtClean="0"/>
          </a:p>
          <a:p>
            <a:pPr marL="45720" indent="0">
              <a:buNone/>
            </a:pPr>
            <a:endParaRPr lang="ru-RU" dirty="0" smtClean="0"/>
          </a:p>
          <a:p>
            <a:r>
              <a:rPr lang="ru-RU" dirty="0"/>
              <a:t>Тезисы могут быть простыми, основными и сложными.</a:t>
            </a:r>
          </a:p>
          <a:p>
            <a:pPr marL="45720" indent="0">
              <a:buNone/>
            </a:pPr>
            <a:endParaRPr lang="ru-RU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01123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728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280920" cy="5793824"/>
          </a:xfrm>
        </p:spPr>
        <p:txBody>
          <a:bodyPr>
            <a:normAutofit/>
          </a:bodyPr>
          <a:lstStyle/>
          <a:p>
            <a:r>
              <a:rPr lang="ru-RU" b="1" dirty="0"/>
              <a:t>Основные тезисы</a:t>
            </a:r>
            <a:r>
              <a:rPr lang="ru-RU" dirty="0"/>
              <a:t>– это принципиально важные главные положения, обобщающие содержание текста. Основные тезисы можно хорошо составить только после ознакомления со всем текстом в целом</a:t>
            </a:r>
            <a:r>
              <a:rPr lang="ru-RU" dirty="0" smtClean="0"/>
              <a:t>.</a:t>
            </a:r>
          </a:p>
          <a:p>
            <a:r>
              <a:rPr lang="ru-RU" b="1" dirty="0"/>
              <a:t>Простые тезисы</a:t>
            </a:r>
            <a:r>
              <a:rPr lang="ru-RU" dirty="0"/>
              <a:t>– это главные </a:t>
            </a:r>
            <a:r>
              <a:rPr lang="ru-RU" dirty="0" smtClean="0"/>
              <a:t>мысли, </a:t>
            </a:r>
            <a:r>
              <a:rPr lang="ru-RU" dirty="0"/>
              <a:t>которые можно выделить из любой </a:t>
            </a:r>
            <a:r>
              <a:rPr lang="ru-RU" dirty="0" smtClean="0"/>
              <a:t>части </a:t>
            </a:r>
            <a:r>
              <a:rPr lang="ru-RU" dirty="0"/>
              <a:t>текста, даже при первоначальным ознакомлении с ним. В большинстве случаев простые тезисы могут быть составлены из цитат</a:t>
            </a:r>
            <a:r>
              <a:rPr lang="ru-RU" dirty="0" smtClean="0"/>
              <a:t>.</a:t>
            </a:r>
          </a:p>
          <a:p>
            <a:r>
              <a:rPr lang="ru-RU" b="1" dirty="0"/>
              <a:t>Сложными тезисами</a:t>
            </a:r>
            <a:r>
              <a:rPr lang="ru-RU" dirty="0"/>
              <a:t> являются записи, включающие в себе простые и основные тезисы. </a:t>
            </a:r>
            <a:endParaRPr lang="ru-RU" dirty="0" smtClean="0"/>
          </a:p>
          <a:p>
            <a:r>
              <a:rPr lang="ru-RU" sz="2400" b="1" i="1" dirty="0" smtClean="0"/>
              <a:t>В </a:t>
            </a:r>
            <a:r>
              <a:rPr lang="ru-RU" sz="2400" b="1" i="1" dirty="0"/>
              <a:t>сложных тезисах: </a:t>
            </a:r>
            <a:endParaRPr lang="ru-RU" sz="2400" b="1" i="1" dirty="0" smtClean="0"/>
          </a:p>
          <a:p>
            <a:r>
              <a:rPr lang="ru-RU" sz="2400" b="1" i="1" dirty="0" smtClean="0"/>
              <a:t>основные </a:t>
            </a:r>
            <a:r>
              <a:rPr lang="ru-RU" sz="2400" b="1" i="1" dirty="0"/>
              <a:t>тезисы выражают </a:t>
            </a:r>
            <a:r>
              <a:rPr lang="ru-RU" sz="2400" b="1" i="1" dirty="0" err="1"/>
              <a:t>микротему</a:t>
            </a:r>
            <a:r>
              <a:rPr lang="ru-RU" sz="2400" b="1" i="1" dirty="0"/>
              <a:t>, </a:t>
            </a:r>
            <a:endParaRPr lang="ru-RU" sz="2400" b="1" i="1" dirty="0" smtClean="0"/>
          </a:p>
          <a:p>
            <a:r>
              <a:rPr lang="ru-RU" sz="2400" b="1" i="1" dirty="0" smtClean="0"/>
              <a:t>простые </a:t>
            </a:r>
            <a:r>
              <a:rPr lang="ru-RU" sz="2400" b="1" i="1" dirty="0"/>
              <a:t>тезисы раскрывают эту </a:t>
            </a:r>
            <a:r>
              <a:rPr lang="ru-RU" sz="2400" b="1" i="1" dirty="0" err="1"/>
              <a:t>микротему</a:t>
            </a:r>
            <a:r>
              <a:rPr lang="ru-RU" sz="2400" b="1" i="1" dirty="0"/>
              <a:t>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985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848871" cy="108012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В каком виде записываются тезисы?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2348880"/>
            <a:ext cx="7776864" cy="410445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Тезисы можно записать в виде цитаты (</a:t>
            </a:r>
            <a:r>
              <a:rPr lang="ru-RU" sz="2400" dirty="0" smtClean="0"/>
              <a:t>дословно привести </a:t>
            </a:r>
            <a:r>
              <a:rPr lang="ru-RU" sz="2400" b="1" dirty="0" smtClean="0"/>
              <a:t>высказывание</a:t>
            </a:r>
            <a:r>
              <a:rPr lang="ru-RU" sz="2400" dirty="0" smtClean="0"/>
              <a:t> автора)</a:t>
            </a:r>
            <a:r>
              <a:rPr lang="ru-RU" sz="2400" b="1" dirty="0" smtClean="0"/>
              <a:t> или сформулировать самостоятельно. </a:t>
            </a:r>
            <a:endParaRPr lang="ru-RU" sz="2400" dirty="0" smtClean="0"/>
          </a:p>
          <a:p>
            <a:r>
              <a:rPr lang="ru-RU" dirty="0"/>
              <a:t>В зависимости от стиля изложения выделяются два типа тезисов: </a:t>
            </a:r>
            <a:r>
              <a:rPr lang="ru-RU" dirty="0" smtClean="0"/>
              <a:t>глагольного </a:t>
            </a:r>
            <a:r>
              <a:rPr lang="ru-RU" dirty="0"/>
              <a:t>и номинативного </a:t>
            </a:r>
            <a:r>
              <a:rPr lang="ru-RU" dirty="0" smtClean="0"/>
              <a:t>строя:</a:t>
            </a:r>
          </a:p>
          <a:p>
            <a:r>
              <a:rPr lang="ru-RU" dirty="0" smtClean="0"/>
              <a:t>- наиболее часто используются </a:t>
            </a:r>
            <a:r>
              <a:rPr lang="ru-RU" dirty="0"/>
              <a:t>тезисы глагольного строя, т. е. тезисы с </a:t>
            </a:r>
            <a:r>
              <a:rPr lang="ru-RU" b="1" dirty="0"/>
              <a:t>глагольными </a:t>
            </a:r>
            <a:r>
              <a:rPr lang="ru-RU" b="1" dirty="0" smtClean="0"/>
              <a:t>сказуемыми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в </a:t>
            </a:r>
            <a:r>
              <a:rPr lang="ru-RU" dirty="0"/>
              <a:t>номинативных </a:t>
            </a:r>
            <a:r>
              <a:rPr lang="ru-RU" dirty="0" smtClean="0"/>
              <a:t>тезисах </a:t>
            </a:r>
            <a:r>
              <a:rPr lang="ru-RU" b="1" dirty="0" smtClean="0"/>
              <a:t>имена существительные </a:t>
            </a:r>
            <a:r>
              <a:rPr lang="ru-RU" dirty="0"/>
              <a:t>преобладают над глагольными сказуемыми.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101123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0751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96943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Сформулируйте основную мысль (тезис), используя глаголы.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844824"/>
            <a:ext cx="8136904" cy="453650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Когда мне было лет десять, чья-то заботливая рука подложила мне томик «Животные-герои». Я считаю ее свои «будильником». От других людей знаю, что для них «будильником» чувства природы были месяц, проведённый летом в деревне, прогулка в лесу с человеком, который «на всё открыл глаза», первое путешествие с рюкзаком, с ночёвкой в лесу</a:t>
            </a:r>
            <a:r>
              <a:rPr lang="ru-RU" dirty="0" smtClean="0"/>
              <a:t>...</a:t>
            </a:r>
          </a:p>
          <a:p>
            <a:r>
              <a:rPr lang="ru-RU" dirty="0"/>
              <a:t>Мир изменяется, становится другим. Но если родители не смогли установить внутренний контакт с ребёнком, перекладывая основные заботы на бабушек и дедушек или общественные организации, то не стоит удивляться тому, что иной ребёнок так рано приобретает цинизм и неверие в бескорыстие, что жизнь его обедняется, становится плоской и сухой.</a:t>
            </a:r>
          </a:p>
        </p:txBody>
      </p:sp>
    </p:spTree>
    <p:extLst>
      <p:ext uri="{BB962C8B-B14F-4D97-AF65-F5344CB8AC3E}">
        <p14:creationId xmlns:p14="http://schemas.microsoft.com/office/powerpoint/2010/main" val="906395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712967" cy="864096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/>
              <a:t>Сформулируйте основную мысль (тезис), используя </a:t>
            </a:r>
            <a:r>
              <a:rPr lang="ru-RU" sz="3600" dirty="0" smtClean="0"/>
              <a:t>имена существительные</a:t>
            </a:r>
            <a:r>
              <a:rPr lang="ru-RU" sz="4800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2348880"/>
            <a:ext cx="8640960" cy="417646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 Нравственность – это путеводитель по жизни. И если ты будешь отклоняться от дороги, то вполне можешь забрести в бурелом, колючий кустарник, а то и вовсе утонуть. То есть если ты неблагодарно ведёшь себя по отношению к другим, то и люди вправе вести себя по отношению к тебе так же</a:t>
            </a:r>
            <a:r>
              <a:rPr lang="ru-RU" dirty="0" smtClean="0"/>
              <a:t>.</a:t>
            </a:r>
          </a:p>
          <a:p>
            <a:r>
              <a:rPr lang="ru-RU" i="1" dirty="0"/>
              <a:t>Если командовать везде и всеми, то человека ждёт одиночество как финал жизни. Такой человек всегда будет одинок. Ведь на равных общаться он не умеет. Внутри у него глухая, иногда неосознаваемая тревога. И он чувствует себя спокойно только тогда, когда люди беспрекословно Выполняют его распоряжения. Командиры и сами несчастные люди, и плодят несчастье, даже если добиваются неплохих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128855145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274</TotalTime>
  <Words>1112</Words>
  <Application>Microsoft Office PowerPoint</Application>
  <PresentationFormat>Экран (4:3)</PresentationFormat>
  <Paragraphs>83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Воздушный поток</vt:lpstr>
      <vt:lpstr>Приемы конструирования тезисов для текстов сжатого изложения</vt:lpstr>
      <vt:lpstr>Что такое сжатое изложение?</vt:lpstr>
      <vt:lpstr>Памятка  «Как работать над сжатым изложением</vt:lpstr>
      <vt:lpstr>Приемы сжатия текста</vt:lpstr>
      <vt:lpstr>Формулирование тезиса - один из приемов сжатия текста  </vt:lpstr>
      <vt:lpstr>Презентация PowerPoint</vt:lpstr>
      <vt:lpstr>В каком виде записываются тезисы?</vt:lpstr>
      <vt:lpstr>Сформулируйте основную мысль (тезис), используя глаголы.</vt:lpstr>
      <vt:lpstr>Сформулируйте основную мысль (тезис), используя имена существительные.</vt:lpstr>
      <vt:lpstr>Потренируемся.</vt:lpstr>
      <vt:lpstr>Потренируемся ?</vt:lpstr>
      <vt:lpstr>Потренируемся!</vt:lpstr>
      <vt:lpstr>Сформулируйте тезисы к предложенным отрывкам</vt:lpstr>
      <vt:lpstr>Сформулируйте тезисы к предложенным отрывкам</vt:lpstr>
      <vt:lpstr>Тезисный план</vt:lpstr>
      <vt:lpstr>Потренируемся.  Составьте тезисный план.</vt:lpstr>
      <vt:lpstr>Памятка  «Как работать над сжатым изложением</vt:lpstr>
      <vt:lpstr>Презентация PowerPoint</vt:lpstr>
      <vt:lpstr>Желаю удачи!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Приемы конструирования тезисов для текстов сжатого изложения</dc:title>
  <dc:creator>Lenovo</dc:creator>
  <cp:lastModifiedBy>Admin</cp:lastModifiedBy>
  <cp:revision>30</cp:revision>
  <dcterms:created xsi:type="dcterms:W3CDTF">2018-11-10T09:50:05Z</dcterms:created>
  <dcterms:modified xsi:type="dcterms:W3CDTF">2018-11-10T17:39:37Z</dcterms:modified>
</cp:coreProperties>
</file>