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753600" cy="7315200"/>
  <p:notesSz cx="6858000" cy="9144000"/>
  <p:embeddedFontLst>
    <p:embeddedFont>
      <p:font typeface="Raleway" panose="020B0604020202020204" charset="-52"/>
      <p:regular r:id="rId10"/>
      <p:bold r:id="rId11"/>
    </p:embeddedFont>
    <p:embeddedFont>
      <p:font typeface="20db" panose="020B0604020202020204" charset="-79"/>
      <p:regular r:id="rId12"/>
    </p:embeddedFont>
    <p:embeddedFont>
      <p:font typeface="Raleway Heavy" panose="020B0604020202020204" charset="0"/>
      <p:regular r:id="rId13"/>
    </p:embeddedFont>
    <p:embeddedFont>
      <p:font typeface="PT Serif" panose="020B0604020202020204" charset="-52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12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354" r="5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1326" y="682462"/>
            <a:ext cx="7352992" cy="2083801"/>
            <a:chOff x="0" y="0"/>
            <a:chExt cx="9803990" cy="2778401"/>
          </a:xfrm>
        </p:grpSpPr>
        <p:sp>
          <p:nvSpPr>
            <p:cNvPr id="3" name="TextBox 3"/>
            <p:cNvSpPr txBox="1"/>
            <p:nvPr/>
          </p:nvSpPr>
          <p:spPr>
            <a:xfrm>
              <a:off x="0" y="736025"/>
              <a:ext cx="9803990" cy="1246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0"/>
                </a:lnSpc>
              </a:pPr>
              <a:r>
                <a:rPr lang="en-US" sz="6400">
                  <a:solidFill>
                    <a:srgbClr val="FFFFFF"/>
                  </a:solidFill>
                  <a:latin typeface="Raleway Heavy"/>
                </a:rPr>
                <a:t>АВИАПЕРЕВОЗКИ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35788" y="-28575"/>
              <a:ext cx="7732415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35788" y="2467040"/>
              <a:ext cx="7732415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38000"/>
          </a:blip>
          <a:srcRect/>
          <a:stretch>
            <a:fillRect/>
          </a:stretch>
        </p:blipFill>
        <p:spPr>
          <a:xfrm>
            <a:off x="8029491" y="-1628691"/>
            <a:ext cx="3353053" cy="33530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32885" y="5598352"/>
            <a:ext cx="2364211" cy="23642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38000"/>
          </a:blip>
          <a:srcRect/>
          <a:stretch>
            <a:fillRect/>
          </a:stretch>
        </p:blipFill>
        <p:spPr>
          <a:xfrm rot="2700000">
            <a:off x="299272" y="5848403"/>
            <a:ext cx="1864108" cy="186410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392084" y="5928360"/>
            <a:ext cx="3274814" cy="126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PT Serif"/>
              </a:rPr>
              <a:t>Выполнили:</a:t>
            </a:r>
          </a:p>
          <a:p>
            <a:pPr algn="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PT Serif"/>
              </a:rPr>
              <a:t>Светлана Жураховская</a:t>
            </a:r>
          </a:p>
          <a:p>
            <a:pPr algn="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PT Serif"/>
              </a:rPr>
              <a:t>Ольга Хван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4700" t="783" r="7865" b="78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38000"/>
          </a:blip>
          <a:srcRect/>
          <a:stretch>
            <a:fillRect/>
          </a:stretch>
        </p:blipFill>
        <p:spPr>
          <a:xfrm>
            <a:off x="8477250" y="-476250"/>
            <a:ext cx="1847578" cy="18475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8000"/>
          </a:blip>
          <a:srcRect/>
          <a:stretch>
            <a:fillRect/>
          </a:stretch>
        </p:blipFill>
        <p:spPr>
          <a:xfrm rot="-2464466">
            <a:off x="-751374" y="-571972"/>
            <a:ext cx="2228319" cy="22283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464466">
            <a:off x="-399604" y="-1358036"/>
            <a:ext cx="2735877" cy="27358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464466">
            <a:off x="8030021" y="5861914"/>
            <a:ext cx="2735877" cy="273587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47985" y="1371200"/>
            <a:ext cx="5022470" cy="5426109"/>
            <a:chOff x="0" y="0"/>
            <a:chExt cx="6696627" cy="7234812"/>
          </a:xfrm>
        </p:grpSpPr>
        <p:sp>
          <p:nvSpPr>
            <p:cNvPr id="7" name="TextBox 7"/>
            <p:cNvSpPr txBox="1"/>
            <p:nvPr/>
          </p:nvSpPr>
          <p:spPr>
            <a:xfrm>
              <a:off x="0" y="28575"/>
              <a:ext cx="6696627" cy="821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20"/>
                </a:lnSpc>
              </a:pPr>
              <a:r>
                <a:rPr lang="en-US" sz="4200">
                  <a:solidFill>
                    <a:srgbClr val="1A1A18"/>
                  </a:solidFill>
                  <a:latin typeface="Raleway Heavy"/>
                </a:rPr>
                <a:t>О чем расскажем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408572"/>
              <a:ext cx="6696627" cy="341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80"/>
                </a:lnSpc>
              </a:pPr>
              <a:r>
                <a:rPr lang="en-US" sz="1800">
                  <a:solidFill>
                    <a:srgbClr val="1A1A18"/>
                  </a:solidFill>
                  <a:latin typeface="20db"/>
                </a:rPr>
                <a:t>Когда не обойтись без самолета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805145"/>
              <a:ext cx="6696627" cy="671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80"/>
                </a:lnSpc>
              </a:pPr>
              <a:r>
                <a:rPr lang="en-US" sz="1800">
                  <a:solidFill>
                    <a:srgbClr val="1A1A18"/>
                  </a:solidFill>
                  <a:latin typeface="20db"/>
                </a:rPr>
                <a:t>Какие трудности возникают при перевозке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531918"/>
              <a:ext cx="6696627" cy="2322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80"/>
                </a:lnSpc>
              </a:pPr>
              <a:r>
                <a:rPr lang="en-US" sz="1800">
                  <a:solidFill>
                    <a:srgbClr val="1A1A18"/>
                  </a:solidFill>
                  <a:latin typeface="20db"/>
                </a:rPr>
                <a:t>Этапы доставки</a:t>
              </a:r>
            </a:p>
            <a:p>
              <a:pPr algn="l">
                <a:lnSpc>
                  <a:spcPts val="1980"/>
                </a:lnSpc>
              </a:pPr>
              <a:endParaRPr lang="en-US" sz="1800">
                <a:solidFill>
                  <a:srgbClr val="1A1A18"/>
                </a:solidFill>
                <a:latin typeface="20db"/>
              </a:endParaRPr>
            </a:p>
            <a:p>
              <a:pPr algn="l">
                <a:lnSpc>
                  <a:spcPts val="1980"/>
                </a:lnSpc>
              </a:pPr>
              <a:r>
                <a:rPr lang="en-US" sz="1800">
                  <a:solidFill>
                    <a:srgbClr val="1A1A18"/>
                  </a:solidFill>
                  <a:latin typeface="20db"/>
                </a:rPr>
                <a:t>Особенности правового регулирования</a:t>
              </a:r>
            </a:p>
            <a:p>
              <a:pPr algn="l">
                <a:lnSpc>
                  <a:spcPts val="1980"/>
                </a:lnSpc>
              </a:pPr>
              <a:endParaRPr lang="en-US" sz="1800">
                <a:solidFill>
                  <a:srgbClr val="1A1A18"/>
                </a:solidFill>
                <a:latin typeface="20db"/>
              </a:endParaRPr>
            </a:p>
            <a:p>
              <a:pPr algn="l">
                <a:lnSpc>
                  <a:spcPts val="1980"/>
                </a:lnSpc>
              </a:pPr>
              <a:r>
                <a:rPr lang="en-US" sz="1800">
                  <a:solidFill>
                    <a:srgbClr val="1A1A18"/>
                  </a:solidFill>
                  <a:latin typeface="20db"/>
                </a:rPr>
                <a:t>Правила документального оформления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970228"/>
              <a:ext cx="6696627" cy="264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84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8000"/>
          </a:blip>
          <a:srcRect/>
          <a:stretch>
            <a:fillRect/>
          </a:stretch>
        </p:blipFill>
        <p:spPr>
          <a:xfrm>
            <a:off x="7477294" y="6161579"/>
            <a:ext cx="2228319" cy="22283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96250" y="5886450"/>
            <a:ext cx="2010785" cy="20107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8000"/>
          </a:blip>
          <a:srcRect/>
          <a:stretch>
            <a:fillRect/>
          </a:stretch>
        </p:blipFill>
        <p:spPr>
          <a:xfrm>
            <a:off x="-2076450" y="-1905000"/>
            <a:ext cx="3345469" cy="33454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96150" y="-952500"/>
            <a:ext cx="3028950" cy="302895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489081" y="3484947"/>
            <a:ext cx="1996028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800">
                <a:solidFill>
                  <a:srgbClr val="1A1A18"/>
                </a:solidFill>
                <a:latin typeface="Raleway Heavy"/>
              </a:rPr>
              <a:t>Высокая ценность содержимого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1773675"/>
            <a:ext cx="5022470" cy="68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>
                <a:solidFill>
                  <a:srgbClr val="1A1A18"/>
                </a:solidFill>
                <a:latin typeface="Raleway Heavy"/>
              </a:rPr>
              <a:t>КОГДА БЕЗ САМОЛЕТА НЕ ОБОЙТИСЬ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31520" y="4955592"/>
            <a:ext cx="1547168" cy="15471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1A1A18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31520" y="3084743"/>
            <a:ext cx="1547168" cy="154716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1A1A18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876800" y="3084743"/>
            <a:ext cx="1547168" cy="1547168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1A1A18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489081" y="5479621"/>
            <a:ext cx="1996028" cy="50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800">
                <a:solidFill>
                  <a:srgbClr val="1A1A18"/>
                </a:solidFill>
                <a:latin typeface="Raleway Heavy"/>
              </a:rPr>
              <a:t>Доставка в сжатые сроки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34361" y="3237297"/>
            <a:ext cx="1996028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800">
                <a:solidFill>
                  <a:srgbClr val="1A1A18"/>
                </a:solidFill>
                <a:latin typeface="Raleway Heavy"/>
              </a:rPr>
              <a:t>Отсутствие в пункте прибытия инфраструктуры для других видов транспорта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24" y="3275569"/>
            <a:ext cx="694159" cy="9133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702" y="3046534"/>
            <a:ext cx="1690473" cy="1690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64" y="5129100"/>
            <a:ext cx="1200150" cy="120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8000"/>
          </a:blip>
          <a:srcRect/>
          <a:stretch>
            <a:fillRect/>
          </a:stretch>
        </p:blipFill>
        <p:spPr>
          <a:xfrm>
            <a:off x="8477250" y="-476250"/>
            <a:ext cx="1847578" cy="18475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464466">
            <a:off x="-399604" y="-1358036"/>
            <a:ext cx="2735877" cy="27358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8000"/>
          </a:blip>
          <a:srcRect/>
          <a:stretch>
            <a:fillRect/>
          </a:stretch>
        </p:blipFill>
        <p:spPr>
          <a:xfrm rot="-2464466">
            <a:off x="-751374" y="-571972"/>
            <a:ext cx="2228319" cy="22283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464466">
            <a:off x="8030021" y="5861914"/>
            <a:ext cx="2735877" cy="273587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934747" y="1710681"/>
            <a:ext cx="6278063" cy="3859095"/>
            <a:chOff x="0" y="0"/>
            <a:chExt cx="8370751" cy="5145461"/>
          </a:xfrm>
        </p:grpSpPr>
        <p:sp>
          <p:nvSpPr>
            <p:cNvPr id="7" name="TextBox 7"/>
            <p:cNvSpPr txBox="1"/>
            <p:nvPr/>
          </p:nvSpPr>
          <p:spPr>
            <a:xfrm>
              <a:off x="0" y="38100"/>
              <a:ext cx="8370751" cy="966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61"/>
                </a:lnSpc>
              </a:pPr>
              <a:r>
                <a:rPr lang="en-US" sz="4964">
                  <a:solidFill>
                    <a:srgbClr val="1A1A18"/>
                  </a:solidFill>
                  <a:latin typeface="Raleway Heavy"/>
                </a:rPr>
                <a:t>Трудности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642572"/>
              <a:ext cx="8370751" cy="426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149180"/>
              <a:ext cx="8370751" cy="29962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51300" lvl="1" indent="-175650" algn="l">
                <a:lnSpc>
                  <a:spcPts val="3617"/>
                </a:lnSpc>
                <a:buFont typeface="Arial"/>
                <a:buChar char="•"/>
              </a:pPr>
              <a:r>
                <a:rPr lang="en-US" sz="2127" spc="63">
                  <a:solidFill>
                    <a:srgbClr val="1A1A18"/>
                  </a:solidFill>
                  <a:latin typeface="Raleway"/>
                </a:rPr>
                <a:t>Высокая стоимость</a:t>
              </a:r>
            </a:p>
            <a:p>
              <a:pPr marL="351300" lvl="1" indent="-175650" algn="l">
                <a:lnSpc>
                  <a:spcPts val="3617"/>
                </a:lnSpc>
                <a:buFont typeface="Arial"/>
                <a:buChar char="•"/>
              </a:pPr>
              <a:r>
                <a:rPr lang="en-US" sz="2127" spc="63">
                  <a:solidFill>
                    <a:srgbClr val="1A1A18"/>
                  </a:solidFill>
                  <a:latin typeface="Raleway"/>
                </a:rPr>
                <a:t>Наличие аэропортов необходимого класса</a:t>
              </a:r>
            </a:p>
            <a:p>
              <a:pPr marL="351300" lvl="1" indent="-175650" algn="l">
                <a:lnSpc>
                  <a:spcPts val="3617"/>
                </a:lnSpc>
                <a:buFont typeface="Arial"/>
                <a:buChar char="•"/>
              </a:pPr>
              <a:r>
                <a:rPr lang="en-US" sz="2127" spc="63">
                  <a:solidFill>
                    <a:srgbClr val="1A1A18"/>
                  </a:solidFill>
                  <a:latin typeface="Raleway"/>
                </a:rPr>
                <a:t>Доставка груза на руки клиенту, по аналогии с услугой «от двери – до двери», не практикуется.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8000"/>
          </a:blip>
          <a:srcRect/>
          <a:stretch>
            <a:fillRect/>
          </a:stretch>
        </p:blipFill>
        <p:spPr>
          <a:xfrm>
            <a:off x="8477250" y="-476250"/>
            <a:ext cx="1847578" cy="18475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219200" y="-952500"/>
            <a:ext cx="5037013" cy="50370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8000"/>
          </a:blip>
          <a:srcRect/>
          <a:stretch>
            <a:fillRect/>
          </a:stretch>
        </p:blipFill>
        <p:spPr>
          <a:xfrm>
            <a:off x="7029450" y="5886450"/>
            <a:ext cx="2228319" cy="22283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81900" y="5629275"/>
            <a:ext cx="2735877" cy="2735877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07133" y="2576024"/>
            <a:ext cx="3016977" cy="301697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1A1A18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355206" y="2576024"/>
            <a:ext cx="3016977" cy="301697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1A1A18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4516" y="3564172"/>
            <a:ext cx="3242210" cy="1040681"/>
            <a:chOff x="0" y="0"/>
            <a:chExt cx="4322947" cy="1387574"/>
          </a:xfrm>
        </p:grpSpPr>
        <p:sp>
          <p:nvSpPr>
            <p:cNvPr id="11" name="TextBox 11"/>
            <p:cNvSpPr txBox="1"/>
            <p:nvPr/>
          </p:nvSpPr>
          <p:spPr>
            <a:xfrm>
              <a:off x="0" y="28575"/>
              <a:ext cx="4322947" cy="821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4200">
                  <a:solidFill>
                    <a:srgbClr val="FFFFFF"/>
                  </a:solidFill>
                  <a:latin typeface="Raleway Heavy"/>
                </a:rPr>
                <a:t>1 этап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80526" y="980116"/>
              <a:ext cx="3761895" cy="407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0"/>
                </a:lnSpc>
              </a:pPr>
              <a:r>
                <a:rPr lang="en-US" sz="1600" spc="48">
                  <a:solidFill>
                    <a:srgbClr val="FFE400"/>
                  </a:solidFill>
                  <a:latin typeface="Raleway"/>
                </a:rPr>
                <a:t>Доставка груза в аэропорт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6539545" y="2559859"/>
            <a:ext cx="3033142" cy="303314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1A1A18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3297335" y="3556090"/>
            <a:ext cx="3242210" cy="1040681"/>
            <a:chOff x="0" y="0"/>
            <a:chExt cx="4322947" cy="1387574"/>
          </a:xfrm>
        </p:grpSpPr>
        <p:sp>
          <p:nvSpPr>
            <p:cNvPr id="16" name="TextBox 16"/>
            <p:cNvSpPr txBox="1"/>
            <p:nvPr/>
          </p:nvSpPr>
          <p:spPr>
            <a:xfrm>
              <a:off x="0" y="28575"/>
              <a:ext cx="4322947" cy="821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4200">
                  <a:solidFill>
                    <a:srgbClr val="FFFFFF"/>
                  </a:solidFill>
                  <a:latin typeface="Raleway Heavy"/>
                </a:rPr>
                <a:t>2  этап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80526" y="980116"/>
              <a:ext cx="3761895" cy="407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0"/>
                </a:lnSpc>
              </a:pPr>
              <a:r>
                <a:rPr lang="en-US" sz="1600" spc="48">
                  <a:solidFill>
                    <a:srgbClr val="FFE400"/>
                  </a:solidFill>
                  <a:latin typeface="Raleway"/>
                </a:rPr>
                <a:t>Транспортировка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487106" y="3556090"/>
            <a:ext cx="3242210" cy="1040681"/>
            <a:chOff x="0" y="0"/>
            <a:chExt cx="4322947" cy="1387574"/>
          </a:xfrm>
        </p:grpSpPr>
        <p:sp>
          <p:nvSpPr>
            <p:cNvPr id="19" name="TextBox 19"/>
            <p:cNvSpPr txBox="1"/>
            <p:nvPr/>
          </p:nvSpPr>
          <p:spPr>
            <a:xfrm>
              <a:off x="0" y="28575"/>
              <a:ext cx="4322947" cy="821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4200">
                  <a:solidFill>
                    <a:srgbClr val="FFFFFF"/>
                  </a:solidFill>
                  <a:latin typeface="Raleway Heavy"/>
                </a:rPr>
                <a:t>3 этап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80526" y="980116"/>
              <a:ext cx="3761895" cy="407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0"/>
                </a:lnSpc>
              </a:pPr>
              <a:r>
                <a:rPr lang="en-US" sz="1600" spc="48">
                  <a:solidFill>
                    <a:srgbClr val="FFE400"/>
                  </a:solidFill>
                  <a:latin typeface="Raleway"/>
                </a:rPr>
                <a:t>Доставка до получателя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469764" y="1453325"/>
            <a:ext cx="5931275" cy="2959632"/>
            <a:chOff x="0" y="0"/>
            <a:chExt cx="7908367" cy="3946176"/>
          </a:xfrm>
        </p:grpSpPr>
        <p:sp>
          <p:nvSpPr>
            <p:cNvPr id="4" name="TextBox 4"/>
            <p:cNvSpPr txBox="1"/>
            <p:nvPr/>
          </p:nvSpPr>
          <p:spPr>
            <a:xfrm>
              <a:off x="0" y="19050"/>
              <a:ext cx="7908367" cy="1785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80"/>
                </a:lnSpc>
              </a:pPr>
              <a:r>
                <a:rPr lang="en-US" sz="3163">
                  <a:solidFill>
                    <a:srgbClr val="1A1A18"/>
                  </a:solidFill>
                  <a:latin typeface="Raleway Heavy"/>
                </a:rPr>
                <a:t>Правовое регулирование международных авиаперевозок грузов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970080"/>
              <a:ext cx="7883983" cy="976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60"/>
                </a:lnSpc>
              </a:pPr>
              <a:r>
                <a:rPr lang="en-US" sz="1799" spc="53">
                  <a:solidFill>
                    <a:srgbClr val="1A1A18"/>
                  </a:solidFill>
                  <a:latin typeface="Raleway"/>
                </a:rPr>
                <a:t>Варшавская конвенция</a:t>
              </a:r>
            </a:p>
            <a:p>
              <a:pPr algn="l">
                <a:lnSpc>
                  <a:spcPts val="3059"/>
                </a:lnSpc>
              </a:pPr>
              <a:r>
                <a:rPr lang="en-US" sz="1799" spc="53">
                  <a:solidFill>
                    <a:srgbClr val="1A1A18"/>
                  </a:solidFill>
                  <a:latin typeface="Raleway"/>
                </a:rPr>
                <a:t>Гвадалахарская конвенция..</a:t>
              </a: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246326" y="-26219"/>
            <a:ext cx="3401457" cy="3401444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2584" r="-37227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38000"/>
          </a:blip>
          <a:srcRect/>
          <a:stretch>
            <a:fillRect/>
          </a:stretch>
        </p:blipFill>
        <p:spPr>
          <a:xfrm rot="2700000">
            <a:off x="1131061" y="2423449"/>
            <a:ext cx="1937445" cy="1937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93092" y="4360894"/>
            <a:ext cx="1322743" cy="13227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38000"/>
          </a:blip>
          <a:srcRect/>
          <a:stretch>
            <a:fillRect/>
          </a:stretch>
        </p:blipFill>
        <p:spPr>
          <a:xfrm>
            <a:off x="8477250" y="-476250"/>
            <a:ext cx="1847578" cy="1847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52806" y="1238449"/>
            <a:ext cx="8148233" cy="60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>
                <a:solidFill>
                  <a:srgbClr val="1A1A18"/>
                </a:solidFill>
                <a:latin typeface="Raleway Heavy"/>
              </a:rPr>
              <a:t>Документальное оформление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2464466">
            <a:off x="-399604" y="-1358036"/>
            <a:ext cx="2735877" cy="27358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38000"/>
          </a:blip>
          <a:srcRect/>
          <a:stretch>
            <a:fillRect/>
          </a:stretch>
        </p:blipFill>
        <p:spPr>
          <a:xfrm rot="-2464466">
            <a:off x="-751374" y="-571972"/>
            <a:ext cx="2228319" cy="22283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38000"/>
          </a:blip>
          <a:srcRect/>
          <a:stretch>
            <a:fillRect/>
          </a:stretch>
        </p:blipFill>
        <p:spPr>
          <a:xfrm>
            <a:off x="8477250" y="-476250"/>
            <a:ext cx="1847578" cy="18475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98353" y="1939921"/>
            <a:ext cx="3741918" cy="4843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8000"/>
          </a:blip>
          <a:srcRect/>
          <a:stretch>
            <a:fillRect/>
          </a:stretch>
        </p:blipFill>
        <p:spPr>
          <a:xfrm>
            <a:off x="-704850" y="5867400"/>
            <a:ext cx="2657454" cy="26574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72400" y="-1638300"/>
            <a:ext cx="3260260" cy="326026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96689" y="152082"/>
            <a:ext cx="5799311" cy="3505519"/>
            <a:chOff x="395585" y="9525"/>
            <a:chExt cx="7732415" cy="4674025"/>
          </a:xfrm>
        </p:grpSpPr>
        <p:sp>
          <p:nvSpPr>
            <p:cNvPr id="5" name="TextBox 5"/>
            <p:cNvSpPr txBox="1"/>
            <p:nvPr/>
          </p:nvSpPr>
          <p:spPr>
            <a:xfrm>
              <a:off x="395585" y="1142816"/>
              <a:ext cx="7732415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4200" dirty="0" err="1">
                  <a:solidFill>
                    <a:srgbClr val="1A1A18"/>
                  </a:solidFill>
                  <a:latin typeface="Raleway Heavy"/>
                </a:rPr>
                <a:t>Кто</a:t>
              </a:r>
              <a:r>
                <a:rPr lang="en-US" sz="4200" dirty="0">
                  <a:solidFill>
                    <a:srgbClr val="1A1A18"/>
                  </a:solidFill>
                  <a:latin typeface="Raleway Heavy"/>
                </a:rPr>
                <a:t> </a:t>
              </a:r>
              <a:r>
                <a:rPr lang="en-US" sz="4200" dirty="0" err="1">
                  <a:solidFill>
                    <a:srgbClr val="1A1A18"/>
                  </a:solidFill>
                  <a:latin typeface="Raleway Heavy"/>
                </a:rPr>
                <a:t>сказал</a:t>
              </a:r>
              <a:r>
                <a:rPr lang="en-US" sz="4200" dirty="0">
                  <a:solidFill>
                    <a:srgbClr val="1A1A18"/>
                  </a:solidFill>
                  <a:latin typeface="Raleway Heavy"/>
                </a:rPr>
                <a:t>, </a:t>
              </a:r>
              <a:r>
                <a:rPr lang="en-US" sz="4200" dirty="0" err="1">
                  <a:solidFill>
                    <a:srgbClr val="1A1A18"/>
                  </a:solidFill>
                  <a:latin typeface="Raleway Heavy"/>
                </a:rPr>
                <a:t>что</a:t>
              </a:r>
              <a:r>
                <a:rPr lang="en-US" sz="4200" dirty="0">
                  <a:solidFill>
                    <a:srgbClr val="1A1A18"/>
                  </a:solidFill>
                  <a:latin typeface="Raleway Heavy"/>
                </a:rPr>
                <a:t> </a:t>
              </a:r>
              <a:r>
                <a:rPr lang="en-US" sz="4200" dirty="0" err="1">
                  <a:solidFill>
                    <a:srgbClr val="1A1A18"/>
                  </a:solidFill>
                  <a:latin typeface="Raleway Heavy"/>
                </a:rPr>
                <a:t>пингвины</a:t>
              </a:r>
              <a:r>
                <a:rPr lang="en-US" sz="4200" dirty="0">
                  <a:solidFill>
                    <a:srgbClr val="1A1A18"/>
                  </a:solidFill>
                  <a:latin typeface="Raleway Heavy"/>
                </a:rPr>
                <a:t> </a:t>
              </a:r>
              <a:r>
                <a:rPr lang="en-US" sz="4200" dirty="0" err="1">
                  <a:solidFill>
                    <a:srgbClr val="1A1A18"/>
                  </a:solidFill>
                  <a:latin typeface="Raleway Heavy"/>
                </a:rPr>
                <a:t>не</a:t>
              </a:r>
              <a:r>
                <a:rPr lang="en-US" sz="4200" dirty="0">
                  <a:solidFill>
                    <a:srgbClr val="1A1A18"/>
                  </a:solidFill>
                  <a:latin typeface="Raleway Heavy"/>
                </a:rPr>
                <a:t> </a:t>
              </a:r>
              <a:r>
                <a:rPr lang="en-US" sz="4200" dirty="0" err="1">
                  <a:solidFill>
                    <a:srgbClr val="1A1A18"/>
                  </a:solidFill>
                  <a:latin typeface="Raleway Heavy"/>
                </a:rPr>
                <a:t>летают</a:t>
              </a:r>
              <a:r>
                <a:rPr lang="en-US" sz="4200" dirty="0">
                  <a:solidFill>
                    <a:srgbClr val="1A1A18"/>
                  </a:solidFill>
                  <a:latin typeface="Raleway Heavy"/>
                </a:rPr>
                <a:t>?!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7894" y="9525"/>
              <a:ext cx="6696627" cy="351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00524" y="4402033"/>
              <a:ext cx="5531366" cy="2815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0"/>
                </a:lnSpc>
              </a:pPr>
              <a:r>
                <a:rPr lang="en-US" sz="1100" b="1" spc="165">
                  <a:solidFill>
                    <a:srgbClr val="FFE400"/>
                  </a:solidFill>
                  <a:latin typeface="Raleway"/>
                </a:rPr>
                <a:t>ARNE JACOBSEN</a:t>
              </a: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67000"/>
            <a:ext cx="5537200" cy="3114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108</Words>
  <Application>Microsoft Office PowerPoint</Application>
  <PresentationFormat>Произвольный</PresentationFormat>
  <Paragraphs>32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Raleway</vt:lpstr>
      <vt:lpstr>20db</vt:lpstr>
      <vt:lpstr>Arial</vt:lpstr>
      <vt:lpstr>Raleway Heavy</vt:lpstr>
      <vt:lpstr>PT Serif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авиаперевозки</dc:title>
  <cp:lastModifiedBy>Светлана Жураховская</cp:lastModifiedBy>
  <cp:revision>2</cp:revision>
  <dcterms:created xsi:type="dcterms:W3CDTF">2006-08-16T00:00:00Z</dcterms:created>
  <dcterms:modified xsi:type="dcterms:W3CDTF">2019-10-23T09:41:38Z</dcterms:modified>
  <dc:identifier>DADpGOdvtFQ</dc:identifier>
</cp:coreProperties>
</file>