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258" r:id="rId4"/>
    <p:sldId id="265" r:id="rId5"/>
    <p:sldId id="264" r:id="rId6"/>
    <p:sldId id="266" r:id="rId7"/>
    <p:sldId id="257" r:id="rId8"/>
    <p:sldId id="262" r:id="rId9"/>
    <p:sldId id="263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59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FF00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77727-07F1-4924-BB0D-36648419A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7398B-535B-48C5-9BFA-7E5BBDB1C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BB136-45EA-4E78-81F1-E2EFDA44A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2CE17-7B46-44ED-BA34-2075728B4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6D869-AF59-4A43-B080-48F5FCD75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437E5-3720-4821-B3BE-5A0D6AF17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495B4-A0F1-4039-B72E-8FFB0DA32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1CD62-81AC-4595-91D1-27E96DD3F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F80B4-D73D-463C-A3D2-472BD4013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8EB07-3A6D-44D8-8AF4-A2E151F0B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BC40F-A06C-4426-A54C-0348AC7AD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BD6C162-401C-481B-BF69-7B93DE942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1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4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7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21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23.xml"/><Relationship Id="rId4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slide" Target="slide27.xml"/><Relationship Id="rId7" Type="http://schemas.openxmlformats.org/officeDocument/2006/relationships/slide" Target="slide2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audio" Target="../media/audio1.wav"/><Relationship Id="rId9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slide" Target="slide30.xml"/><Relationship Id="rId7" Type="http://schemas.openxmlformats.org/officeDocument/2006/relationships/slide" Target="slide29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audio" Target="../media/audio1.wav"/><Relationship Id="rId9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slide" Target="slide33.xml"/><Relationship Id="rId7" Type="http://schemas.openxmlformats.org/officeDocument/2006/relationships/slide" Target="slide3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audio" Target="../media/audio1.wav"/><Relationship Id="rId9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slide" Target="slide36.xml"/><Relationship Id="rId7" Type="http://schemas.openxmlformats.org/officeDocument/2006/relationships/slide" Target="slide3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audio" Target="../media/audio1.wav"/><Relationship Id="rId9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" Target="slide39.xml"/><Relationship Id="rId7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audio" Target="../media/audio2.wav"/><Relationship Id="rId4" Type="http://schemas.openxmlformats.org/officeDocument/2006/relationships/audio" Target="../media/audio1.wav"/><Relationship Id="rId9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41.xml"/><Relationship Id="rId3" Type="http://schemas.openxmlformats.org/officeDocument/2006/relationships/slide" Target="slide42.xml"/><Relationship Id="rId7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audio" Target="../media/audio1.wav"/><Relationship Id="rId9" Type="http://schemas.openxmlformats.org/officeDocument/2006/relationships/audio" Target="../media/audio2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" Target="slide45.xml"/><Relationship Id="rId7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audio" Target="../media/audio2.wav"/><Relationship Id="rId4" Type="http://schemas.openxmlformats.org/officeDocument/2006/relationships/audio" Target="../media/audio1.wav"/><Relationship Id="rId9" Type="http://schemas.openxmlformats.org/officeDocument/2006/relationships/slide" Target="slide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48.xml"/><Relationship Id="rId7" Type="http://schemas.openxmlformats.org/officeDocument/2006/relationships/audio" Target="../media/audio2.wav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7.xml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audio" Target="../media/audio1.wav"/><Relationship Id="rId9" Type="http://schemas.openxmlformats.org/officeDocument/2006/relationships/image" Target="../media/image2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slide" Target="slide50.xml"/><Relationship Id="rId3" Type="http://schemas.openxmlformats.org/officeDocument/2006/relationships/slide" Target="slide51.xml"/><Relationship Id="rId7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audio" Target="../media/audio1.wav"/><Relationship Id="rId9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3" Type="http://schemas.openxmlformats.org/officeDocument/2006/relationships/slide" Target="slide54.xml"/><Relationship Id="rId7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audio" Target="../media/audio1.wav"/><Relationship Id="rId9" Type="http://schemas.openxmlformats.org/officeDocument/2006/relationships/audio" Target="../media/audio2.wav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5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5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8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066800"/>
            <a:ext cx="8686800" cy="1905000"/>
          </a:xfrm>
        </p:spPr>
        <p:txBody>
          <a:bodyPr/>
          <a:lstStyle/>
          <a:p>
            <a:pPr eaLnBrk="1" hangingPunct="1"/>
            <a:r>
              <a:rPr lang="ru-RU" sz="3600" b="1" smtClean="0"/>
              <a:t>Координаты.</a:t>
            </a:r>
          </a:p>
        </p:txBody>
      </p:sp>
      <p:pic>
        <p:nvPicPr>
          <p:cNvPr id="2051" name="Picture 5" descr="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2514600"/>
            <a:ext cx="2598738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4" descr="vvvvvvvv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0600" y="2971800"/>
            <a:ext cx="21336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AutoShape 1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305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TextBox 13"/>
          <p:cNvSpPr txBox="1">
            <a:spLocks noChangeArrowheads="1"/>
          </p:cNvSpPr>
          <p:nvPr/>
        </p:nvSpPr>
        <p:spPr bwMode="auto">
          <a:xfrm>
            <a:off x="457200" y="0"/>
            <a:ext cx="8077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КОУ «Специальная (коррекционная) </a:t>
            </a:r>
          </a:p>
          <a:p>
            <a:pPr algn="ctr"/>
            <a:r>
              <a:rPr lang="ru-RU"/>
              <a:t>общеобразовательная школа №3 </a:t>
            </a:r>
            <a:r>
              <a:rPr lang="en-US"/>
              <a:t>VIII</a:t>
            </a:r>
            <a:r>
              <a:rPr lang="ru-RU"/>
              <a:t> вида»</a:t>
            </a:r>
          </a:p>
        </p:txBody>
      </p:sp>
      <p:sp>
        <p:nvSpPr>
          <p:cNvPr id="2055" name="TextBox 14"/>
          <p:cNvSpPr txBox="1">
            <a:spLocks noChangeArrowheads="1"/>
          </p:cNvSpPr>
          <p:nvPr/>
        </p:nvSpPr>
        <p:spPr bwMode="auto">
          <a:xfrm>
            <a:off x="4495800" y="5145088"/>
            <a:ext cx="4267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/>
              <a:t>Выполнила: учитель информатики</a:t>
            </a:r>
          </a:p>
          <a:p>
            <a:pPr algn="r"/>
            <a:r>
              <a:rPr lang="ru-RU"/>
              <a:t>Жестовская Оксана Борисовна</a:t>
            </a:r>
          </a:p>
        </p:txBody>
      </p:sp>
      <p:sp>
        <p:nvSpPr>
          <p:cNvPr id="2056" name="TextBox 15"/>
          <p:cNvSpPr txBox="1">
            <a:spLocks noChangeArrowheads="1"/>
          </p:cNvSpPr>
          <p:nvPr/>
        </p:nvSpPr>
        <p:spPr bwMode="auto">
          <a:xfrm>
            <a:off x="609600" y="5907088"/>
            <a:ext cx="8077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г.Омск - 2011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43200" y="1447800"/>
            <a:ext cx="42211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Определим координаты клетки, в которой нарисована  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КУКЛА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. Запишем в тетрадь.</a:t>
            </a:r>
          </a:p>
        </p:txBody>
      </p:sp>
      <p:sp>
        <p:nvSpPr>
          <p:cNvPr id="18436" name="Rectangle 4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18437" name="Rectangle 5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С1</a:t>
            </a:r>
          </a:p>
        </p:txBody>
      </p:sp>
      <p:sp>
        <p:nvSpPr>
          <p:cNvPr id="18438" name="Rectangle 6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С3</a:t>
            </a:r>
          </a:p>
        </p:txBody>
      </p:sp>
      <p:sp>
        <p:nvSpPr>
          <p:cNvPr id="18439" name="Rectangle 7">
            <a:hlinkClick r:id="rId5" action="ppaction://hlinksldjump">
              <a:snd r:embed="rId6" name="chimes.wav"/>
            </a:hlinkClick>
          </p:cNvPr>
          <p:cNvSpPr>
            <a:spLocks noChangeArrowheads="1"/>
          </p:cNvSpPr>
          <p:nvPr/>
        </p:nvSpPr>
        <p:spPr bwMode="auto">
          <a:xfrm>
            <a:off x="16764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В3</a:t>
            </a:r>
          </a:p>
        </p:txBody>
      </p:sp>
      <p:sp>
        <p:nvSpPr>
          <p:cNvPr id="18440" name="Rectangle 8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А3</a:t>
            </a:r>
          </a:p>
        </p:txBody>
      </p:sp>
      <p:sp>
        <p:nvSpPr>
          <p:cNvPr id="18441" name="Rectangle 9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8229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А2</a:t>
            </a:r>
          </a:p>
        </p:txBody>
      </p:sp>
      <p:sp>
        <p:nvSpPr>
          <p:cNvPr id="18442" name="Rectangle 10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8229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В2</a:t>
            </a:r>
          </a:p>
        </p:txBody>
      </p:sp>
      <p:sp>
        <p:nvSpPr>
          <p:cNvPr id="18443" name="Rectangle 11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С2</a:t>
            </a:r>
          </a:p>
        </p:txBody>
      </p:sp>
      <p:sp>
        <p:nvSpPr>
          <p:cNvPr id="18444" name="Rectangle 12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В3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12292" name="Picture 5" descr="WQEDW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4400" y="2667000"/>
            <a:ext cx="23622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43200" y="1447800"/>
            <a:ext cx="42211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Определим координаты клетки, в которой нарисована  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СОБАЧКА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. Запишем в тетрадь.</a:t>
            </a:r>
          </a:p>
        </p:txBody>
      </p:sp>
      <p:sp>
        <p:nvSpPr>
          <p:cNvPr id="21508" name="Rectangle 4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21509" name="Rectangle 5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С1</a:t>
            </a:r>
          </a:p>
        </p:txBody>
      </p:sp>
      <p:sp>
        <p:nvSpPr>
          <p:cNvPr id="21510" name="Rectangle 6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С3</a:t>
            </a:r>
          </a:p>
        </p:txBody>
      </p:sp>
      <p:sp>
        <p:nvSpPr>
          <p:cNvPr id="21511" name="Rectangle 7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В3</a:t>
            </a:r>
          </a:p>
        </p:txBody>
      </p:sp>
      <p:sp>
        <p:nvSpPr>
          <p:cNvPr id="21512" name="Rectangle 8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А3</a:t>
            </a:r>
          </a:p>
        </p:txBody>
      </p:sp>
      <p:sp>
        <p:nvSpPr>
          <p:cNvPr id="21513" name="Rectangle 9">
            <a:hlinkClick r:id="rId5" action="ppaction://hlinksldjump">
              <a:snd r:embed="rId6" name="chimes.wav"/>
            </a:hlinkClick>
          </p:cNvPr>
          <p:cNvSpPr>
            <a:spLocks noChangeArrowheads="1"/>
          </p:cNvSpPr>
          <p:nvPr/>
        </p:nvSpPr>
        <p:spPr bwMode="auto">
          <a:xfrm>
            <a:off x="8229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А2</a:t>
            </a:r>
          </a:p>
        </p:txBody>
      </p:sp>
      <p:sp>
        <p:nvSpPr>
          <p:cNvPr id="21514" name="Rectangle 10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8229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В2</a:t>
            </a:r>
          </a:p>
        </p:txBody>
      </p:sp>
      <p:sp>
        <p:nvSpPr>
          <p:cNvPr id="21515" name="Rectangle 11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С2</a:t>
            </a:r>
          </a:p>
        </p:txBody>
      </p:sp>
      <p:sp>
        <p:nvSpPr>
          <p:cNvPr id="21516" name="Rectangle 12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А2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15364" name="Picture 5" descr="DFDF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590800"/>
            <a:ext cx="2057400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43200" y="1447800"/>
            <a:ext cx="42211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Определим координаты клетки, в которой нарисована  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МАШИНКА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. Запишем в тетрадь.</a:t>
            </a:r>
          </a:p>
        </p:txBody>
      </p:sp>
      <p:sp>
        <p:nvSpPr>
          <p:cNvPr id="24580" name="Rectangle 4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24581" name="Rectangle 5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С1</a:t>
            </a:r>
          </a:p>
        </p:txBody>
      </p:sp>
      <p:sp>
        <p:nvSpPr>
          <p:cNvPr id="24582" name="Rectangle 6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С3</a:t>
            </a:r>
          </a:p>
        </p:txBody>
      </p:sp>
      <p:sp>
        <p:nvSpPr>
          <p:cNvPr id="24583" name="Rectangle 7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В3</a:t>
            </a:r>
          </a:p>
        </p:txBody>
      </p:sp>
      <p:sp>
        <p:nvSpPr>
          <p:cNvPr id="24584" name="Rectangle 8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А3</a:t>
            </a:r>
          </a:p>
        </p:txBody>
      </p:sp>
      <p:sp>
        <p:nvSpPr>
          <p:cNvPr id="24585" name="Rectangle 9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8229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А2</a:t>
            </a:r>
          </a:p>
        </p:txBody>
      </p:sp>
      <p:sp>
        <p:nvSpPr>
          <p:cNvPr id="24586" name="Rectangle 10">
            <a:hlinkClick r:id="rId5" action="ppaction://hlinksldjump">
              <a:snd r:embed="rId6" name="chimes.wav"/>
            </a:hlinkClick>
          </p:cNvPr>
          <p:cNvSpPr>
            <a:spLocks noChangeArrowheads="1"/>
          </p:cNvSpPr>
          <p:nvPr/>
        </p:nvSpPr>
        <p:spPr bwMode="auto">
          <a:xfrm>
            <a:off x="8229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В2</a:t>
            </a:r>
          </a:p>
        </p:txBody>
      </p:sp>
      <p:sp>
        <p:nvSpPr>
          <p:cNvPr id="24587" name="Rectangle 11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С2</a:t>
            </a:r>
          </a:p>
        </p:txBody>
      </p:sp>
      <p:sp>
        <p:nvSpPr>
          <p:cNvPr id="24588" name="Rectangle 12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В2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18436" name="Picture 5" descr="FCGFDG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67000"/>
            <a:ext cx="2819400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43200" y="1447800"/>
            <a:ext cx="42211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Определим координаты клетки, в которой нарисован  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МЯЧИК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. Запишем в тетрадь.</a:t>
            </a:r>
          </a:p>
        </p:txBody>
      </p:sp>
      <p:sp>
        <p:nvSpPr>
          <p:cNvPr id="27652" name="Rectangle 4">
            <a:hlinkClick r:id="rId3" action="ppaction://hlinksldjump">
              <a:snd r:embed="rId4" name="chimes.wav"/>
            </a:hlinkClick>
          </p:cNvPr>
          <p:cNvSpPr>
            <a:spLocks noChangeArrowheads="1"/>
          </p:cNvSpPr>
          <p:nvPr/>
        </p:nvSpPr>
        <p:spPr bwMode="auto">
          <a:xfrm>
            <a:off x="4572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27653" name="Rectangle 5">
            <a:hlinkClick r:id="rId5" action="ppaction://hlinksldjump">
              <a:snd r:embed="rId6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С1</a:t>
            </a:r>
          </a:p>
        </p:txBody>
      </p:sp>
      <p:sp>
        <p:nvSpPr>
          <p:cNvPr id="27654" name="Rectangle 6">
            <a:hlinkClick r:id="rId5" action="ppaction://hlinksldjump">
              <a:snd r:embed="rId6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С3</a:t>
            </a:r>
          </a:p>
        </p:txBody>
      </p:sp>
      <p:sp>
        <p:nvSpPr>
          <p:cNvPr id="27655" name="Rectangle 7">
            <a:hlinkClick r:id="rId5" action="ppaction://hlinksldjump">
              <a:snd r:embed="rId6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В3</a:t>
            </a:r>
          </a:p>
        </p:txBody>
      </p:sp>
      <p:sp>
        <p:nvSpPr>
          <p:cNvPr id="27656" name="Rectangle 8">
            <a:hlinkClick r:id="rId5" action="ppaction://hlinksldjump">
              <a:snd r:embed="rId6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А3</a:t>
            </a:r>
          </a:p>
        </p:txBody>
      </p:sp>
      <p:sp>
        <p:nvSpPr>
          <p:cNvPr id="27657" name="Rectangle 9">
            <a:hlinkClick r:id="rId5" action="ppaction://hlinksldjump">
              <a:snd r:embed="rId6" name="laser.wav"/>
            </a:hlinkClick>
          </p:cNvPr>
          <p:cNvSpPr>
            <a:spLocks noChangeArrowheads="1"/>
          </p:cNvSpPr>
          <p:nvPr/>
        </p:nvSpPr>
        <p:spPr bwMode="auto">
          <a:xfrm>
            <a:off x="8229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А2</a:t>
            </a:r>
          </a:p>
        </p:txBody>
      </p:sp>
      <p:sp>
        <p:nvSpPr>
          <p:cNvPr id="27658" name="Rectangle 10">
            <a:hlinkClick r:id="rId5" action="ppaction://hlinksldjump">
              <a:snd r:embed="rId6" name="laser.wav"/>
            </a:hlinkClick>
          </p:cNvPr>
          <p:cNvSpPr>
            <a:spLocks noChangeArrowheads="1"/>
          </p:cNvSpPr>
          <p:nvPr/>
        </p:nvSpPr>
        <p:spPr bwMode="auto">
          <a:xfrm>
            <a:off x="8229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В2</a:t>
            </a:r>
          </a:p>
        </p:txBody>
      </p:sp>
      <p:sp>
        <p:nvSpPr>
          <p:cNvPr id="27659" name="Rectangle 11">
            <a:hlinkClick r:id="rId5" action="ppaction://hlinksldjump">
              <a:snd r:embed="rId6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С2</a:t>
            </a:r>
          </a:p>
        </p:txBody>
      </p:sp>
      <p:sp>
        <p:nvSpPr>
          <p:cNvPr id="27660" name="Rectangle 12">
            <a:hlinkClick r:id="rId5" action="ppaction://hlinksldjump">
              <a:snd r:embed="rId6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686800" cy="1905000"/>
          </a:xfrm>
        </p:spPr>
        <p:txBody>
          <a:bodyPr/>
          <a:lstStyle/>
          <a:p>
            <a:pPr eaLnBrk="1" hangingPunct="1"/>
            <a:r>
              <a:rPr lang="ru-RU" sz="3600" b="1" smtClean="0"/>
              <a:t>Координаты – это</a:t>
            </a:r>
            <a:br>
              <a:rPr lang="ru-RU" sz="3600" b="1" smtClean="0"/>
            </a:br>
            <a:r>
              <a:rPr lang="ru-RU" sz="3600" b="1" smtClean="0"/>
              <a:t>адрес места, где находится объект.</a:t>
            </a:r>
          </a:p>
        </p:txBody>
      </p:sp>
      <p:pic>
        <p:nvPicPr>
          <p:cNvPr id="3075" name="Picture 5" descr="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62800" y="1905000"/>
            <a:ext cx="17605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7" descr="23_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1981200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 descr="2099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2713" y="1981200"/>
            <a:ext cx="166846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9" descr="karusel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05000" y="19812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1" descr="ostanovk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4600" y="4267200"/>
            <a:ext cx="1981200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2" descr="Улица_рязани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72000" y="426720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4" descr="vvvvvvvv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858000" y="4267200"/>
            <a:ext cx="21336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6" descr="bbbb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52400" y="4267200"/>
            <a:ext cx="2286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AutoShape 1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305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21508" name="Picture 5" descr="HGHG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667000"/>
            <a:ext cx="2362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43200" y="1447800"/>
            <a:ext cx="42211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Определим координаты клетки, в которой нарисован  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ТОРТ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. Запишем в тетрадь.</a:t>
            </a:r>
          </a:p>
        </p:txBody>
      </p:sp>
      <p:sp>
        <p:nvSpPr>
          <p:cNvPr id="30724" name="Rectangle 4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30725" name="Rectangle 5">
            <a:hlinkClick r:id="rId5" action="ppaction://hlinksldjump">
              <a:snd r:embed="rId6" name="chimes.wav"/>
            </a:hlinkClick>
          </p:cNvPr>
          <p:cNvSpPr>
            <a:spLocks noChangeArrowheads="1"/>
          </p:cNvSpPr>
          <p:nvPr/>
        </p:nvSpPr>
        <p:spPr bwMode="auto">
          <a:xfrm>
            <a:off x="4572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С1</a:t>
            </a:r>
          </a:p>
        </p:txBody>
      </p:sp>
      <p:sp>
        <p:nvSpPr>
          <p:cNvPr id="30726" name="Rectangle 6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С3</a:t>
            </a:r>
          </a:p>
        </p:txBody>
      </p:sp>
      <p:sp>
        <p:nvSpPr>
          <p:cNvPr id="30727" name="Rectangle 7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В3</a:t>
            </a:r>
          </a:p>
        </p:txBody>
      </p:sp>
      <p:sp>
        <p:nvSpPr>
          <p:cNvPr id="30728" name="Rectangle 8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А3</a:t>
            </a:r>
          </a:p>
        </p:txBody>
      </p:sp>
      <p:sp>
        <p:nvSpPr>
          <p:cNvPr id="30729" name="Rectangle 9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8229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А2</a:t>
            </a:r>
          </a:p>
        </p:txBody>
      </p:sp>
      <p:sp>
        <p:nvSpPr>
          <p:cNvPr id="30730" name="Rectangle 10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8229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В2</a:t>
            </a:r>
          </a:p>
        </p:txBody>
      </p:sp>
      <p:sp>
        <p:nvSpPr>
          <p:cNvPr id="30731" name="Rectangle 11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С2</a:t>
            </a:r>
          </a:p>
        </p:txBody>
      </p:sp>
      <p:sp>
        <p:nvSpPr>
          <p:cNvPr id="30732" name="Rectangle 12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С1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24580" name="Picture 5" descr="GDFFG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11438"/>
            <a:ext cx="25146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6639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20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2" name="Picture 21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3" name="Picture 22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4" name="Picture 24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5" name="Picture 27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6" name="Picture 28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7" name="Picture 29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8" name="Picture 30" descr="HYHYH">
            <a:hlinkClick r:id="rId7" action="ppaction://hlinksldjump">
              <a:snd r:embed="rId8" name="chimes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9" name="Picture 31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0" name="Picture 32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1" name="Picture 33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2" name="Picture 34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3" name="Picture 35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B</a:t>
            </a:r>
            <a:r>
              <a:rPr lang="ru-RU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27652" name="Picture 5" descr="HYHYH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4400" y="2632075"/>
            <a:ext cx="19050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9711" name="Picture 15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16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17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4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5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6" name="Picture 20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7" name="Picture 21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8" name="Picture 22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9" name="Picture 23" descr="YUYUY">
            <a:hlinkClick r:id="rId7" action="ppaction://hlinksldjump">
              <a:snd r:embed="rId8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0" name="Picture 24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1" name="Picture 25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2" name="Picture 26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3" name="Picture 27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4" name="Picture 28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5" name="Picture 29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B4</a:t>
            </a:r>
            <a:endParaRPr lang="ru-RU" sz="6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30724" name="Picture 5" descr="YUYUY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67000"/>
            <a:ext cx="1773238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5800" y="457200"/>
            <a:ext cx="77724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Координаты клетки (ячейки) – это адрес клетки или ячейки, в которой находится объект.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Назовите объекты.</a:t>
            </a:r>
          </a:p>
        </p:txBody>
      </p:sp>
      <p:pic>
        <p:nvPicPr>
          <p:cNvPr id="4099" name="Picture 5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2200" y="1905000"/>
            <a:ext cx="4572000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1828800" y="6324600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1" name="AutoShape 8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305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9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 rot="10800000">
            <a:off x="7543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2783" name="Picture 15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4" name="Picture 16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5" name="Picture 17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6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7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8" name="Picture 20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9" name="Picture 21" descr="YUYUY">
            <a:hlinkClick r:id="rId7" action="ppaction://hlinksldjump">
              <a:snd r:embed="rId8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0" name="Picture 22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1" name="Picture 23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2" name="Picture 24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3" name="Picture 25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4" name="Picture 26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5" name="Picture 27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6" name="Picture 28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7" name="Picture 29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6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33796" name="Picture 4" descr="YUYUY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67000"/>
            <a:ext cx="1773238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5855" name="Picture 15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6" name="Picture 16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7" name="Picture 17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8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9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0" name="Picture 20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1" name="Picture 21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2" name="Picture 22" descr="YUYUY">
            <a:hlinkClick r:id="rId7" action="ppaction://hlinksldjump">
              <a:snd r:embed="rId8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3" name="Picture 23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4" name="Picture 24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5" name="Picture 25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6" name="Picture 26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7" name="Picture 27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8" name="Picture 28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9" name="Picture 29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6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36868" name="Picture 4" descr="YUYUY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67000"/>
            <a:ext cx="1773238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8927" name="Picture 15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8" name="Picture 16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9" name="Picture 17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0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1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2" name="Picture 20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3" name="Picture 21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4" name="Picture 22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5" name="Picture 23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6" name="Picture 24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7" name="Picture 25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8" name="Picture 26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9" name="Picture 27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0" name="Picture 28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1" name="Picture 29" descr="HJH">
            <a:hlinkClick r:id="rId9" action="ppaction://hlinksldjump">
              <a:snd r:embed="rId10" name="chimes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6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39940" name="Picture 5" descr="HJH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67000"/>
            <a:ext cx="1828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81000" y="1905000"/>
            <a:ext cx="3886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Вначале надо записать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букву, стоящую под 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нужной клеткой,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 затем – 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цифру слева от неё.</a:t>
            </a:r>
          </a:p>
        </p:txBody>
      </p:sp>
      <p:pic>
        <p:nvPicPr>
          <p:cNvPr id="5123" name="Picture 3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43400" y="990600"/>
            <a:ext cx="457041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52400" y="5943600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Определите координаты клетки, где находится пчёлка.</a:t>
            </a:r>
          </a:p>
        </p:txBody>
      </p:sp>
      <p:sp>
        <p:nvSpPr>
          <p:cNvPr id="5125" name="AutoShap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305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 rot="10800000">
            <a:off x="7543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1999" name="Picture 15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0" name="Picture 16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1" name="Picture 17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2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3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4" name="Picture 20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5" name="Picture 21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6" name="Picture 22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7" name="Picture 23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8" name="Picture 24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9" name="Picture 25" descr="HYHYH">
            <a:hlinkClick r:id="rId8" action="ppaction://hlinksldjump">
              <a:snd r:embed="rId9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0" name="Picture 26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1" name="Picture 27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2" name="Picture 28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3" name="Picture 29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6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43012" name="Picture 5" descr="HYHYH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67000"/>
            <a:ext cx="1828800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5071" name="Picture 15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2" name="Picture 16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3" name="Picture 17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4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5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6" name="Picture 20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7" name="Picture 21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8" name="Picture 22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9" name="Picture 23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0" name="Picture 24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1" name="Picture 25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2" name="Picture 26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3" name="Picture 27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4" name="Picture 28" descr="HJH">
            <a:hlinkClick r:id="rId9" action="ppaction://hlinksldjump">
              <a:snd r:embed="rId10" name="chimes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5" name="Picture 29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6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46084" name="Picture 5" descr="HJH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67000"/>
            <a:ext cx="1828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8143" name="Picture 15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4" name="Picture 16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5" name="Picture 17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6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7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8" name="Picture 20" descr="YUYUY">
            <a:hlinkClick r:id="rId6" action="ppaction://hlinksldjump">
              <a:snd r:embed="rId7" name="chimes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9" name="Picture 21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50" name="Picture 22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51" name="Picture 23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52" name="Picture 24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53" name="Picture 25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54" name="Picture 26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55" name="Picture 27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56" name="Picture 28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57" name="Picture 29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A1</a:t>
            </a:r>
            <a:endParaRPr lang="ru-RU" sz="6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49156" name="Picture 5" descr="YUYUY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67000"/>
            <a:ext cx="1773238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58379" name="Rectangle 11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8380" name="Rectangle 12"/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8382" name="Rectangle 14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1215" name="Picture 15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6" name="Picture 16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7" name="Picture 17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8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9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0" name="Picture 20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1" name="Picture 21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2" name="Picture 22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3" name="Picture 23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4" name="Picture 24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5" name="Picture 25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6" name="Picture 26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7" name="Picture 27" descr="HJH">
            <a:hlinkClick r:id="rId8" action="ppaction://hlinksldjump">
              <a:snd r:embed="rId9" name="chimes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8" name="Picture 28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9" name="Picture 29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81000" y="2286000"/>
            <a:ext cx="3886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Буква под клеткой, где находится пчёлка – 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Цифра слева от неё – 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  <a:p>
            <a:pPr>
              <a:spcBef>
                <a:spcPct val="50000"/>
              </a:spcBef>
              <a:defRPr/>
            </a:pPr>
            <a:endParaRPr lang="ru-RU" sz="2400" b="1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147" name="Picture 3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43400" y="990600"/>
            <a:ext cx="457041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AutoShap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305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utoShape 5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 rot="10800000">
            <a:off x="7543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B3</a:t>
            </a:r>
            <a:endParaRPr lang="ru-RU" sz="6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52228" name="Picture 5" descr="HJH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667000"/>
            <a:ext cx="1828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5800" y="1295400"/>
            <a:ext cx="4495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228600" y="228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Пчёлка облетает цветы на лугу:</a:t>
            </a:r>
          </a:p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одуванчики, васильки, колокольчики.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0" y="13716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 следующим координатам покажите и назовите какие цветы растут на лугу.</a:t>
            </a: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4572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457200" y="5638800"/>
            <a:ext cx="685800" cy="609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18288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3200400" y="24384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C1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457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18288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18288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D2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52" name="Rectangl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3124200" y="35052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A2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54" name="Rectangle 14"/>
          <p:cNvSpPr>
            <a:spLocks noChangeArrowheads="1"/>
          </p:cNvSpPr>
          <p:nvPr/>
        </p:nvSpPr>
        <p:spPr bwMode="auto">
          <a:xfrm>
            <a:off x="3124200" y="4572000"/>
            <a:ext cx="685800" cy="609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4287" name="Picture 15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16764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8" name="Picture 16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768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9" name="Picture 17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48600" y="4572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0" name="Picture 18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7400" y="36576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1" name="Picture 19" descr="FGG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2400" y="2667000"/>
            <a:ext cx="7810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2" name="Picture 20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006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3" name="Picture 21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45720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4" name="Picture 22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1800" y="25908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5" name="Picture 23" descr="YUYUY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1600200"/>
            <a:ext cx="892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6" name="Picture 24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91200" y="45720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7" name="Picture 25" descr="HYHY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76800" y="3581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8" name="Picture 26" descr="HYHYH">
            <a:hlinkClick r:id="rId8" action="ppaction://hlinksldjump">
              <a:snd r:embed="rId9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1800" y="16764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9" name="Picture 27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867400" y="25908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300" name="Picture 28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818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301" name="Picture 29" descr="HJH">
            <a:hlinkClick r:id="rId3" action="ppaction://hlinksldjump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72400" y="3581400"/>
            <a:ext cx="8334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C4</a:t>
            </a:r>
            <a:endParaRPr lang="ru-RU" sz="66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  <p:pic>
        <p:nvPicPr>
          <p:cNvPr id="55300" name="Picture 5" descr="HYHYH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2632075"/>
            <a:ext cx="1828800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685800" y="4572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Координаты клетки (ячейки) – это адрес клетки или ячейки, в которой находится объект.</a:t>
            </a:r>
          </a:p>
        </p:txBody>
      </p:sp>
      <p:pic>
        <p:nvPicPr>
          <p:cNvPr id="57347" name="Picture 3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91000" y="1676400"/>
            <a:ext cx="4572000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828800" y="6324600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381000" y="2057400"/>
            <a:ext cx="3733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Вначале надо записать</a:t>
            </a:r>
          </a:p>
          <a:p>
            <a:pPr>
              <a:defRPr/>
            </a:pP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букву, стоящую под </a:t>
            </a:r>
          </a:p>
          <a:p>
            <a:pPr>
              <a:defRPr/>
            </a:pP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нужной клеткой,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 затем – </a:t>
            </a:r>
          </a:p>
          <a:p>
            <a:pPr>
              <a:defRPr/>
            </a:pP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цифру слева от неё.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686800" cy="1905000"/>
          </a:xfrm>
        </p:spPr>
        <p:txBody>
          <a:bodyPr/>
          <a:lstStyle/>
          <a:p>
            <a:pPr eaLnBrk="1" hangingPunct="1"/>
            <a:r>
              <a:rPr lang="ru-RU" sz="3600" b="1" smtClean="0"/>
              <a:t>Координаты – это</a:t>
            </a:r>
            <a:br>
              <a:rPr lang="ru-RU" sz="3600" b="1" smtClean="0"/>
            </a:br>
            <a:r>
              <a:rPr lang="ru-RU" sz="3600" b="1" smtClean="0"/>
              <a:t>адрес места, где находится объект.</a:t>
            </a:r>
          </a:p>
        </p:txBody>
      </p:sp>
      <p:pic>
        <p:nvPicPr>
          <p:cNvPr id="58371" name="Picture 5" descr="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62800" y="1905000"/>
            <a:ext cx="17605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7" descr="23_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1981200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8" descr="2099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2713" y="1981200"/>
            <a:ext cx="166846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9" descr="karusel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05000" y="19812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11" descr="ostanovk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4600" y="4267200"/>
            <a:ext cx="1981200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12" descr="Улица_рязани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72000" y="426720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7" name="Picture 14" descr="vvvvvvvv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858000" y="4267200"/>
            <a:ext cx="21336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8" name="Picture 16" descr="bbbb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52400" y="4267200"/>
            <a:ext cx="2286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81000" y="2286000"/>
            <a:ext cx="38862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Координаты клетки, где находится пчёлка: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А4</a:t>
            </a:r>
          </a:p>
          <a:p>
            <a:pPr>
              <a:spcBef>
                <a:spcPct val="50000"/>
              </a:spcBef>
              <a:defRPr/>
            </a:pPr>
            <a:endParaRPr lang="ru-RU" sz="4400" b="1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171" name="Picture 3" descr="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43400" y="990600"/>
            <a:ext cx="457041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utoShap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305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5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 rot="10800000">
            <a:off x="7543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43200" y="1447800"/>
            <a:ext cx="42211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57200" y="381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Определим координаты клетки, в которой нарисовано  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ЯБЛОКО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. Запишем в тетрадь.</a:t>
            </a:r>
          </a:p>
        </p:txBody>
      </p:sp>
      <p:sp>
        <p:nvSpPr>
          <p:cNvPr id="6150" name="Rectangle 6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В1</a:t>
            </a:r>
          </a:p>
        </p:txBody>
      </p:sp>
      <p:sp>
        <p:nvSpPr>
          <p:cNvPr id="6151" name="Rectangle 7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457200" y="3124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С1</a:t>
            </a:r>
          </a:p>
        </p:txBody>
      </p:sp>
      <p:sp>
        <p:nvSpPr>
          <p:cNvPr id="6152" name="Rectangle 8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3200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С3</a:t>
            </a:r>
          </a:p>
        </p:txBody>
      </p:sp>
      <p:sp>
        <p:nvSpPr>
          <p:cNvPr id="6153" name="Rectangle 9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16764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В3</a:t>
            </a:r>
          </a:p>
        </p:txBody>
      </p:sp>
      <p:sp>
        <p:nvSpPr>
          <p:cNvPr id="6154" name="Rectangle 10">
            <a:hlinkClick r:id="rId5" action="ppaction://hlinksldjump">
              <a:snd r:embed="rId6" name="chimes.wav"/>
            </a:hlinkClick>
          </p:cNvPr>
          <p:cNvSpPr>
            <a:spLocks noChangeArrowheads="1"/>
          </p:cNvSpPr>
          <p:nvPr/>
        </p:nvSpPr>
        <p:spPr bwMode="auto">
          <a:xfrm>
            <a:off x="457200" y="43434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А3</a:t>
            </a:r>
          </a:p>
        </p:txBody>
      </p:sp>
      <p:sp>
        <p:nvSpPr>
          <p:cNvPr id="6157" name="Rectangle 13">
            <a:hlinkClick r:id="rId3" action="ppaction://hlinksldjump">
              <a:snd r:embed="rId6" name="chimes.wav"/>
            </a:hlinkClick>
          </p:cNvPr>
          <p:cNvSpPr>
            <a:spLocks noChangeArrowheads="1"/>
          </p:cNvSpPr>
          <p:nvPr/>
        </p:nvSpPr>
        <p:spPr bwMode="auto">
          <a:xfrm>
            <a:off x="8229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А2</a:t>
            </a:r>
          </a:p>
        </p:txBody>
      </p:sp>
      <p:sp>
        <p:nvSpPr>
          <p:cNvPr id="6158" name="Rectangle 14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8229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В2</a:t>
            </a:r>
          </a:p>
        </p:txBody>
      </p:sp>
      <p:sp>
        <p:nvSpPr>
          <p:cNvPr id="6159" name="Rectangle 15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19812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С2</a:t>
            </a:r>
          </a:p>
        </p:txBody>
      </p:sp>
      <p:sp>
        <p:nvSpPr>
          <p:cNvPr id="6160" name="Rectangle 16">
            <a:hlinkClick r:id="rId3" action="ppaction://hlinksldjump">
              <a:snd r:embed="rId4" name="laser.wav"/>
            </a:hlinkClick>
          </p:cNvPr>
          <p:cNvSpPr>
            <a:spLocks noChangeArrowheads="1"/>
          </p:cNvSpPr>
          <p:nvPr/>
        </p:nvSpPr>
        <p:spPr bwMode="auto">
          <a:xfrm>
            <a:off x="7086600" y="2971800"/>
            <a:ext cx="6858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А1</a:t>
            </a:r>
          </a:p>
        </p:txBody>
      </p:sp>
      <p:sp>
        <p:nvSpPr>
          <p:cNvPr id="8205" name="AutoShape 19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 rot="10800000">
            <a:off x="7543800" y="6400800"/>
            <a:ext cx="685800" cy="304800"/>
          </a:xfrm>
          <a:prstGeom prst="homePlate">
            <a:avLst>
              <a:gd name="adj" fmla="val 56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2323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00600" y="2667000"/>
            <a:ext cx="207645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>
            <a:hlinkClick r:id="rId2" action="ppaction://hlinksldjump">
              <a:snd r:embed="rId3" name="click.wav"/>
            </a:hlinkClick>
          </p:cNvPr>
          <p:cNvSpPr>
            <a:spLocks noChangeArrowheads="1"/>
          </p:cNvSpPr>
          <p:nvPr/>
        </p:nvSpPr>
        <p:spPr bwMode="auto">
          <a:xfrm>
            <a:off x="2362200" y="2667000"/>
            <a:ext cx="1905000" cy="1828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66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А3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362200" y="10668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ПРОГРАММЫ\КАРТИНКИ\картинки с инета\b093.gif">
            <a:hlinkClick r:id="rId2" action="ppaction://hlinksldjump">
              <a:snd r:embed="rId3" name="click.wav"/>
            </a:hlinkClick>
          </p:cNvPr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67000" y="1143000"/>
            <a:ext cx="36734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67000" y="5257800"/>
            <a:ext cx="4343400" cy="76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ПОДУМАЙ……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718</Words>
  <Application>Microsoft Office PowerPoint</Application>
  <PresentationFormat>Экран (4:3)</PresentationFormat>
  <Paragraphs>264</Paragraphs>
  <Slides>56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9" baseType="lpstr">
      <vt:lpstr>Arial</vt:lpstr>
      <vt:lpstr>Calibri</vt:lpstr>
      <vt:lpstr>Оформление по умолчанию</vt:lpstr>
      <vt:lpstr>Координаты.</vt:lpstr>
      <vt:lpstr>Координаты – это адрес места, где находится объект.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Координаты – это адрес места, где находится объект.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Оксана</cp:lastModifiedBy>
  <cp:revision>29</cp:revision>
  <cp:lastPrinted>1601-01-01T00:00:00Z</cp:lastPrinted>
  <dcterms:created xsi:type="dcterms:W3CDTF">1601-01-01T00:00:00Z</dcterms:created>
  <dcterms:modified xsi:type="dcterms:W3CDTF">2013-07-01T17:41:31Z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