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29.xml" ContentType="application/vnd.openxmlformats-officedocument.presentationml.slide+xml"/>
  <Override PartName="/ppt/slideLayouts/slideLayout39.xml" ContentType="application/vnd.openxmlformats-officedocument.presentationml.slideLayout+xml"/>
  <Override PartName="/ppt/theme/theme5.xml" ContentType="application/vnd.openxmlformats-officedocument.them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5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Masters/slideMaster4.xml" ContentType="application/vnd.openxmlformats-officedocument.presentationml.slideMaster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slideLayouts/slideLayout49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54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Masters/slideMaster5.xml" ContentType="application/vnd.openxmlformats-officedocument.presentationml.slideMaster+xml"/>
  <Override PartName="/ppt/slides/slide8.xml" ContentType="application/vnd.openxmlformats-officedocument.presentationml.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5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  <p:sldMasterId id="2147483684" r:id="rId2"/>
    <p:sldMasterId id="2147483696" r:id="rId3"/>
    <p:sldMasterId id="2147483708" r:id="rId4"/>
    <p:sldMasterId id="2147483720" r:id="rId5"/>
  </p:sldMasterIdLst>
  <p:sldIdLst>
    <p:sldId id="281" r:id="rId6"/>
    <p:sldId id="280" r:id="rId7"/>
    <p:sldId id="282" r:id="rId8"/>
    <p:sldId id="283" r:id="rId9"/>
    <p:sldId id="256" r:id="rId10"/>
    <p:sldId id="257" r:id="rId11"/>
    <p:sldId id="262" r:id="rId12"/>
    <p:sldId id="276" r:id="rId13"/>
    <p:sldId id="277" r:id="rId14"/>
    <p:sldId id="278" r:id="rId15"/>
    <p:sldId id="279" r:id="rId16"/>
    <p:sldId id="284" r:id="rId17"/>
    <p:sldId id="263" r:id="rId18"/>
    <p:sldId id="270" r:id="rId19"/>
    <p:sldId id="258" r:id="rId20"/>
    <p:sldId id="259" r:id="rId21"/>
    <p:sldId id="260" r:id="rId22"/>
    <p:sldId id="285" r:id="rId23"/>
    <p:sldId id="267" r:id="rId24"/>
    <p:sldId id="286" r:id="rId25"/>
    <p:sldId id="266" r:id="rId26"/>
    <p:sldId id="264" r:id="rId27"/>
    <p:sldId id="265" r:id="rId28"/>
    <p:sldId id="268" r:id="rId29"/>
    <p:sldId id="269" r:id="rId30"/>
    <p:sldId id="271" r:id="rId31"/>
    <p:sldId id="273" r:id="rId32"/>
    <p:sldId id="272" r:id="rId33"/>
    <p:sldId id="274" r:id="rId34"/>
    <p:sldId id="261" r:id="rId35"/>
    <p:sldId id="288" r:id="rId3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90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9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6.xml"/><Relationship Id="rId34" Type="http://schemas.openxmlformats.org/officeDocument/2006/relationships/slide" Target="slides/slide29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slide" Target="slides/slide24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slide" Target="slides/slide31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slide" Target="slides/slide26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slide" Target="slides/slide30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772E0-C746-47F2-A308-52FEDF7F6A4B}" type="datetimeFigureOut">
              <a:rPr lang="ru-RU" smtClean="0"/>
              <a:pPr/>
              <a:t>19.02.2017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E81922-4236-4081-81B4-1D18FF6D2CA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772E0-C746-47F2-A308-52FEDF7F6A4B}" type="datetimeFigureOut">
              <a:rPr lang="ru-RU" smtClean="0"/>
              <a:pPr/>
              <a:t>19.02.2017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E81922-4236-4081-81B4-1D18FF6D2CA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772E0-C746-47F2-A308-52FEDF7F6A4B}" type="datetimeFigureOut">
              <a:rPr lang="ru-RU" smtClean="0"/>
              <a:pPr/>
              <a:t>19.02.2017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E81922-4236-4081-81B4-1D18FF6D2CA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772E0-C746-47F2-A308-52FEDF7F6A4B}" type="datetimeFigureOut">
              <a:rPr lang="ru-RU" smtClean="0"/>
              <a:pPr/>
              <a:t>19.02.2017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E81922-4236-4081-81B4-1D18FF6D2CA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772E0-C746-47F2-A308-52FEDF7F6A4B}" type="datetimeFigureOut">
              <a:rPr lang="ru-RU" smtClean="0"/>
              <a:pPr/>
              <a:t>19.02.2017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E81922-4236-4081-81B4-1D18FF6D2CA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772E0-C746-47F2-A308-52FEDF7F6A4B}" type="datetimeFigureOut">
              <a:rPr lang="ru-RU" smtClean="0"/>
              <a:pPr/>
              <a:t>19.02.2017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47E81922-4236-4081-81B4-1D18FF6D2CA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772E0-C746-47F2-A308-52FEDF7F6A4B}" type="datetimeFigureOut">
              <a:rPr lang="ru-RU" smtClean="0"/>
              <a:pPr/>
              <a:t>19.02.2017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E81922-4236-4081-81B4-1D18FF6D2CA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772E0-C746-47F2-A308-52FEDF7F6A4B}" type="datetimeFigureOut">
              <a:rPr lang="ru-RU" smtClean="0"/>
              <a:pPr/>
              <a:t>19.02.2017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E81922-4236-4081-81B4-1D18FF6D2CA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772E0-C746-47F2-A308-52FEDF7F6A4B}" type="datetimeFigureOut">
              <a:rPr lang="ru-RU" smtClean="0"/>
              <a:pPr/>
              <a:t>19.02.2017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E81922-4236-4081-81B4-1D18FF6D2CA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772E0-C746-47F2-A308-52FEDF7F6A4B}" type="datetimeFigureOut">
              <a:rPr lang="ru-RU" smtClean="0"/>
              <a:pPr/>
              <a:t>19.02.2017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E81922-4236-4081-81B4-1D18FF6D2CA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772E0-C746-47F2-A308-52FEDF7F6A4B}" type="datetimeFigureOut">
              <a:rPr lang="ru-RU" smtClean="0"/>
              <a:pPr/>
              <a:t>19.02.2017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E81922-4236-4081-81B4-1D18FF6D2CA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772E0-C746-47F2-A308-52FEDF7F6A4B}" type="datetimeFigureOut">
              <a:rPr lang="ru-RU" smtClean="0"/>
              <a:pPr/>
              <a:t>19.02.2017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E81922-4236-4081-81B4-1D18FF6D2CA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772E0-C746-47F2-A308-52FEDF7F6A4B}" type="datetimeFigureOut">
              <a:rPr lang="ru-RU" smtClean="0"/>
              <a:pPr/>
              <a:t>19.02.2017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E81922-4236-4081-81B4-1D18FF6D2CA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772E0-C746-47F2-A308-52FEDF7F6A4B}" type="datetimeFigureOut">
              <a:rPr lang="ru-RU" smtClean="0"/>
              <a:pPr/>
              <a:t>19.02.2017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E81922-4236-4081-81B4-1D18FF6D2CA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772E0-C746-47F2-A308-52FEDF7F6A4B}" type="datetimeFigureOut">
              <a:rPr lang="ru-RU" smtClean="0"/>
              <a:pPr/>
              <a:t>19.02.2017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E81922-4236-4081-81B4-1D18FF6D2CA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772E0-C746-47F2-A308-52FEDF7F6A4B}" type="datetimeFigureOut">
              <a:rPr lang="ru-RU" smtClean="0"/>
              <a:pPr/>
              <a:t>19.02.2017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E81922-4236-4081-81B4-1D18FF6D2CA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772E0-C746-47F2-A308-52FEDF7F6A4B}" type="datetimeFigureOut">
              <a:rPr lang="ru-RU" smtClean="0"/>
              <a:pPr/>
              <a:t>19.02.2017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E81922-4236-4081-81B4-1D18FF6D2CA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772E0-C746-47F2-A308-52FEDF7F6A4B}" type="datetimeFigureOut">
              <a:rPr lang="ru-RU" smtClean="0"/>
              <a:pPr/>
              <a:t>19.02.2017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47E81922-4236-4081-81B4-1D18FF6D2CA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772E0-C746-47F2-A308-52FEDF7F6A4B}" type="datetimeFigureOut">
              <a:rPr lang="ru-RU" smtClean="0"/>
              <a:pPr/>
              <a:t>19.02.2017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E81922-4236-4081-81B4-1D18FF6D2CA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772E0-C746-47F2-A308-52FEDF7F6A4B}" type="datetimeFigureOut">
              <a:rPr lang="ru-RU" smtClean="0"/>
              <a:pPr/>
              <a:t>19.02.2017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E81922-4236-4081-81B4-1D18FF6D2CA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772E0-C746-47F2-A308-52FEDF7F6A4B}" type="datetimeFigureOut">
              <a:rPr lang="ru-RU" smtClean="0"/>
              <a:pPr/>
              <a:t>19.02.2017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E81922-4236-4081-81B4-1D18FF6D2CA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772E0-C746-47F2-A308-52FEDF7F6A4B}" type="datetimeFigureOut">
              <a:rPr lang="ru-RU" smtClean="0"/>
              <a:pPr/>
              <a:t>19.02.2017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E81922-4236-4081-81B4-1D18FF6D2CA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772E0-C746-47F2-A308-52FEDF7F6A4B}" type="datetimeFigureOut">
              <a:rPr lang="ru-RU" smtClean="0"/>
              <a:pPr/>
              <a:t>19.02.2017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E81922-4236-4081-81B4-1D18FF6D2CA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772E0-C746-47F2-A308-52FEDF7F6A4B}" type="datetimeFigureOut">
              <a:rPr lang="ru-RU" smtClean="0"/>
              <a:pPr/>
              <a:t>19.02.2017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E81922-4236-4081-81B4-1D18FF6D2CA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772E0-C746-47F2-A308-52FEDF7F6A4B}" type="datetimeFigureOut">
              <a:rPr lang="ru-RU" smtClean="0"/>
              <a:pPr/>
              <a:t>19.02.2017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E81922-4236-4081-81B4-1D18FF6D2CA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772E0-C746-47F2-A308-52FEDF7F6A4B}" type="datetimeFigureOut">
              <a:rPr lang="ru-RU" smtClean="0"/>
              <a:pPr/>
              <a:t>19.02.2017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E81922-4236-4081-81B4-1D18FF6D2CA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772E0-C746-47F2-A308-52FEDF7F6A4B}" type="datetimeFigureOut">
              <a:rPr lang="ru-RU" smtClean="0"/>
              <a:pPr/>
              <a:t>19.02.2017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E81922-4236-4081-81B4-1D18FF6D2CA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772E0-C746-47F2-A308-52FEDF7F6A4B}" type="datetimeFigureOut">
              <a:rPr lang="ru-RU" smtClean="0"/>
              <a:pPr/>
              <a:t>19.02.2017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E81922-4236-4081-81B4-1D18FF6D2CA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772E0-C746-47F2-A308-52FEDF7F6A4B}" type="datetimeFigureOut">
              <a:rPr lang="ru-RU" smtClean="0"/>
              <a:pPr/>
              <a:t>19.02.2017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E81922-4236-4081-81B4-1D18FF6D2CA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772E0-C746-47F2-A308-52FEDF7F6A4B}" type="datetimeFigureOut">
              <a:rPr lang="ru-RU" smtClean="0"/>
              <a:pPr/>
              <a:t>19.02.2017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47E81922-4236-4081-81B4-1D18FF6D2CA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772E0-C746-47F2-A308-52FEDF7F6A4B}" type="datetimeFigureOut">
              <a:rPr lang="ru-RU" smtClean="0"/>
              <a:pPr/>
              <a:t>19.02.2017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E81922-4236-4081-81B4-1D18FF6D2CA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772E0-C746-47F2-A308-52FEDF7F6A4B}" type="datetimeFigureOut">
              <a:rPr lang="ru-RU" smtClean="0"/>
              <a:pPr/>
              <a:t>19.02.2017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E81922-4236-4081-81B4-1D18FF6D2CA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772E0-C746-47F2-A308-52FEDF7F6A4B}" type="datetimeFigureOut">
              <a:rPr lang="ru-RU" smtClean="0"/>
              <a:pPr/>
              <a:t>19.02.2017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E81922-4236-4081-81B4-1D18FF6D2CA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772E0-C746-47F2-A308-52FEDF7F6A4B}" type="datetimeFigureOut">
              <a:rPr lang="ru-RU" smtClean="0"/>
              <a:pPr/>
              <a:t>19.02.2017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E81922-4236-4081-81B4-1D18FF6D2CA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772E0-C746-47F2-A308-52FEDF7F6A4B}" type="datetimeFigureOut">
              <a:rPr lang="ru-RU" smtClean="0"/>
              <a:pPr/>
              <a:t>19.02.2017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E81922-4236-4081-81B4-1D18FF6D2CA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772E0-C746-47F2-A308-52FEDF7F6A4B}" type="datetimeFigureOut">
              <a:rPr lang="ru-RU" smtClean="0"/>
              <a:pPr/>
              <a:t>19.02.2017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E81922-4236-4081-81B4-1D18FF6D2CA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772E0-C746-47F2-A308-52FEDF7F6A4B}" type="datetimeFigureOut">
              <a:rPr lang="ru-RU" smtClean="0"/>
              <a:pPr/>
              <a:t>19.02.2017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E81922-4236-4081-81B4-1D18FF6D2CA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772E0-C746-47F2-A308-52FEDF7F6A4B}" type="datetimeFigureOut">
              <a:rPr lang="ru-RU" smtClean="0"/>
              <a:pPr/>
              <a:t>19.02.2017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E81922-4236-4081-81B4-1D18FF6D2CA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772E0-C746-47F2-A308-52FEDF7F6A4B}" type="datetimeFigureOut">
              <a:rPr lang="ru-RU" smtClean="0"/>
              <a:pPr/>
              <a:t>19.02.2017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E81922-4236-4081-81B4-1D18FF6D2CA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772E0-C746-47F2-A308-52FEDF7F6A4B}" type="datetimeFigureOut">
              <a:rPr lang="ru-RU" smtClean="0"/>
              <a:pPr/>
              <a:t>19.02.2017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E81922-4236-4081-81B4-1D18FF6D2CA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772E0-C746-47F2-A308-52FEDF7F6A4B}" type="datetimeFigureOut">
              <a:rPr lang="ru-RU" smtClean="0"/>
              <a:pPr/>
              <a:t>19.02.2017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E81922-4236-4081-81B4-1D18FF6D2CA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772E0-C746-47F2-A308-52FEDF7F6A4B}" type="datetimeFigureOut">
              <a:rPr lang="ru-RU" smtClean="0"/>
              <a:pPr/>
              <a:t>19.02.2017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47E81922-4236-4081-81B4-1D18FF6D2CA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772E0-C746-47F2-A308-52FEDF7F6A4B}" type="datetimeFigureOut">
              <a:rPr lang="ru-RU" smtClean="0"/>
              <a:pPr/>
              <a:t>19.02.2017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E81922-4236-4081-81B4-1D18FF6D2CA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772E0-C746-47F2-A308-52FEDF7F6A4B}" type="datetimeFigureOut">
              <a:rPr lang="ru-RU" smtClean="0"/>
              <a:pPr/>
              <a:t>19.02.2017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E81922-4236-4081-81B4-1D18FF6D2CA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772E0-C746-47F2-A308-52FEDF7F6A4B}" type="datetimeFigureOut">
              <a:rPr lang="ru-RU" smtClean="0"/>
              <a:pPr/>
              <a:t>19.02.2017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E81922-4236-4081-81B4-1D18FF6D2CA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772E0-C746-47F2-A308-52FEDF7F6A4B}" type="datetimeFigureOut">
              <a:rPr lang="ru-RU" smtClean="0"/>
              <a:pPr/>
              <a:t>19.02.2017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E81922-4236-4081-81B4-1D18FF6D2CA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772E0-C746-47F2-A308-52FEDF7F6A4B}" type="datetimeFigureOut">
              <a:rPr lang="ru-RU" smtClean="0"/>
              <a:pPr/>
              <a:t>19.02.2017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E81922-4236-4081-81B4-1D18FF6D2CA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772E0-C746-47F2-A308-52FEDF7F6A4B}" type="datetimeFigureOut">
              <a:rPr lang="ru-RU" smtClean="0"/>
              <a:pPr/>
              <a:t>19.02.2017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E81922-4236-4081-81B4-1D18FF6D2CA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772E0-C746-47F2-A308-52FEDF7F6A4B}" type="datetimeFigureOut">
              <a:rPr lang="ru-RU" smtClean="0"/>
              <a:pPr/>
              <a:t>19.02.2017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E81922-4236-4081-81B4-1D18FF6D2CA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772E0-C746-47F2-A308-52FEDF7F6A4B}" type="datetimeFigureOut">
              <a:rPr lang="ru-RU" smtClean="0"/>
              <a:pPr/>
              <a:t>19.02.2017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E81922-4236-4081-81B4-1D18FF6D2CA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772E0-C746-47F2-A308-52FEDF7F6A4B}" type="datetimeFigureOut">
              <a:rPr lang="ru-RU" smtClean="0"/>
              <a:pPr/>
              <a:t>19.02.2017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E81922-4236-4081-81B4-1D18FF6D2CA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772E0-C746-47F2-A308-52FEDF7F6A4B}" type="datetimeFigureOut">
              <a:rPr lang="ru-RU" smtClean="0"/>
              <a:pPr/>
              <a:t>19.02.2017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E81922-4236-4081-81B4-1D18FF6D2CA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772E0-C746-47F2-A308-52FEDF7F6A4B}" type="datetimeFigureOut">
              <a:rPr lang="ru-RU" smtClean="0"/>
              <a:pPr/>
              <a:t>19.02.2017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E81922-4236-4081-81B4-1D18FF6D2CA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772E0-C746-47F2-A308-52FEDF7F6A4B}" type="datetimeFigureOut">
              <a:rPr lang="ru-RU" smtClean="0"/>
              <a:pPr/>
              <a:t>19.02.2017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E81922-4236-4081-81B4-1D18FF6D2CA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772E0-C746-47F2-A308-52FEDF7F6A4B}" type="datetimeFigureOut">
              <a:rPr lang="ru-RU" smtClean="0"/>
              <a:pPr/>
              <a:t>19.02.2017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E81922-4236-4081-81B4-1D18FF6D2CA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9772E0-C746-47F2-A308-52FEDF7F6A4B}" type="datetimeFigureOut">
              <a:rPr lang="ru-RU" smtClean="0"/>
              <a:pPr/>
              <a:t>19.02.2017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E81922-4236-4081-81B4-1D18FF6D2CA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EA9772E0-C746-47F2-A308-52FEDF7F6A4B}" type="datetimeFigureOut">
              <a:rPr lang="ru-RU" smtClean="0"/>
              <a:pPr/>
              <a:t>19.02.2017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47E81922-4236-4081-81B4-1D18FF6D2CA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EA9772E0-C746-47F2-A308-52FEDF7F6A4B}" type="datetimeFigureOut">
              <a:rPr lang="ru-RU" smtClean="0"/>
              <a:pPr/>
              <a:t>19.02.2017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47E81922-4236-4081-81B4-1D18FF6D2CA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EA9772E0-C746-47F2-A308-52FEDF7F6A4B}" type="datetimeFigureOut">
              <a:rPr lang="ru-RU" smtClean="0"/>
              <a:pPr/>
              <a:t>19.02.2017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47E81922-4236-4081-81B4-1D18FF6D2CA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EA9772E0-C746-47F2-A308-52FEDF7F6A4B}" type="datetimeFigureOut">
              <a:rPr lang="ru-RU" smtClean="0"/>
              <a:pPr/>
              <a:t>19.02.2017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47E81922-4236-4081-81B4-1D18FF6D2CA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0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0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9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Layout" Target="../slideLayouts/slideLayout40.xml"/><Relationship Id="rId1" Type="http://schemas.openxmlformats.org/officeDocument/2006/relationships/audio" Target="file:///D:\&#1044;&#1086;&#1082;&#1091;&#1084;&#1077;&#1085;&#1090;&#1099;\&#1052;&#1086;&#1080;%20&#1076;&#1086;&#1082;&#1091;&#1084;&#1077;&#1085;&#1090;&#1099;\&#1084;&#1086;&#1080;%20&#1084;&#1072;&#1090;&#1077;&#1088;&#1080;&#1072;&#1083;&#1099;%20&#1087;&#1086;%20&#1093;&#1091;&#1076;&#1086;&#1078;&#1077;&#1089;&#1090;&#1074;&#1077;&#1085;&#1085;&#1086;&#1081;%20&#1082;&#1091;&#1083;&#1100;&#1090;&#1091;&#1088;&#1077;\&#1088;&#1086;&#1079;&#1088;&#1086;&#1073;&#1082;&#1080;%20&#1091;&#1088;&#1086;&#1082;&#1110;&#1074;%20&#1061;&#1050;\Beatles\&#1073;&#1080;&#1090;&#1083;&#1079;%20&#1091;&#1088;&#1086;&#1082;\the_beatles_-_rock_and_roll_music.mp3" TargetMode="External"/><Relationship Id="rId4" Type="http://schemas.openxmlformats.org/officeDocument/2006/relationships/image" Target="../media/image10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7" Type="http://schemas.openxmlformats.org/officeDocument/2006/relationships/image" Target="../media/image22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slideLayout" Target="../slideLayouts/slideLayout29.xml"/><Relationship Id="rId1" Type="http://schemas.openxmlformats.org/officeDocument/2006/relationships/audio" Target="file:///D:\&#1044;&#1086;&#1082;&#1091;&#1084;&#1077;&#1085;&#1090;&#1099;\&#1052;&#1086;&#1080;%20&#1076;&#1086;&#1082;&#1091;&#1084;&#1077;&#1085;&#1090;&#1099;\&#1084;&#1086;&#1080;%20&#1084;&#1072;&#1090;&#1077;&#1088;&#1080;&#1072;&#1083;&#1099;%20&#1087;&#1086;%20&#1093;&#1091;&#1076;&#1086;&#1078;&#1077;&#1089;&#1090;&#1074;&#1077;&#1085;&#1085;&#1086;&#1081;%20&#1082;&#1091;&#1083;&#1100;&#1090;&#1091;&#1088;&#1077;\&#1088;&#1086;&#1079;&#1088;&#1086;&#1073;&#1082;&#1080;%20&#1091;&#1088;&#1086;&#1082;&#1110;&#1074;%20&#1061;&#1050;\Beatles\&#1073;&#1080;&#1090;&#1083;&#1079;%20&#1091;&#1088;&#1086;&#1082;\the_beatles_-_let_it_be.mp3" TargetMode="External"/><Relationship Id="rId4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slideLayout" Target="../slideLayouts/slideLayout29.xml"/><Relationship Id="rId1" Type="http://schemas.openxmlformats.org/officeDocument/2006/relationships/video" Target="file:///D:\&#1044;&#1086;&#1082;&#1091;&#1084;&#1077;&#1085;&#1090;&#1099;\&#1052;&#1086;&#1080;%20&#1076;&#1086;&#1082;&#1091;&#1084;&#1077;&#1085;&#1090;&#1099;\&#1084;&#1086;&#1080;%20&#1084;&#1072;&#1090;&#1077;&#1088;&#1080;&#1072;&#1083;&#1099;%20&#1087;&#1086;%20&#1093;&#1091;&#1076;&#1086;&#1078;&#1077;&#1089;&#1090;&#1074;&#1077;&#1085;&#1085;&#1086;&#1081;%20&#1082;&#1091;&#1083;&#1100;&#1090;&#1091;&#1088;&#1077;\&#1088;&#1086;&#1079;&#1088;&#1086;&#1073;&#1082;&#1080;%20&#1091;&#1088;&#1086;&#1082;&#1110;&#1074;%20&#1061;&#1050;\Beatles\&#1073;&#1080;&#1090;&#1083;&#1079;%20&#1091;&#1088;&#1086;&#1082;\&#1041;&#1080;&#1090;&#1083;&#1079;%20&#1077;&#1089;&#1090;&#1091;&#1076;&#1077;&#1081;%20(The%20Beatles%20-%20Yesterday).mp4" TargetMode="Externa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8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D:\&#1044;&#1086;&#1082;&#1091;&#1084;&#1077;&#1085;&#1090;&#1099;\&#1052;&#1086;&#1080;%20&#1076;&#1086;&#1082;&#1091;&#1084;&#1077;&#1085;&#1090;&#1099;\&#1084;&#1086;&#1080;%20&#1084;&#1072;&#1090;&#1077;&#1088;&#1080;&#1072;&#1083;&#1099;%20&#1087;&#1086;%20&#1093;&#1091;&#1076;&#1086;&#1078;&#1077;&#1089;&#1090;&#1074;&#1077;&#1085;&#1085;&#1086;&#1081;%20&#1082;&#1091;&#1083;&#1100;&#1090;&#1091;&#1088;&#1077;\&#1088;&#1086;&#1079;&#1088;&#1086;&#1073;&#1082;&#1080;%20&#1091;&#1088;&#1086;&#1082;&#1110;&#1074;%20&#1061;&#1050;\Beatles\&#1073;&#1080;&#1090;&#1083;&#1079;%20&#1091;&#1088;&#1086;&#1082;\Beatles%20-%20Help%20(Shea%20Stadium%20-1965)%20Rare%20color%20images..mp4" TargetMode="Externa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40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5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7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5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9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0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7158" y="714356"/>
            <a:ext cx="8568952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7200" b="1" dirty="0" smtClean="0"/>
              <a:t>Музыкальное искусство второй половины ХХ века</a:t>
            </a:r>
            <a:r>
              <a:rPr lang="ru-RU" sz="7200" dirty="0" smtClean="0"/>
              <a:t>.</a:t>
            </a:r>
            <a:r>
              <a:rPr lang="ru-RU" sz="7200" b="1" dirty="0" smtClean="0"/>
              <a:t> Творчество Битлз</a:t>
            </a:r>
            <a:r>
              <a:rPr lang="ru-RU" sz="7200" dirty="0" smtClean="0"/>
              <a:t>.</a:t>
            </a:r>
            <a:endParaRPr lang="ru-RU" sz="72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966"/>
            <a:ext cx="6643702" cy="68609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Прямоугольник 2"/>
          <p:cNvSpPr/>
          <p:nvPr/>
        </p:nvSpPr>
        <p:spPr>
          <a:xfrm rot="20970280">
            <a:off x="3250252" y="5418296"/>
            <a:ext cx="596118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Джордж </a:t>
            </a:r>
            <a:r>
              <a:rPr lang="uk-UA" sz="5400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Харрисон</a:t>
            </a:r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71802" y="-27872"/>
            <a:ext cx="6072198" cy="68858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Прямоугольник 2"/>
          <p:cNvSpPr/>
          <p:nvPr/>
        </p:nvSpPr>
        <p:spPr>
          <a:xfrm rot="20869677">
            <a:off x="-50685" y="5337426"/>
            <a:ext cx="417749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5400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Ринго</a:t>
            </a:r>
            <a:r>
              <a:rPr lang="uk-UA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  <a:r>
              <a:rPr lang="uk-UA" sz="5400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Старр</a:t>
            </a:r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1138" name="Рисунок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908720"/>
            <a:ext cx="9146072" cy="5949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1141" name="Rectangle 5"/>
          <p:cNvSpPr>
            <a:spLocks noChangeArrowheads="1"/>
          </p:cNvSpPr>
          <p:nvPr/>
        </p:nvSpPr>
        <p:spPr bwMode="auto">
          <a:xfrm>
            <a:off x="683351" y="332656"/>
            <a:ext cx="6954276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22 августа1962 г. Первый снимок группы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5720" y="285728"/>
            <a:ext cx="842968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Группа исполняет музыку в стиле </a:t>
            </a:r>
            <a:r>
              <a:rPr lang="ru-RU" sz="4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скифл</a:t>
            </a:r>
            <a: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ru-RU" sz="4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кантри-энд-вестерн</a:t>
            </a:r>
            <a: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и </a:t>
            </a:r>
            <a: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всё </a:t>
            </a:r>
            <a: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более склоняется к рок-н-роллу. </a:t>
            </a:r>
            <a:endParaRPr lang="ru-RU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2844" y="2285992"/>
            <a:ext cx="5120954" cy="43833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" name="the_beatles_-_rock_and_roll_music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244408" y="6220544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768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4282" y="428604"/>
            <a:ext cx="8715436" cy="6247864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>
            <a:spAutoFit/>
          </a:bodyPr>
          <a:lstStyle/>
          <a:p>
            <a: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</a:t>
            </a:r>
            <a:r>
              <a:rPr lang="ru-RU" sz="4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</a:t>
            </a:r>
            <a: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4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Beatles</a:t>
            </a:r>
            <a: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» стали одним из самых ярких феноменов мировой культуры XX века, продавши по всему миру более одного миллиарда пластинок. </a:t>
            </a:r>
          </a:p>
          <a:p>
            <a: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Внешний вид,  манера поведения и убеждения музыкантов сделали их законодателями стиля, что, вместе с популярностью, привело к весомому влиянию  группы на культурную и социальную революцию 1960-х гг. </a:t>
            </a:r>
            <a:endParaRPr lang="ru-RU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28926" y="3571876"/>
            <a:ext cx="3143272" cy="3143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0"/>
            <a:ext cx="2714612" cy="27236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14678" y="0"/>
            <a:ext cx="2705100" cy="2705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143636" y="0"/>
            <a:ext cx="2705100" cy="2714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TextBox 6"/>
          <p:cNvSpPr txBox="1"/>
          <p:nvPr/>
        </p:nvSpPr>
        <p:spPr>
          <a:xfrm>
            <a:off x="142844" y="59272"/>
            <a:ext cx="6527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b="1" dirty="0" smtClean="0"/>
              <a:t>1963</a:t>
            </a:r>
            <a:endParaRPr lang="ru-RU" b="1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3143240" y="130710"/>
            <a:ext cx="65274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b="1" dirty="0" smtClean="0"/>
              <a:t>1963</a:t>
            </a:r>
            <a:endParaRPr lang="ru-RU" b="1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6062397" y="130710"/>
            <a:ext cx="65274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b="1" dirty="0" smtClean="0"/>
              <a:t>1964</a:t>
            </a:r>
            <a:endParaRPr lang="ru-RU" b="1" dirty="0"/>
          </a:p>
        </p:txBody>
      </p:sp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-32" y="3643314"/>
            <a:ext cx="3071802" cy="307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2" name="TextBox 11"/>
          <p:cNvSpPr txBox="1"/>
          <p:nvPr/>
        </p:nvSpPr>
        <p:spPr>
          <a:xfrm>
            <a:off x="142844" y="3845486"/>
            <a:ext cx="6527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b="1" dirty="0" smtClean="0"/>
              <a:t>1964</a:t>
            </a:r>
            <a:endParaRPr lang="ru-RU" b="1" dirty="0"/>
          </a:p>
        </p:txBody>
      </p:sp>
      <p:pic>
        <p:nvPicPr>
          <p:cNvPr id="2056" name="Picture 8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000760" y="3643314"/>
            <a:ext cx="3121267" cy="3143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5" name="TextBox 14"/>
          <p:cNvSpPr txBox="1"/>
          <p:nvPr/>
        </p:nvSpPr>
        <p:spPr>
          <a:xfrm>
            <a:off x="3071802" y="3857628"/>
            <a:ext cx="6527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b="1" dirty="0" smtClean="0"/>
              <a:t>1965</a:t>
            </a:r>
            <a:endParaRPr lang="ru-RU" b="1" dirty="0"/>
          </a:p>
        </p:txBody>
      </p:sp>
      <p:sp>
        <p:nvSpPr>
          <p:cNvPr id="16" name="TextBox 15"/>
          <p:cNvSpPr txBox="1"/>
          <p:nvPr/>
        </p:nvSpPr>
        <p:spPr>
          <a:xfrm>
            <a:off x="6062397" y="3786190"/>
            <a:ext cx="6527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b="1" dirty="0" smtClean="0"/>
              <a:t>1965</a:t>
            </a:r>
            <a:endParaRPr lang="ru-RU" b="1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2000232" y="2857496"/>
            <a:ext cx="588032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dirty="0" smtClean="0">
                <a:latin typeface="Franklin Gothic Medium" pitchFamily="34" charset="0"/>
                <a:ea typeface="BatangChe" pitchFamily="49" charset="-127"/>
              </a:rPr>
              <a:t>Дискография </a:t>
            </a:r>
            <a:r>
              <a:rPr lang="en-US" sz="4000" b="1" dirty="0" smtClean="0">
                <a:latin typeface="Franklin Gothic Medium" pitchFamily="34" charset="0"/>
                <a:ea typeface="BatangChe" pitchFamily="49" charset="-127"/>
              </a:rPr>
              <a:t>The Beatles</a:t>
            </a:r>
            <a:endParaRPr lang="ru-RU" sz="4000" b="1" dirty="0">
              <a:latin typeface="Franklin Gothic Medium" pitchFamily="34" charset="0"/>
              <a:ea typeface="BatangChe" pitchFamily="49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857232"/>
            <a:ext cx="3071802" cy="307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71802" y="928670"/>
            <a:ext cx="3071834" cy="30718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43636" y="928670"/>
            <a:ext cx="3000396" cy="30003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Прямоугольник 6"/>
          <p:cNvSpPr/>
          <p:nvPr/>
        </p:nvSpPr>
        <p:spPr>
          <a:xfrm>
            <a:off x="214282" y="71414"/>
            <a:ext cx="871543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Официальные студийные альбомы, выпущенные в Великой Британии во время существования группы</a:t>
            </a: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935564" y="4114787"/>
            <a:ext cx="3208436" cy="2743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071802" y="3857624"/>
            <a:ext cx="3000376" cy="30003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TextBox 9"/>
          <p:cNvSpPr txBox="1"/>
          <p:nvPr/>
        </p:nvSpPr>
        <p:spPr>
          <a:xfrm>
            <a:off x="2357422" y="1000108"/>
            <a:ext cx="6527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1966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562331" y="928670"/>
            <a:ext cx="6527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1967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8491289" y="928670"/>
            <a:ext cx="6527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1967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8348413" y="4000504"/>
            <a:ext cx="6527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1968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286380" y="4000504"/>
            <a:ext cx="6527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1969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080" name="Picture 8"/>
          <p:cNvPicPr>
            <a:picLocks noChangeAspect="1" noChangeArrowheads="1"/>
          </p:cNvPicPr>
          <p:nvPr/>
        </p:nvPicPr>
        <p:blipFill>
          <a:blip r:embed="rId7" cstate="print"/>
          <a:srcRect t="5932"/>
          <a:stretch>
            <a:fillRect/>
          </a:stretch>
        </p:blipFill>
        <p:spPr bwMode="auto">
          <a:xfrm>
            <a:off x="0" y="4013248"/>
            <a:ext cx="3024160" cy="28447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8" name="TextBox 17"/>
          <p:cNvSpPr txBox="1"/>
          <p:nvPr/>
        </p:nvSpPr>
        <p:spPr>
          <a:xfrm>
            <a:off x="1357290" y="4071942"/>
            <a:ext cx="6527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1969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85942" y="71438"/>
            <a:ext cx="6786586" cy="67865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extBox 2"/>
          <p:cNvSpPr txBox="1"/>
          <p:nvPr/>
        </p:nvSpPr>
        <p:spPr>
          <a:xfrm>
            <a:off x="571472" y="500042"/>
            <a:ext cx="80663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1970</a:t>
            </a: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the_beatles_-_let_it_be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467544" y="6165304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4678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Битлз естудей (The Beatles - Yesterday)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-1" y="0"/>
            <a:ext cx="9253669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2" y="-24"/>
            <a:ext cx="9144032" cy="685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8" name="Picture 1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808" y="1"/>
            <a:ext cx="9110192" cy="688342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</p:spPr>
      </p:pic>
      <p:sp>
        <p:nvSpPr>
          <p:cNvPr id="2051" name="Rectangle 4"/>
          <p:cNvSpPr>
            <a:spLocks noChangeArrowheads="1"/>
          </p:cNvSpPr>
          <p:nvPr/>
        </p:nvSpPr>
        <p:spPr bwMode="auto">
          <a:xfrm>
            <a:off x="685800" y="2130425"/>
            <a:ext cx="7772400" cy="147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ru-RU" sz="4400" u="none">
              <a:solidFill>
                <a:schemeClr val="tx2"/>
              </a:solidFill>
            </a:endParaRPr>
          </a:p>
        </p:txBody>
      </p:sp>
      <p:sp>
        <p:nvSpPr>
          <p:cNvPr id="4106" name="WordArt 10"/>
          <p:cNvSpPr>
            <a:spLocks noChangeArrowheads="1" noChangeShapeType="1" noTextEdit="1"/>
          </p:cNvSpPr>
          <p:nvPr/>
        </p:nvSpPr>
        <p:spPr bwMode="auto">
          <a:xfrm>
            <a:off x="323528" y="5590728"/>
            <a:ext cx="3362672" cy="1222648"/>
          </a:xfrm>
          <a:prstGeom prst="rect">
            <a:avLst/>
          </a:prstGeom>
        </p:spPr>
        <p:txBody>
          <a:bodyPr wrap="none" fromWordArt="1">
            <a:prstTxWarp prst="textFadeUp">
              <a:avLst>
                <a:gd name="adj" fmla="val 9991"/>
              </a:avLst>
            </a:prstTxWarp>
          </a:bodyPr>
          <a:lstStyle/>
          <a:p>
            <a:pPr algn="ctr">
              <a:defRPr/>
            </a:pPr>
            <a:r>
              <a:rPr lang="ru-RU" sz="3200" b="1" i="1" kern="10" dirty="0" smtClean="0">
                <a:ln w="12700">
                  <a:solidFill>
                    <a:srgbClr val="333399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FFEBFA"/>
                    </a:gs>
                    <a:gs pos="30000">
                      <a:srgbClr val="C4D6EB">
                        <a:alpha val="81400"/>
                      </a:srgbClr>
                    </a:gs>
                    <a:gs pos="60001">
                      <a:srgbClr val="85C2FF">
                        <a:alpha val="62800"/>
                      </a:srgbClr>
                    </a:gs>
                    <a:gs pos="100000">
                      <a:srgbClr val="5E9EFF">
                        <a:alpha val="38000"/>
                      </a:srgbClr>
                    </a:gs>
                  </a:gsLst>
                  <a:lin ang="18900000" scaled="1"/>
                </a:gradFill>
                <a:effectLst>
                  <a:outerShdw dist="35921" dir="2700000" sy="50000" rotWithShape="0">
                    <a:srgbClr val="875B0D">
                      <a:alpha val="70000"/>
                    </a:srgbClr>
                  </a:outerShdw>
                </a:effectLst>
                <a:latin typeface="Arial"/>
                <a:cs typeface="Arial"/>
              </a:rPr>
              <a:t>Битлз</a:t>
            </a:r>
            <a:endParaRPr lang="ru-RU" sz="3200" b="1" i="1" kern="10" dirty="0">
              <a:ln w="12700">
                <a:solidFill>
                  <a:srgbClr val="333399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FFEBFA"/>
                  </a:gs>
                  <a:gs pos="30000">
                    <a:srgbClr val="C4D6EB">
                      <a:alpha val="81400"/>
                    </a:srgbClr>
                  </a:gs>
                  <a:gs pos="60001">
                    <a:srgbClr val="85C2FF">
                      <a:alpha val="62800"/>
                    </a:srgbClr>
                  </a:gs>
                  <a:gs pos="100000">
                    <a:srgbClr val="5E9EFF">
                      <a:alpha val="38000"/>
                    </a:srgbClr>
                  </a:gs>
                </a:gsLst>
                <a:lin ang="18900000" scaled="1"/>
              </a:gradFill>
              <a:effectLst>
                <a:outerShdw dist="35921" dir="2700000" sy="50000" rotWithShape="0">
                  <a:srgbClr val="875B0D">
                    <a:alpha val="70000"/>
                  </a:srgbClr>
                </a:outerShdw>
              </a:effectLst>
              <a:latin typeface="Arial"/>
              <a:cs typeface="Arial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4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01841 0.10011 L -0.30225 -0.06359 L -0.30416 -0.48324 L 0.01302 -0.677 L 0.32691 -0.45272 L 0.32917 -0.03492 L 0.01841 0.10011 Z " pathEditMode="relative" rAng="0" ptsTypes="FFFFFFF">
                                      <p:cBhvr>
                                        <p:cTn id="9" dur="5000" fill="hold"/>
                                        <p:tgtEl>
                                          <p:spTgt spid="410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" y="-38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Beatles - Help (Shea Stadium -1965) Rare color images.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0" y="-228600"/>
            <a:ext cx="9144000" cy="7315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4282" y="201297"/>
            <a:ext cx="8786842" cy="67403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1970 г. вышел последний альбом «Битлз» </a:t>
            </a:r>
          </a:p>
          <a:p>
            <a:pPr algn="ctr"/>
            <a:r>
              <a:rPr lang="ru-RU" sz="5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«Пусть будет так» </a:t>
            </a:r>
          </a:p>
          <a:p>
            <a:pPr algn="ctr"/>
            <a:r>
              <a:rPr lang="ru-RU" sz="5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</a:t>
            </a:r>
            <a:r>
              <a:rPr lang="ru-RU" sz="54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Let</a:t>
            </a:r>
            <a:r>
              <a:rPr lang="ru-RU" sz="5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54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It</a:t>
            </a:r>
            <a:r>
              <a:rPr lang="ru-RU" sz="5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54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Be</a:t>
            </a:r>
            <a:r>
              <a:rPr lang="ru-RU" sz="5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). </a:t>
            </a:r>
          </a:p>
          <a:p>
            <a:pPr algn="ctr"/>
            <a:r>
              <a:rPr lang="ru-RU" sz="5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этом же году группа распалась, каждый из её участников пошел своим путем.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9" y="1857364"/>
            <a:ext cx="4357685" cy="49291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Прямоугольник 3"/>
          <p:cNvSpPr/>
          <p:nvPr/>
        </p:nvSpPr>
        <p:spPr>
          <a:xfrm>
            <a:off x="142844" y="142852"/>
            <a:ext cx="8858280" cy="2062103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«Вечер тяжелого дня» — британская музыкальная  кинокомедия 1964 г.  режиссера Ричарда </a:t>
            </a:r>
            <a:r>
              <a:rPr lang="ru-RU" sz="32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Лестера</a:t>
            </a: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при участии группы </a:t>
            </a:r>
            <a:r>
              <a:rPr lang="en-US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 Beatles. </a:t>
            </a:r>
            <a:endParaRPr lang="uk-UA" sz="32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500594" y="2675652"/>
            <a:ext cx="4572000" cy="3539430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Это </a:t>
            </a:r>
            <a:r>
              <a:rPr lang="ru-RU" sz="32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псевдодокументальный</a:t>
            </a: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</a:p>
          <a:p>
            <a:pPr algn="ctr"/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фильм, который описывает </a:t>
            </a:r>
          </a:p>
          <a:p>
            <a:pPr algn="ctr"/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«типовую пару дней»</a:t>
            </a:r>
          </a:p>
          <a:p>
            <a:pPr algn="ctr"/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из жизни популярной </a:t>
            </a:r>
          </a:p>
          <a:p>
            <a:pPr algn="ctr"/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рок-группы</a:t>
            </a:r>
            <a:endParaRPr lang="ru-RU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07" y="109538"/>
            <a:ext cx="4572032" cy="663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Прямоугольник 2"/>
          <p:cNvSpPr/>
          <p:nvPr/>
        </p:nvSpPr>
        <p:spPr>
          <a:xfrm>
            <a:off x="4643470" y="180402"/>
            <a:ext cx="4500562" cy="6463308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</a:t>
            </a:r>
            <a:r>
              <a:rPr lang="ru-RU" sz="24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Стать Джоном Ленноном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»</a:t>
            </a:r>
          </a:p>
          <a:p>
            <a:pPr>
              <a:lnSpc>
                <a:spcPct val="150000"/>
              </a:lnSpc>
            </a:pP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— художественный  </a:t>
            </a:r>
            <a:r>
              <a:rPr lang="ru-RU" sz="24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биогра-фический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фильм о детстве и юности Джона Леннона — </a:t>
            </a:r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от рождения и до конца 50-х годов, когда был сформирован первый музыкальный коллектив с его участием — группа </a:t>
            </a:r>
            <a:r>
              <a:rPr 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 Quarrymen.</a:t>
            </a:r>
            <a:r>
              <a:rPr 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Фильм поставлен по мотивам книги Джулии Берд «Личная жизнь Леннона: </a:t>
            </a:r>
            <a:r>
              <a:rPr lang="ru-RU" sz="24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нерассказан-ная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история от его сестры».</a:t>
            </a: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14282" y="4214818"/>
            <a:ext cx="285206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«Хлопчик </a:t>
            </a:r>
            <a:r>
              <a:rPr lang="ru-RU" sz="24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Нізвідки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»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2" y="-29855"/>
            <a:ext cx="5857916" cy="68878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29290" y="0"/>
            <a:ext cx="3214710" cy="1597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29322" y="1571612"/>
            <a:ext cx="3214678" cy="2121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221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929322" y="3629585"/>
            <a:ext cx="3214678" cy="32284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TextBox 6"/>
          <p:cNvSpPr txBox="1"/>
          <p:nvPr/>
        </p:nvSpPr>
        <p:spPr>
          <a:xfrm>
            <a:off x="323528" y="5171708"/>
            <a:ext cx="856895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8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Фильм</a:t>
            </a:r>
            <a:r>
              <a:rPr lang="uk-UA" sz="4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“</a:t>
            </a:r>
            <a:r>
              <a:rPr lang="en-US" sz="4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 Beatles</a:t>
            </a:r>
            <a:r>
              <a:rPr lang="uk-UA" sz="4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4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on record</a:t>
            </a:r>
            <a:r>
              <a:rPr lang="uk-UA" sz="4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”</a:t>
            </a:r>
            <a:endParaRPr lang="en-US" sz="48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en-US" sz="4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2009 </a:t>
            </a:r>
            <a:r>
              <a:rPr lang="ru-RU" sz="4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год</a:t>
            </a:r>
            <a:endParaRPr lang="ru-RU" sz="4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extBox 2"/>
          <p:cNvSpPr txBox="1"/>
          <p:nvPr/>
        </p:nvSpPr>
        <p:spPr>
          <a:xfrm>
            <a:off x="500034" y="6120490"/>
            <a:ext cx="344382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8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Памятник</a:t>
            </a:r>
            <a:r>
              <a:rPr lang="uk-UA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в </a:t>
            </a:r>
            <a:r>
              <a:rPr lang="uk-UA" sz="28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Донецке</a:t>
            </a:r>
            <a:endParaRPr lang="ru-RU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95264"/>
            <a:ext cx="4000500" cy="533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Прямоугольник 2"/>
          <p:cNvSpPr/>
          <p:nvPr/>
        </p:nvSpPr>
        <p:spPr>
          <a:xfrm>
            <a:off x="142844" y="5640189"/>
            <a:ext cx="364333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/>
              <a:t>Памятник  Джону Леннону в Могилеве-Подольском</a:t>
            </a:r>
            <a:endParaRPr lang="ru-RU" sz="2000" b="1" dirty="0"/>
          </a:p>
        </p:txBody>
      </p:sp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64894" y="26393"/>
            <a:ext cx="4521948" cy="33311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4987930" y="3357562"/>
            <a:ext cx="322934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 smtClean="0"/>
              <a:t>Памятник </a:t>
            </a:r>
            <a:r>
              <a:rPr lang="en-US" sz="2000" b="1" dirty="0" smtClean="0"/>
              <a:t>Beatles </a:t>
            </a:r>
            <a:r>
              <a:rPr lang="ru-RU" sz="2000" b="1" dirty="0" smtClean="0"/>
              <a:t>в Гомеле</a:t>
            </a:r>
            <a:endParaRPr lang="ru-RU" sz="2000" b="1" dirty="0"/>
          </a:p>
        </p:txBody>
      </p:sp>
      <p:pic>
        <p:nvPicPr>
          <p:cNvPr id="1229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50565" y="3786190"/>
            <a:ext cx="4607715" cy="30718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Прямоугольник 6"/>
          <p:cNvSpPr/>
          <p:nvPr/>
        </p:nvSpPr>
        <p:spPr>
          <a:xfrm>
            <a:off x="4857752" y="6357958"/>
            <a:ext cx="378621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chemeClr val="bg1"/>
                </a:solidFill>
              </a:rPr>
              <a:t>Памятник </a:t>
            </a:r>
            <a:r>
              <a:rPr lang="en-US" sz="2000" b="1" dirty="0" smtClean="0">
                <a:solidFill>
                  <a:schemeClr val="bg1"/>
                </a:solidFill>
              </a:rPr>
              <a:t>Beatles </a:t>
            </a:r>
            <a:r>
              <a:rPr lang="ru-RU" sz="2000" b="1" dirty="0" smtClean="0">
                <a:solidFill>
                  <a:schemeClr val="bg1"/>
                </a:solidFill>
              </a:rPr>
              <a:t>в </a:t>
            </a:r>
            <a:r>
              <a:rPr lang="ru-RU" sz="2000" b="1" dirty="0" smtClean="0">
                <a:solidFill>
                  <a:schemeClr val="bg1"/>
                </a:solidFill>
              </a:rPr>
              <a:t>Алма-Ате</a:t>
            </a:r>
            <a:endParaRPr lang="ru-RU" sz="20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4699385" cy="37147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Прямоугольник 2"/>
          <p:cNvSpPr/>
          <p:nvPr/>
        </p:nvSpPr>
        <p:spPr>
          <a:xfrm>
            <a:off x="151221" y="130710"/>
            <a:ext cx="367517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</a:rPr>
              <a:t>Памятник </a:t>
            </a:r>
            <a:r>
              <a:rPr lang="en-US" b="1" dirty="0" smtClean="0">
                <a:solidFill>
                  <a:schemeClr val="bg1"/>
                </a:solidFill>
              </a:rPr>
              <a:t>Beatles </a:t>
            </a:r>
            <a:r>
              <a:rPr lang="ru-RU" b="1" dirty="0" smtClean="0">
                <a:solidFill>
                  <a:schemeClr val="bg1"/>
                </a:solidFill>
              </a:rPr>
              <a:t>в Екатеринбурге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91073" y="71414"/>
            <a:ext cx="4381521" cy="35958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Прямоугольник 5"/>
          <p:cNvSpPr/>
          <p:nvPr/>
        </p:nvSpPr>
        <p:spPr>
          <a:xfrm>
            <a:off x="5286380" y="3244334"/>
            <a:ext cx="298940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</a:rPr>
              <a:t>Памятник </a:t>
            </a:r>
            <a:r>
              <a:rPr lang="en-US" b="1" dirty="0" smtClean="0">
                <a:solidFill>
                  <a:schemeClr val="bg1"/>
                </a:solidFill>
              </a:rPr>
              <a:t>Beatles </a:t>
            </a:r>
            <a:r>
              <a:rPr lang="ru-RU" b="1" dirty="0" smtClean="0">
                <a:solidFill>
                  <a:schemeClr val="bg1"/>
                </a:solidFill>
              </a:rPr>
              <a:t>в  Самаре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14340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3048000"/>
            <a:ext cx="3581400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TextBox 7"/>
          <p:cNvSpPr txBox="1"/>
          <p:nvPr/>
        </p:nvSpPr>
        <p:spPr>
          <a:xfrm>
            <a:off x="142844" y="3000372"/>
            <a:ext cx="164981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000" b="1" dirty="0" err="1" smtClean="0">
                <a:solidFill>
                  <a:schemeClr val="bg1"/>
                </a:solidFill>
              </a:rPr>
              <a:t>Новосибирск</a:t>
            </a:r>
            <a:endParaRPr lang="ru-RU" sz="2000" b="1" dirty="0">
              <a:solidFill>
                <a:schemeClr val="bg1"/>
              </a:solidFill>
            </a:endParaRPr>
          </a:p>
        </p:txBody>
      </p:sp>
      <p:pic>
        <p:nvPicPr>
          <p:cNvPr id="14341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214810" y="3643314"/>
            <a:ext cx="4286248" cy="32146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TextBox 9"/>
          <p:cNvSpPr txBox="1"/>
          <p:nvPr/>
        </p:nvSpPr>
        <p:spPr>
          <a:xfrm>
            <a:off x="4357686" y="3714752"/>
            <a:ext cx="92627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000" b="1" dirty="0" smtClean="0"/>
              <a:t>Гавана</a:t>
            </a:r>
            <a:endParaRPr lang="ru-RU" sz="2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extBox 2"/>
          <p:cNvSpPr txBox="1"/>
          <p:nvPr/>
        </p:nvSpPr>
        <p:spPr>
          <a:xfrm>
            <a:off x="1043608" y="5877272"/>
            <a:ext cx="475816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/>
              <a:t>Памятник </a:t>
            </a:r>
            <a:r>
              <a:rPr lang="en-US" sz="2800" b="1" dirty="0" smtClean="0"/>
              <a:t>Beatles </a:t>
            </a:r>
            <a:r>
              <a:rPr lang="ru-RU" sz="2800" b="1" dirty="0" smtClean="0"/>
              <a:t>в Хьюстон</a:t>
            </a:r>
            <a:r>
              <a:rPr lang="uk-UA" sz="2800" b="1" dirty="0" smtClean="0"/>
              <a:t>е</a:t>
            </a:r>
            <a:endParaRPr lang="ru-RU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4946853" cy="32861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316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466" y="3475645"/>
            <a:ext cx="4643410" cy="31680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317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43344" y="3411164"/>
            <a:ext cx="4529218" cy="32325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Прямоугольник 5"/>
          <p:cNvSpPr/>
          <p:nvPr/>
        </p:nvSpPr>
        <p:spPr>
          <a:xfrm>
            <a:off x="5090025" y="285728"/>
            <a:ext cx="355394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Памятники</a:t>
            </a:r>
            <a:endParaRPr lang="ru-RU" sz="36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en-US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Beatles </a:t>
            </a:r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Ливерпуле</a:t>
            </a:r>
            <a:endParaRPr lang="ru-RU" sz="3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620688"/>
            <a:ext cx="8712968" cy="54476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6000" b="1" dirty="0" err="1" smtClean="0"/>
              <a:t>Проблемный</a:t>
            </a:r>
            <a:r>
              <a:rPr lang="uk-UA" sz="6000" b="1" dirty="0" smtClean="0"/>
              <a:t> </a:t>
            </a:r>
            <a:r>
              <a:rPr lang="uk-UA" sz="6000" b="1" dirty="0" err="1" smtClean="0"/>
              <a:t>вопрос</a:t>
            </a:r>
            <a:r>
              <a:rPr lang="uk-UA" sz="6000" b="1" dirty="0" smtClean="0"/>
              <a:t>:</a:t>
            </a:r>
          </a:p>
          <a:p>
            <a:pPr algn="ctr"/>
            <a:r>
              <a:rPr lang="uk-UA" sz="7200" b="1" dirty="0" smtClean="0">
                <a:solidFill>
                  <a:srgbClr val="FF0000"/>
                </a:solidFill>
              </a:rPr>
              <a:t>“В </a:t>
            </a:r>
            <a:r>
              <a:rPr lang="uk-UA" sz="7200" b="1" dirty="0" err="1" smtClean="0">
                <a:solidFill>
                  <a:srgbClr val="FF0000"/>
                </a:solidFill>
              </a:rPr>
              <a:t>чем</a:t>
            </a:r>
            <a:r>
              <a:rPr lang="uk-UA" sz="7200" b="1" dirty="0" smtClean="0">
                <a:solidFill>
                  <a:srgbClr val="FF0000"/>
                </a:solidFill>
              </a:rPr>
              <a:t> секрет </a:t>
            </a:r>
            <a:r>
              <a:rPr lang="uk-UA" sz="7200" b="1" dirty="0" err="1" smtClean="0">
                <a:solidFill>
                  <a:srgbClr val="FF0000"/>
                </a:solidFill>
              </a:rPr>
              <a:t>необычайной</a:t>
            </a:r>
            <a:r>
              <a:rPr lang="uk-UA" sz="7200" b="1" dirty="0" smtClean="0">
                <a:solidFill>
                  <a:srgbClr val="FF0000"/>
                </a:solidFill>
              </a:rPr>
              <a:t> </a:t>
            </a:r>
            <a:r>
              <a:rPr lang="uk-UA" sz="7200" b="1" dirty="0" err="1" smtClean="0">
                <a:solidFill>
                  <a:srgbClr val="FF0000"/>
                </a:solidFill>
              </a:rPr>
              <a:t>популярности</a:t>
            </a:r>
            <a:r>
              <a:rPr lang="uk-UA" sz="7200" b="1" dirty="0" smtClean="0">
                <a:solidFill>
                  <a:srgbClr val="FF0000"/>
                </a:solidFill>
              </a:rPr>
              <a:t> «</a:t>
            </a:r>
            <a:r>
              <a:rPr lang="uk-UA" sz="7200" b="1" dirty="0" err="1" smtClean="0">
                <a:solidFill>
                  <a:srgbClr val="FF0000"/>
                </a:solidFill>
              </a:rPr>
              <a:t>Битлз</a:t>
            </a:r>
            <a:r>
              <a:rPr lang="uk-UA" sz="7200" b="1" dirty="0" smtClean="0">
                <a:solidFill>
                  <a:srgbClr val="FF0000"/>
                </a:solidFill>
              </a:rPr>
              <a:t>»?”</a:t>
            </a:r>
            <a:endParaRPr lang="ru-RU" sz="72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00034" y="285728"/>
            <a:ext cx="8143932" cy="6247864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1983—1984 в честь каждого из четырех участников группы были названы малые планеты — </a:t>
            </a:r>
          </a:p>
          <a:p>
            <a:pPr algn="ctr"/>
            <a:r>
              <a:rPr lang="ru-RU" sz="40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4147 Леннон</a:t>
            </a:r>
            <a: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</a:p>
          <a:p>
            <a:pPr algn="ctr"/>
            <a:r>
              <a:rPr lang="ru-RU" sz="40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4148 </a:t>
            </a:r>
            <a:r>
              <a:rPr lang="ru-RU" sz="4000" b="1" dirty="0" err="1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Маккартни</a:t>
            </a:r>
            <a:r>
              <a:rPr lang="ru-RU" sz="40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</a:p>
          <a:p>
            <a:pPr algn="ctr"/>
            <a:r>
              <a:rPr lang="ru-RU" sz="40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4149 </a:t>
            </a:r>
            <a:r>
              <a:rPr lang="ru-RU" sz="4000" b="1" dirty="0" err="1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Харрисон</a:t>
            </a:r>
            <a: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</a:p>
          <a:p>
            <a:pPr algn="ctr"/>
            <a:r>
              <a:rPr lang="ru-RU" sz="40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4150 </a:t>
            </a:r>
            <a:r>
              <a:rPr lang="ru-RU" sz="4000" b="1" dirty="0" err="1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Старр</a:t>
            </a:r>
            <a: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</a:p>
          <a:p>
            <a:pPr algn="ctr"/>
            <a: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 1998 году в честь всей группы была названа малая планета </a:t>
            </a:r>
          </a:p>
          <a:p>
            <a:pPr algn="ctr"/>
            <a:r>
              <a:rPr lang="ru-RU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8749 Битлз.</a:t>
            </a:r>
            <a:endParaRPr lang="ru-RU" sz="4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Рисунок 3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0" y="5934694"/>
            <a:ext cx="3589829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5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8749 Битлз</a:t>
            </a:r>
            <a:endParaRPr lang="ru-RU" sz="54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71406" y="572888"/>
            <a:ext cx="8870279" cy="5570756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uk-UA" sz="4800" dirty="0" smtClean="0"/>
              <a:t>«</a:t>
            </a:r>
            <a:r>
              <a:rPr lang="uk-UA" sz="4800" dirty="0" err="1" smtClean="0"/>
              <a:t>Петь</a:t>
            </a:r>
            <a:r>
              <a:rPr lang="uk-UA" sz="4800" dirty="0" smtClean="0"/>
              <a:t> </a:t>
            </a:r>
            <a:r>
              <a:rPr lang="uk-UA" sz="4800" dirty="0" err="1" smtClean="0"/>
              <a:t>вместе</a:t>
            </a:r>
            <a:r>
              <a:rPr lang="uk-UA" sz="4800" dirty="0" smtClean="0"/>
              <a:t>, </a:t>
            </a:r>
            <a:r>
              <a:rPr lang="uk-UA" sz="4800" dirty="0" err="1" smtClean="0"/>
              <a:t>это</a:t>
            </a:r>
            <a:r>
              <a:rPr lang="uk-UA" sz="4800" dirty="0" smtClean="0"/>
              <a:t> не говорить </a:t>
            </a:r>
            <a:r>
              <a:rPr lang="uk-UA" sz="4800" dirty="0" err="1" smtClean="0"/>
              <a:t>одновременно</a:t>
            </a:r>
            <a:r>
              <a:rPr lang="uk-UA" sz="4800" dirty="0" smtClean="0"/>
              <a:t>, </a:t>
            </a:r>
            <a:r>
              <a:rPr lang="uk-UA" sz="4800" dirty="0" err="1" smtClean="0"/>
              <a:t>это</a:t>
            </a:r>
            <a:r>
              <a:rPr lang="uk-UA" sz="4800" dirty="0" smtClean="0"/>
              <a:t> </a:t>
            </a:r>
            <a:r>
              <a:rPr lang="uk-UA" sz="4800" dirty="0" err="1" smtClean="0"/>
              <a:t>вместе</a:t>
            </a:r>
            <a:r>
              <a:rPr lang="uk-UA" sz="4800" dirty="0" smtClean="0"/>
              <a:t> </a:t>
            </a:r>
            <a:r>
              <a:rPr lang="uk-UA" sz="4800" dirty="0" err="1" smtClean="0"/>
              <a:t>чувствовать</a:t>
            </a:r>
            <a:r>
              <a:rPr lang="uk-UA" sz="4800" dirty="0" smtClean="0"/>
              <a:t>, </a:t>
            </a:r>
            <a:r>
              <a:rPr lang="uk-UA" sz="4800" dirty="0" err="1" smtClean="0"/>
              <a:t>думать</a:t>
            </a:r>
            <a:r>
              <a:rPr lang="uk-UA" sz="4800" dirty="0" smtClean="0"/>
              <a:t>, </a:t>
            </a:r>
            <a:r>
              <a:rPr lang="uk-UA" sz="4800" dirty="0" err="1" smtClean="0"/>
              <a:t>мечтать</a:t>
            </a:r>
            <a:r>
              <a:rPr lang="uk-UA" sz="4800" dirty="0" smtClean="0"/>
              <a:t> одними словами и одним, </a:t>
            </a:r>
            <a:r>
              <a:rPr lang="uk-UA" sz="4800" dirty="0" err="1" smtClean="0"/>
              <a:t>положенным</a:t>
            </a:r>
            <a:r>
              <a:rPr lang="uk-UA" sz="4800" dirty="0" smtClean="0"/>
              <a:t> на </a:t>
            </a:r>
            <a:r>
              <a:rPr lang="uk-UA" sz="4800" dirty="0" err="1" smtClean="0"/>
              <a:t>музыку</a:t>
            </a:r>
            <a:r>
              <a:rPr lang="uk-UA" sz="4800" dirty="0" smtClean="0"/>
              <a:t> </a:t>
            </a:r>
            <a:r>
              <a:rPr lang="uk-UA" sz="4800" dirty="0" err="1" smtClean="0"/>
              <a:t>пристрастием</a:t>
            </a:r>
            <a:r>
              <a:rPr lang="uk-UA" sz="4800" dirty="0" smtClean="0"/>
              <a:t>" 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endParaRPr lang="uk-UA" sz="2000" dirty="0" smtClean="0"/>
          </a:p>
          <a:p>
            <a:pPr lvl="0" algn="r" fontAlgn="base">
              <a:spcBef>
                <a:spcPct val="0"/>
              </a:spcBef>
              <a:spcAft>
                <a:spcPct val="0"/>
              </a:spcAft>
            </a:pPr>
            <a:r>
              <a:rPr lang="uk-UA" sz="4800" dirty="0" smtClean="0"/>
              <a:t>(</a:t>
            </a:r>
            <a:r>
              <a:rPr lang="uk-UA" sz="4800" dirty="0" err="1" smtClean="0"/>
              <a:t>Мудрость</a:t>
            </a:r>
            <a:r>
              <a:rPr lang="uk-UA" sz="4800" dirty="0" smtClean="0"/>
              <a:t> мира). </a:t>
            </a:r>
            <a:r>
              <a:rPr kumimoji="0" lang="ru-RU" sz="4800" b="1" i="0" u="none" strike="noStrike" cap="none" normalizeH="0" baseline="0" dirty="0" smtClean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endParaRPr kumimoji="0" lang="ru-RU" sz="4800" b="1" i="0" u="none" strike="noStrike" cap="none" normalizeH="0" baseline="0" dirty="0" smtClean="0">
              <a:ln>
                <a:noFill/>
              </a:ln>
              <a:solidFill>
                <a:schemeClr val="bg2">
                  <a:lumMod val="50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 t="1010" b="1010"/>
          <a:stretch>
            <a:fillRect/>
          </a:stretch>
        </p:blipFill>
        <p:spPr bwMode="auto">
          <a:xfrm>
            <a:off x="-32" y="0"/>
            <a:ext cx="7072342" cy="6929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7245937" y="71414"/>
            <a:ext cx="1398029" cy="824841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4000" b="1" cap="none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T</a:t>
            </a:r>
          </a:p>
          <a:p>
            <a:pPr algn="ctr"/>
            <a:r>
              <a:rPr lang="en-US" sz="4000" b="1" spc="50" dirty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H</a:t>
            </a:r>
            <a:endParaRPr lang="en-US" sz="4000" b="1" spc="50" dirty="0" smtClean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/>
            <a:r>
              <a:rPr lang="en-US" sz="40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E</a:t>
            </a:r>
          </a:p>
          <a:p>
            <a:pPr algn="ctr"/>
            <a:endParaRPr lang="en-US" sz="4000" b="1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/>
            <a:r>
              <a:rPr lang="en-US" sz="40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B</a:t>
            </a:r>
          </a:p>
          <a:p>
            <a:pPr algn="ctr"/>
            <a:r>
              <a:rPr lang="en-US" sz="40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E</a:t>
            </a:r>
          </a:p>
          <a:p>
            <a:pPr algn="ctr"/>
            <a:r>
              <a:rPr lang="en-US" sz="40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A</a:t>
            </a:r>
          </a:p>
          <a:p>
            <a:pPr algn="ctr"/>
            <a:r>
              <a:rPr lang="en-US" sz="40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T</a:t>
            </a:r>
          </a:p>
          <a:p>
            <a:pPr algn="ctr"/>
            <a:r>
              <a:rPr lang="en-US" sz="40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L</a:t>
            </a:r>
          </a:p>
          <a:p>
            <a:pPr algn="ctr"/>
            <a:r>
              <a:rPr lang="en-US" sz="40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E</a:t>
            </a:r>
          </a:p>
          <a:p>
            <a:pPr algn="ctr"/>
            <a:r>
              <a:rPr lang="en-US" sz="40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S</a:t>
            </a:r>
          </a:p>
          <a:p>
            <a:pPr algn="ctr"/>
            <a:endParaRPr lang="en-US" sz="36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/>
            <a:endParaRPr lang="en-US" sz="54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4314" y="71414"/>
            <a:ext cx="8786842" cy="68634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 Beatles («</a:t>
            </a:r>
            <a:r>
              <a:rPr lang="ru-RU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Битлз») — бит-рок-группа, основана в 1960 г. в Ливерпуле, Англия. Наиболее знаменитая и</a:t>
            </a:r>
            <a:r>
              <a:rPr lang="uk-UA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популярная </a:t>
            </a:r>
            <a:r>
              <a:rPr lang="ru-RU" sz="44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музы-кальная</a:t>
            </a:r>
            <a:r>
              <a:rPr lang="ru-RU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группа за всю историю человечества. </a:t>
            </a:r>
          </a:p>
          <a:p>
            <a:r>
              <a:rPr lang="ru-RU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Одна из наиболее успешных музыкальных групп в истории популярной музыки  </a:t>
            </a:r>
            <a:r>
              <a:rPr lang="ru-RU" sz="44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коммерче-ского</a:t>
            </a:r>
            <a:r>
              <a:rPr lang="ru-RU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плана. </a:t>
            </a:r>
            <a:endParaRPr lang="ru-RU" sz="4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2844" y="252970"/>
            <a:ext cx="9001156" cy="62478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u="sng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первый состав ансамбля входили:</a:t>
            </a:r>
            <a: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Джон Леннон (</a:t>
            </a:r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вокал, ритм-гитара</a:t>
            </a:r>
            <a: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), </a:t>
            </a:r>
          </a:p>
          <a:p>
            <a: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Пол </a:t>
            </a:r>
            <a:r>
              <a:rPr lang="ru-RU" sz="4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Маккартни</a:t>
            </a:r>
            <a: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(</a:t>
            </a:r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вокал, ритм-гитара</a:t>
            </a:r>
            <a: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), Джордж </a:t>
            </a:r>
            <a:r>
              <a:rPr lang="ru-RU" sz="4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Харрисон</a:t>
            </a:r>
            <a: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(</a:t>
            </a:r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вокал, соло-гитара</a:t>
            </a:r>
            <a: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), </a:t>
            </a:r>
          </a:p>
          <a:p>
            <a: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Стюарт </a:t>
            </a:r>
            <a:r>
              <a:rPr lang="ru-RU" sz="4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Сатклифф</a:t>
            </a:r>
            <a: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(</a:t>
            </a:r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бас-гитара</a:t>
            </a:r>
            <a: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 и </a:t>
            </a:r>
          </a:p>
          <a:p>
            <a: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Пит Бест (</a:t>
            </a:r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ударные</a:t>
            </a:r>
            <a: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). </a:t>
            </a:r>
          </a:p>
          <a:p>
            <a:r>
              <a:rPr lang="ru-RU" sz="4000" b="1" u="sng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1961 год - </a:t>
            </a:r>
            <a:r>
              <a:rPr lang="ru-RU" sz="4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Сатклифф</a:t>
            </a:r>
            <a: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оставил группу, </a:t>
            </a:r>
          </a:p>
          <a:p>
            <a: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место  бас-гитариста  занял  Пол </a:t>
            </a:r>
            <a:r>
              <a:rPr lang="ru-RU" sz="4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Маккартни</a:t>
            </a:r>
            <a: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</a:t>
            </a:r>
          </a:p>
          <a:p>
            <a:r>
              <a:rPr lang="ru-RU" sz="4000" b="1" u="sng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1962 год - </a:t>
            </a:r>
            <a: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Беста заменил </a:t>
            </a:r>
            <a:r>
              <a:rPr lang="ru-RU" sz="4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Ринго</a:t>
            </a:r>
            <a: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4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Старр</a:t>
            </a:r>
            <a: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endParaRPr lang="ru-RU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6953263" cy="694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Прямоугольник 2"/>
          <p:cNvSpPr/>
          <p:nvPr/>
        </p:nvSpPr>
        <p:spPr>
          <a:xfrm rot="20714624">
            <a:off x="4672749" y="5386144"/>
            <a:ext cx="442666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Джон Леннон</a:t>
            </a:r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7710882" cy="67752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Прямоугольник 2"/>
          <p:cNvSpPr/>
          <p:nvPr/>
        </p:nvSpPr>
        <p:spPr>
          <a:xfrm rot="21076600">
            <a:off x="3652086" y="5556090"/>
            <a:ext cx="526958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Пол </a:t>
            </a:r>
            <a:r>
              <a:rPr lang="ru-RU" sz="5400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М</a:t>
            </a:r>
            <a:r>
              <a:rPr lang="ru-RU" sz="5400" b="1" cap="none" spc="0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аккартн</a:t>
            </a:r>
            <a:r>
              <a:rPr lang="uk-UA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и</a:t>
            </a:r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5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2_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3_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394</TotalTime>
  <Words>497</Words>
  <Application>Microsoft Office PowerPoint</Application>
  <PresentationFormat>Экран (4:3)</PresentationFormat>
  <Paragraphs>84</Paragraphs>
  <Slides>31</Slides>
  <Notes>0</Notes>
  <HiddenSlides>0</HiddenSlides>
  <MMClips>4</MMClips>
  <ScaleCrop>false</ScaleCrop>
  <HeadingPairs>
    <vt:vector size="4" baseType="variant">
      <vt:variant>
        <vt:lpstr>Тема</vt:lpstr>
      </vt:variant>
      <vt:variant>
        <vt:i4>5</vt:i4>
      </vt:variant>
      <vt:variant>
        <vt:lpstr>Заголовки слайдов</vt:lpstr>
      </vt:variant>
      <vt:variant>
        <vt:i4>31</vt:i4>
      </vt:variant>
    </vt:vector>
  </HeadingPairs>
  <TitlesOfParts>
    <vt:vector size="36" baseType="lpstr">
      <vt:lpstr>Тема Office</vt:lpstr>
      <vt:lpstr>Апекс</vt:lpstr>
      <vt:lpstr>1_Апекс</vt:lpstr>
      <vt:lpstr>2_Апекс</vt:lpstr>
      <vt:lpstr>3_Апекс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Оля</dc:creator>
  <cp:lastModifiedBy>Ol`ga</cp:lastModifiedBy>
  <cp:revision>44</cp:revision>
  <dcterms:created xsi:type="dcterms:W3CDTF">2011-11-06T14:30:28Z</dcterms:created>
  <dcterms:modified xsi:type="dcterms:W3CDTF">2017-02-19T12:43:55Z</dcterms:modified>
</cp:coreProperties>
</file>