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E7EF15-37B1-49FE-B902-9C9E8670F644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67F826-50E8-4B1B-9221-7C380C6DEC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2698063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214422"/>
            <a:ext cx="578647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простых правил самостоятельного изучения языка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Погружение</a:t>
            </a:r>
            <a:endParaRPr lang="ru-RU" dirty="0"/>
          </a:p>
        </p:txBody>
      </p:sp>
      <p:pic>
        <p:nvPicPr>
          <p:cNvPr id="4" name="Содержимое 3" descr="1342746804_file000128523709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00298" y="1785926"/>
            <a:ext cx="4000528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book-ve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071942"/>
            <a:ext cx="3431183" cy="2487608"/>
          </a:xfrm>
          <a:prstGeom prst="rect">
            <a:avLst/>
          </a:prstGeom>
        </p:spPr>
      </p:pic>
      <p:pic>
        <p:nvPicPr>
          <p:cNvPr id="6" name="Рисунок 5" descr="depositphotos_31933165-Music-icon-with-piano-and-musical-no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89754">
            <a:off x="394193" y="1610468"/>
            <a:ext cx="2054588" cy="28187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фильм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357166"/>
            <a:ext cx="3500462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письмо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4036634"/>
            <a:ext cx="3414719" cy="25643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Копирование</a:t>
            </a:r>
            <a:endParaRPr lang="ru-RU" dirty="0"/>
          </a:p>
        </p:txBody>
      </p:sp>
      <p:pic>
        <p:nvPicPr>
          <p:cNvPr id="5" name="Рисунок 4" descr="harakteristika-glasnyih-zvuk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357298"/>
            <a:ext cx="7929586" cy="4772713"/>
          </a:xfrm>
          <a:prstGeom prst="rect">
            <a:avLst/>
          </a:prstGeom>
        </p:spPr>
      </p:pic>
      <p:pic>
        <p:nvPicPr>
          <p:cNvPr id="4" name="Содержимое 3" descr="Девочка-в-наушниках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857356" y="3571876"/>
            <a:ext cx="4929222" cy="3080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Одинаковое звучание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428868"/>
            <a:ext cx="8215370" cy="1643074"/>
          </a:xfrm>
        </p:spPr>
        <p:txBody>
          <a:bodyPr/>
          <a:lstStyle/>
          <a:p>
            <a:r>
              <a:rPr lang="ru-RU" i="1" dirty="0"/>
              <a:t>Апрель – </a:t>
            </a:r>
            <a:r>
              <a:rPr lang="ru-RU" i="1" dirty="0" err="1"/>
              <a:t>April</a:t>
            </a:r>
            <a:r>
              <a:rPr lang="ru-RU" i="1" dirty="0"/>
              <a:t> (англ.) –</a:t>
            </a:r>
            <a:r>
              <a:rPr lang="ru-RU" dirty="0"/>
              <a:t> </a:t>
            </a:r>
            <a:r>
              <a:rPr lang="ru-RU" i="1" dirty="0" err="1"/>
              <a:t>April</a:t>
            </a:r>
            <a:r>
              <a:rPr lang="ru-RU" i="1" dirty="0"/>
              <a:t> (нем.) –</a:t>
            </a:r>
            <a:r>
              <a:rPr lang="ru-RU" dirty="0"/>
              <a:t> </a:t>
            </a:r>
            <a:r>
              <a:rPr lang="en-US" i="1" dirty="0"/>
              <a:t>A</a:t>
            </a:r>
            <a:r>
              <a:rPr lang="ru-RU" i="1" dirty="0" err="1"/>
              <a:t>pril</a:t>
            </a:r>
            <a:r>
              <a:rPr lang="ru-RU" i="1" dirty="0"/>
              <a:t> (норв.)</a:t>
            </a:r>
            <a:endParaRPr lang="ru-RU" dirty="0"/>
          </a:p>
          <a:p>
            <a:endParaRPr lang="ru-RU" i="1" dirty="0" smtClean="0"/>
          </a:p>
          <a:p>
            <a:r>
              <a:rPr lang="ru-RU" i="1" dirty="0" smtClean="0"/>
              <a:t>Школа </a:t>
            </a:r>
            <a:r>
              <a:rPr lang="ru-RU" i="1" dirty="0"/>
              <a:t>– </a:t>
            </a:r>
            <a:r>
              <a:rPr lang="ru-RU" i="1" dirty="0" err="1"/>
              <a:t>school</a:t>
            </a:r>
            <a:r>
              <a:rPr lang="ru-RU" i="1" dirty="0"/>
              <a:t> (англ.) – </a:t>
            </a:r>
            <a:r>
              <a:rPr lang="en-US" i="1" dirty="0"/>
              <a:t>S</a:t>
            </a:r>
            <a:r>
              <a:rPr lang="ru-RU" i="1" dirty="0" err="1"/>
              <a:t>chule</a:t>
            </a:r>
            <a:r>
              <a:rPr lang="ru-RU" i="1" dirty="0"/>
              <a:t> (нем.) –– </a:t>
            </a:r>
            <a:r>
              <a:rPr lang="ru-RU" i="1" dirty="0" err="1"/>
              <a:t>skol</a:t>
            </a:r>
            <a:r>
              <a:rPr lang="en-US" i="1" dirty="0"/>
              <a:t>e</a:t>
            </a:r>
            <a:r>
              <a:rPr lang="ru-RU" i="1" dirty="0"/>
              <a:t> (норв.)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Ежедневный лимит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Поставьте себе цель – учить </a:t>
            </a:r>
            <a:r>
              <a:rPr lang="ru-RU" dirty="0" smtClean="0"/>
              <a:t>10 </a:t>
            </a:r>
            <a:r>
              <a:rPr lang="ru-RU" dirty="0"/>
              <a:t>новых слов в день</a:t>
            </a:r>
          </a:p>
        </p:txBody>
      </p:sp>
      <p:pic>
        <p:nvPicPr>
          <p:cNvPr id="4" name="Рисунок 3" descr="old_boo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143116"/>
            <a:ext cx="5643602" cy="42327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Грамматика</a:t>
            </a:r>
            <a:endParaRPr lang="ru-RU" dirty="0"/>
          </a:p>
        </p:txBody>
      </p:sp>
      <p:pic>
        <p:nvPicPr>
          <p:cNvPr id="4" name="Содержимое 3" descr="geni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643050"/>
            <a:ext cx="7106508" cy="472905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52" y="1643050"/>
            <a:ext cx="750099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Спасибо за </a:t>
            </a:r>
          </a:p>
          <a:p>
            <a:pPr algn="ctr"/>
            <a:r>
              <a:rPr lang="ru-RU" sz="6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внимание!</a:t>
            </a:r>
            <a:endParaRPr lang="ru-RU" sz="6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29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Погружение</vt:lpstr>
      <vt:lpstr>Копирование</vt:lpstr>
      <vt:lpstr>Одинаковое звучание</vt:lpstr>
      <vt:lpstr>Ежедневный лимит</vt:lpstr>
      <vt:lpstr>Грамматика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Григорий</dc:creator>
  <cp:lastModifiedBy>Григорий</cp:lastModifiedBy>
  <cp:revision>8</cp:revision>
  <dcterms:created xsi:type="dcterms:W3CDTF">2016-04-07T15:42:54Z</dcterms:created>
  <dcterms:modified xsi:type="dcterms:W3CDTF">2016-04-07T16:57:15Z</dcterms:modified>
</cp:coreProperties>
</file>