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70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15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34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3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869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1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44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964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46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617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336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DB82-7B7F-4888-BC86-673F7B662AD9}" type="datetimeFigureOut">
              <a:rPr lang="ru-RU" smtClean="0"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74AA-BB0E-4AD1-8DA7-44976F8E35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35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357" y="1124744"/>
            <a:ext cx="4467225" cy="4314825"/>
          </a:xfrm>
          <a:prstGeom prst="ellipse">
            <a:avLst/>
          </a:prstGeom>
          <a:ln w="190500" cap="rnd">
            <a:solidFill>
              <a:schemeClr val="accent6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Прямоугольник 4"/>
          <p:cNvSpPr/>
          <p:nvPr/>
        </p:nvSpPr>
        <p:spPr>
          <a:xfrm>
            <a:off x="2938042" y="3850744"/>
            <a:ext cx="3144341" cy="7200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800" b="1" dirty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Клуб  творческих  учителей </a:t>
            </a:r>
            <a:endParaRPr lang="ru-RU" sz="2800" b="1" dirty="0" smtClean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116464"/>
            <a:ext cx="572494" cy="90872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670761" y="1332184"/>
            <a:ext cx="3744416" cy="30934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000" b="1" dirty="0" err="1" smtClean="0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Мартыновская</a:t>
            </a:r>
            <a:r>
              <a:rPr lang="ru-RU" sz="2000" b="1" dirty="0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ln w="11430"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общественная организация</a:t>
            </a:r>
            <a:r>
              <a:rPr lang="ru-RU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 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241" y="1489889"/>
            <a:ext cx="2629456" cy="2626575"/>
          </a:xfrm>
          <a:prstGeom prst="rect">
            <a:avLst/>
          </a:prstGeom>
        </p:spPr>
      </p:pic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285655" y="4509120"/>
            <a:ext cx="2557028" cy="4971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Top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"Феникс"</a:t>
            </a:r>
            <a:endParaRPr lang="ru-RU" sz="2800" b="1" dirty="0">
              <a:ln w="11430"/>
              <a:solidFill>
                <a:schemeClr val="accent6">
                  <a:lumMod val="7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7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Sveta</dc:creator>
  <cp:lastModifiedBy>Sveta</cp:lastModifiedBy>
  <cp:revision>10</cp:revision>
  <dcterms:created xsi:type="dcterms:W3CDTF">2017-01-17T09:58:52Z</dcterms:created>
  <dcterms:modified xsi:type="dcterms:W3CDTF">2017-01-19T06:56:09Z</dcterms:modified>
</cp:coreProperties>
</file>