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26" r:id="rId3"/>
    <p:sldId id="316" r:id="rId4"/>
    <p:sldId id="257" r:id="rId5"/>
    <p:sldId id="270" r:id="rId6"/>
    <p:sldId id="271" r:id="rId7"/>
    <p:sldId id="258" r:id="rId8"/>
    <p:sldId id="272" r:id="rId9"/>
    <p:sldId id="275" r:id="rId10"/>
    <p:sldId id="269" r:id="rId11"/>
    <p:sldId id="277" r:id="rId12"/>
    <p:sldId id="281" r:id="rId13"/>
    <p:sldId id="259" r:id="rId14"/>
    <p:sldId id="286" r:id="rId15"/>
    <p:sldId id="263" r:id="rId16"/>
    <p:sldId id="264" r:id="rId17"/>
    <p:sldId id="265" r:id="rId18"/>
    <p:sldId id="294" r:id="rId19"/>
    <p:sldId id="297" r:id="rId20"/>
    <p:sldId id="303" r:id="rId21"/>
    <p:sldId id="306" r:id="rId22"/>
    <p:sldId id="317" r:id="rId23"/>
    <p:sldId id="321" r:id="rId24"/>
    <p:sldId id="309" r:id="rId25"/>
    <p:sldId id="30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660"/>
  </p:normalViewPr>
  <p:slideViewPr>
    <p:cSldViewPr>
      <p:cViewPr>
        <p:scale>
          <a:sx n="70" d="100"/>
          <a:sy n="70" d="100"/>
        </p:scale>
        <p:origin x="-1578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E4EFA6A-ADF7-44FC-AAC5-28068CBC5043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605A1C9-E57E-4B16-83C3-7D43DF620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99"/>
          <a:stretch/>
        </p:blipFill>
        <p:spPr bwMode="auto">
          <a:xfrm>
            <a:off x="179511" y="714691"/>
            <a:ext cx="8762843" cy="602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9209" y="1124744"/>
            <a:ext cx="8103447" cy="955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Monotype Corsiva" pitchFamily="66" charset="0"/>
              </a:rPr>
              <a:t>Космическое  путешествие</a:t>
            </a:r>
            <a:endParaRPr lang="ru-RU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16632"/>
            <a:ext cx="6172200" cy="61379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Выпускной бал - 2016</a:t>
            </a:r>
            <a:endParaRPr lang="ru-RU" sz="4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10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392823" cy="91440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ФИО выпускника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3" y="5380718"/>
            <a:ext cx="1359594" cy="1359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4" r="19296"/>
          <a:stretch/>
        </p:blipFill>
        <p:spPr bwMode="auto">
          <a:xfrm>
            <a:off x="179512" y="5229200"/>
            <a:ext cx="1247791" cy="151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262" y="1556792"/>
            <a:ext cx="14747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0712"/>
            <a:ext cx="1444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37" y="6132526"/>
            <a:ext cx="12017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08810" y="3244334"/>
            <a:ext cx="2417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   выпускника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118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86182" y="571480"/>
            <a:ext cx="2286016" cy="9144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Марс</a:t>
            </a:r>
            <a:endParaRPr lang="ru-RU" sz="4400" b="1" dirty="0">
              <a:solidFill>
                <a:srgbClr val="FFFF00"/>
              </a:solidFill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51" y="3501008"/>
            <a:ext cx="5666460" cy="318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132856"/>
            <a:ext cx="4968552" cy="330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51" y="459809"/>
            <a:ext cx="3403547" cy="25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20" y="150216"/>
            <a:ext cx="2354113" cy="1601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013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8992" y="714356"/>
            <a:ext cx="250033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Венера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2100"/>
            <a:ext cx="4696676" cy="33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48880"/>
            <a:ext cx="4680520" cy="3505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89" y="476672"/>
            <a:ext cx="3177055" cy="2498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8723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732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785794"/>
            <a:ext cx="3511940" cy="9144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Меркурий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67" y="2931214"/>
            <a:ext cx="3662986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368" y="2924944"/>
            <a:ext cx="4782084" cy="298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824708" cy="247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15395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089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71802" y="571480"/>
            <a:ext cx="3024336" cy="914400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Юпитер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697" y="2348880"/>
            <a:ext cx="552918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2936"/>
            <a:ext cx="3854202" cy="3854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6" y="307972"/>
            <a:ext cx="2592288" cy="226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45" y="329743"/>
            <a:ext cx="228600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20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278" y="2699048"/>
            <a:ext cx="5245174" cy="2937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928670"/>
            <a:ext cx="2592288" cy="9144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С</a:t>
            </a:r>
            <a:r>
              <a:rPr lang="ru-RU" b="1" dirty="0" smtClean="0">
                <a:solidFill>
                  <a:srgbClr val="FFFF00"/>
                </a:solidFill>
              </a:rPr>
              <a:t>атурн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37981"/>
            <a:ext cx="4536504" cy="3520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2664296" cy="2331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2"/>
            <a:ext cx="1828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60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34" y="3861048"/>
            <a:ext cx="3738331" cy="2803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132856"/>
            <a:ext cx="5400600" cy="404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571480"/>
            <a:ext cx="2426608" cy="9144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Уран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2697088" cy="235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391" y="404664"/>
            <a:ext cx="309562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81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376" y="2389984"/>
            <a:ext cx="541043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642918"/>
            <a:ext cx="2714640" cy="914400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ептун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67" y="116632"/>
            <a:ext cx="187642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05" y="3141712"/>
            <a:ext cx="4609984" cy="3499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59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86116" y="642918"/>
            <a:ext cx="2642632" cy="9144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Плутон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025" y="2275604"/>
            <a:ext cx="514342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40109"/>
            <a:ext cx="4059088" cy="405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61"/>
          <a:stretch/>
        </p:blipFill>
        <p:spPr bwMode="auto">
          <a:xfrm>
            <a:off x="6725787" y="214314"/>
            <a:ext cx="2143125" cy="189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7032"/>
            <a:ext cx="2782052" cy="2083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56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625" y="2348880"/>
            <a:ext cx="5414907" cy="30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07904" y="609987"/>
            <a:ext cx="2792922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Церера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5" r="22139"/>
          <a:stretch/>
        </p:blipFill>
        <p:spPr bwMode="auto">
          <a:xfrm>
            <a:off x="107504" y="3080099"/>
            <a:ext cx="3846783" cy="369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864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82901"/>
            <a:ext cx="3087795" cy="2213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47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3 школа 11 класс\11а\фото\DO8A807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2" t="16243" r="22944" b="28344"/>
          <a:stretch/>
        </p:blipFill>
        <p:spPr bwMode="auto">
          <a:xfrm>
            <a:off x="35745" y="116632"/>
            <a:ext cx="6373505" cy="406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9254" y="195698"/>
            <a:ext cx="2277203" cy="8621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11 «А»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516216" y="2430351"/>
            <a:ext cx="2016224" cy="864096"/>
          </a:xfrm>
          <a:prstGeom prst="rect">
            <a:avLst/>
          </a:prstGeom>
        </p:spPr>
        <p:txBody>
          <a:bodyPr vert="horz" anchor="ctr">
            <a:normAutofit fontScale="85000" lnSpcReduction="10000"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FFFF00"/>
                </a:solidFill>
              </a:rPr>
              <a:t>11 «Б»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" b="22362"/>
          <a:stretch/>
        </p:blipFill>
        <p:spPr bwMode="auto">
          <a:xfrm>
            <a:off x="3395847" y="3290735"/>
            <a:ext cx="5171158" cy="353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018290"/>
            <a:ext cx="1087332" cy="158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035512"/>
            <a:ext cx="993868" cy="155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870" y="5173323"/>
            <a:ext cx="1210940" cy="1567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28" y="3521610"/>
            <a:ext cx="1141355" cy="160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03" y="3521610"/>
            <a:ext cx="1122059" cy="156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128166"/>
            <a:ext cx="1223827" cy="1648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11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7438303" cy="432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7598794" cy="5056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27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438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Классный руководитель 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11 А класса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56117"/>
            <a:ext cx="1590675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052" y="5556143"/>
            <a:ext cx="1189037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5857892"/>
            <a:ext cx="13716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Объект 1"/>
          <p:cNvSpPr txBox="1">
            <a:spLocks/>
          </p:cNvSpPr>
          <p:nvPr/>
        </p:nvSpPr>
        <p:spPr>
          <a:xfrm>
            <a:off x="4211960" y="1698518"/>
            <a:ext cx="4646828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 algn="ctr">
              <a:buNone/>
            </a:pPr>
            <a:r>
              <a:rPr lang="ru-RU" sz="2800" b="1" dirty="0" smtClean="0"/>
              <a:t>ФИО </a:t>
            </a:r>
            <a:endParaRPr lang="ru-RU" sz="2800" b="1" dirty="0" smtClean="0"/>
          </a:p>
          <a:p>
            <a:pPr marL="18288" indent="0" algn="ctr">
              <a:buNone/>
            </a:pPr>
            <a:endParaRPr lang="ru-RU" sz="2800" b="1" dirty="0" smtClean="0"/>
          </a:p>
          <a:p>
            <a:pPr marL="18288" indent="0" algn="ctr">
              <a:buNone/>
            </a:pPr>
            <a:r>
              <a:rPr lang="ru-RU" sz="2800" b="1" dirty="0" smtClean="0"/>
              <a:t>Знак зодиака – Лев</a:t>
            </a:r>
          </a:p>
          <a:p>
            <a:pPr algn="ctr"/>
            <a:endParaRPr lang="ru-RU" sz="2800" b="1" dirty="0" smtClean="0"/>
          </a:p>
          <a:p>
            <a:pPr marL="18288" indent="0" algn="ctr">
              <a:buNone/>
            </a:pPr>
            <a:r>
              <a:rPr lang="ru-RU" sz="2800" b="1" dirty="0" smtClean="0"/>
              <a:t>Планета покровитель - Солнце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636912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06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7142" y="1734675"/>
            <a:ext cx="3719736" cy="3657599"/>
          </a:xfrm>
        </p:spPr>
        <p:txBody>
          <a:bodyPr>
            <a:normAutofit lnSpcReduction="10000"/>
          </a:bodyPr>
          <a:lstStyle/>
          <a:p>
            <a:pPr marL="18288" indent="0" algn="ctr">
              <a:buNone/>
            </a:pPr>
            <a:r>
              <a:rPr lang="ru-RU" sz="2800" b="1" dirty="0" smtClean="0"/>
              <a:t>ФИО</a:t>
            </a:r>
            <a:endParaRPr lang="ru-RU" sz="2800" b="1" dirty="0" smtClean="0"/>
          </a:p>
          <a:p>
            <a:pPr marL="18288" indent="0" algn="ctr">
              <a:buNone/>
            </a:pPr>
            <a:endParaRPr lang="ru-RU" sz="2800" b="1" dirty="0" smtClean="0"/>
          </a:p>
          <a:p>
            <a:pPr marL="18288" indent="0" algn="ctr">
              <a:buNone/>
            </a:pPr>
            <a:r>
              <a:rPr lang="ru-RU" sz="2800" b="1" dirty="0"/>
              <a:t>Знак зодиака – </a:t>
            </a:r>
            <a:r>
              <a:rPr lang="ru-RU" sz="2800" b="1" dirty="0" smtClean="0"/>
              <a:t>Телец</a:t>
            </a:r>
            <a:endParaRPr lang="ru-RU" sz="2800" b="1" dirty="0"/>
          </a:p>
          <a:p>
            <a:pPr algn="ctr"/>
            <a:endParaRPr lang="ru-RU" sz="2800" b="1" dirty="0"/>
          </a:p>
          <a:p>
            <a:pPr marL="18288" indent="0" algn="ctr">
              <a:buNone/>
            </a:pPr>
            <a:r>
              <a:rPr lang="ru-RU" sz="2800" b="1" dirty="0"/>
              <a:t>Планета покровитель - </a:t>
            </a:r>
            <a:r>
              <a:rPr lang="ru-RU" sz="2800" b="1" dirty="0" smtClean="0"/>
              <a:t>Венера</a:t>
            </a:r>
            <a:endParaRPr lang="ru-RU" sz="2800" b="1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445224"/>
            <a:ext cx="11890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996658"/>
            <a:ext cx="1493837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92274"/>
            <a:ext cx="13287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755576" y="404664"/>
            <a:ext cx="7543800" cy="9361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Классный руководитель 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11 Б класса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2636912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518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43800" cy="9144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Любимые родители!</a:t>
            </a: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87" y="1196752"/>
            <a:ext cx="8159332" cy="5409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02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692696"/>
            <a:ext cx="75438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latin typeface="Monotype Corsiva" pitchFamily="66" charset="0"/>
              </a:rPr>
              <a:t>ВЫПУСК - 2016</a:t>
            </a:r>
            <a:endParaRPr lang="ru-RU" sz="6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5"/>
            <a:ext cx="8819010" cy="424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17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500042"/>
            <a:ext cx="7992887" cy="598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2786058"/>
            <a:ext cx="75438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Счастья Вам,</a:t>
            </a:r>
            <a:br>
              <a:rPr lang="ru-RU" sz="6000" b="1" dirty="0" smtClean="0">
                <a:solidFill>
                  <a:srgbClr val="FFFF00"/>
                </a:solidFill>
              </a:rPr>
            </a:br>
            <a:r>
              <a:rPr lang="ru-RU" sz="6000" b="1" dirty="0">
                <a:solidFill>
                  <a:srgbClr val="FFFF00"/>
                </a:solidFill>
              </a:rPr>
              <a:t/>
            </a:r>
            <a:br>
              <a:rPr lang="ru-RU" sz="6000" b="1" dirty="0">
                <a:solidFill>
                  <a:srgbClr val="FFFF00"/>
                </a:solidFill>
              </a:rPr>
            </a:br>
            <a:r>
              <a:rPr lang="ru-RU" sz="6000" b="1" dirty="0" smtClean="0">
                <a:solidFill>
                  <a:srgbClr val="FFFF00"/>
                </a:solidFill>
              </a:rPr>
              <a:t> Выпускники!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36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188640"/>
            <a:ext cx="7543800" cy="648072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Директор школы</a:t>
            </a: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15272" y="5429264"/>
            <a:ext cx="1298561" cy="131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82" y="5240221"/>
            <a:ext cx="1622425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6000768"/>
            <a:ext cx="149383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7686" y="1214422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ФИО</a:t>
            </a:r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Знак зодиака – Близнецы</a:t>
            </a:r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Планета покровитель - Меркурий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45344" y="2584027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82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513" y="2437111"/>
            <a:ext cx="2979173" cy="421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04664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 </a:t>
            </a:r>
            <a:r>
              <a:rPr lang="ru-RU" sz="2400" b="1" dirty="0" smtClean="0"/>
              <a:t>        В </a:t>
            </a:r>
            <a:r>
              <a:rPr lang="ru-RU" sz="2400" b="1" dirty="0"/>
              <a:t>астрологии каждому зодиакальному знаку соответствует своя планета. Планет в астрологии столько же, сколько и знаков Зодиака — двенадцать.  Значение планет в астрологии является ключевым.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33871"/>
            <a:ext cx="3962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0648"/>
            <a:ext cx="7056784" cy="639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161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332656"/>
            <a:ext cx="75438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ФИО выпускницы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solidFill>
                  <a:srgbClr val="FFFF00"/>
                </a:solidFill>
              </a:rPr>
              <a:t>золотая медалистка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16832"/>
            <a:ext cx="573506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81" y="1215157"/>
            <a:ext cx="1444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833" y="1215157"/>
            <a:ext cx="14747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93443"/>
            <a:ext cx="12858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095" y="5517232"/>
            <a:ext cx="115252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301" y="6015261"/>
            <a:ext cx="1493837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958" y="1402012"/>
            <a:ext cx="2682875" cy="45243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9" r="8811" b="14453"/>
          <a:stretch/>
        </p:blipFill>
        <p:spPr bwMode="auto">
          <a:xfrm>
            <a:off x="1739126" y="1402012"/>
            <a:ext cx="3063678" cy="4464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10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056784" cy="914400"/>
          </a:xfrm>
        </p:spPr>
        <p:txBody>
          <a:bodyPr/>
          <a:lstStyle/>
          <a:p>
            <a:pPr algn="ctr"/>
            <a:r>
              <a:rPr lang="ru-RU" sz="5400" b="1" dirty="0">
                <a:solidFill>
                  <a:srgbClr val="FFFF00"/>
                </a:solidFill>
              </a:rPr>
              <a:t>С</a:t>
            </a:r>
            <a:r>
              <a:rPr lang="ru-RU" sz="5400" b="1" dirty="0" smtClean="0">
                <a:solidFill>
                  <a:srgbClr val="FFFF00"/>
                </a:solidFill>
              </a:rPr>
              <a:t>олнце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11" y="1628800"/>
            <a:ext cx="586419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68760"/>
            <a:ext cx="295232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17131"/>
            <a:ext cx="3395418" cy="208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10" y="273317"/>
            <a:ext cx="271462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11" y="488041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38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60648"/>
            <a:ext cx="7344816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ФИО </a:t>
            </a:r>
            <a:r>
              <a:rPr lang="ru-RU" sz="3600" b="1" dirty="0">
                <a:solidFill>
                  <a:srgbClr val="FFFF00"/>
                </a:solidFill>
              </a:rPr>
              <a:t>выпускника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285720" y="1071546"/>
            <a:ext cx="1296144" cy="64807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ru-RU" sz="2400" b="1" dirty="0" smtClean="0"/>
              <a:t>1 класс</a:t>
            </a:r>
            <a:endParaRPr lang="ru-RU" sz="2400" b="1" dirty="0"/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7358082" y="1052736"/>
            <a:ext cx="1462390" cy="64807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ru-RU" sz="2400" b="1" dirty="0" smtClean="0"/>
              <a:t>11 класс</a:t>
            </a:r>
            <a:endParaRPr lang="ru-RU" sz="2400" b="1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524501"/>
            <a:ext cx="1194048" cy="1194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-13027" r="6516" b="13027"/>
          <a:stretch/>
        </p:blipFill>
        <p:spPr bwMode="auto">
          <a:xfrm>
            <a:off x="179512" y="5331977"/>
            <a:ext cx="1588843" cy="1399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074275"/>
            <a:ext cx="1371600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44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14678" y="500042"/>
            <a:ext cx="1928826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Луна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372" y="4293096"/>
            <a:ext cx="3043782" cy="2279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76275"/>
            <a:ext cx="2968240" cy="2223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1901825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946" y="188640"/>
            <a:ext cx="243503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67441"/>
            <a:ext cx="4350023" cy="4051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82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3">
      <a:dk1>
        <a:srgbClr val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089CA2"/>
      </a:accent5>
      <a:accent6>
        <a:srgbClr val="59A9F2"/>
      </a:accent6>
      <a:hlink>
        <a:srgbClr val="6ADAFA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1512</TotalTime>
  <Words>113</Words>
  <Application>Microsoft Office PowerPoint</Application>
  <PresentationFormat>Экран (4:3)</PresentationFormat>
  <Paragraphs>47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Яркая</vt:lpstr>
      <vt:lpstr>Космическое  путешествие</vt:lpstr>
      <vt:lpstr>11 «А» </vt:lpstr>
      <vt:lpstr>Директор школы</vt:lpstr>
      <vt:lpstr>Презентация PowerPoint</vt:lpstr>
      <vt:lpstr>Презентация PowerPoint</vt:lpstr>
      <vt:lpstr>ФИО выпускницы золотая медалистка</vt:lpstr>
      <vt:lpstr>Солнце</vt:lpstr>
      <vt:lpstr>ФИО выпускника</vt:lpstr>
      <vt:lpstr>Луна</vt:lpstr>
      <vt:lpstr>ФИО выпускника</vt:lpstr>
      <vt:lpstr>Марс</vt:lpstr>
      <vt:lpstr>Венера</vt:lpstr>
      <vt:lpstr>Меркурий</vt:lpstr>
      <vt:lpstr>Юпитер</vt:lpstr>
      <vt:lpstr>Сатурн</vt:lpstr>
      <vt:lpstr>Уран</vt:lpstr>
      <vt:lpstr>Нептун</vt:lpstr>
      <vt:lpstr>Плутон</vt:lpstr>
      <vt:lpstr>Церера</vt:lpstr>
      <vt:lpstr>Презентация PowerPoint</vt:lpstr>
      <vt:lpstr>Классный руководитель  11 А класса</vt:lpstr>
      <vt:lpstr>Презентация PowerPoint</vt:lpstr>
      <vt:lpstr>Любимые родители!</vt:lpstr>
      <vt:lpstr>ВЫПУСК - 2016</vt:lpstr>
      <vt:lpstr>Счастья Вам,   Выпускники!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112</cp:revision>
  <dcterms:created xsi:type="dcterms:W3CDTF">2016-05-30T11:58:51Z</dcterms:created>
  <dcterms:modified xsi:type="dcterms:W3CDTF">2017-04-24T10:09:38Z</dcterms:modified>
</cp:coreProperties>
</file>