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291" r:id="rId3"/>
    <p:sldId id="293" r:id="rId4"/>
    <p:sldId id="298" r:id="rId5"/>
    <p:sldId id="299" r:id="rId6"/>
    <p:sldId id="300" r:id="rId7"/>
    <p:sldId id="292" r:id="rId8"/>
    <p:sldId id="301" r:id="rId9"/>
    <p:sldId id="297" r:id="rId10"/>
    <p:sldId id="296" r:id="rId11"/>
    <p:sldId id="319" r:id="rId12"/>
    <p:sldId id="295" r:id="rId13"/>
    <p:sldId id="294" r:id="rId14"/>
    <p:sldId id="322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33CCFF"/>
    <a:srgbClr val="0000FF"/>
    <a:srgbClr val="99FF66"/>
    <a:srgbClr val="339933"/>
    <a:srgbClr val="00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69355" autoAdjust="0"/>
  </p:normalViewPr>
  <p:slideViewPr>
    <p:cSldViewPr>
      <p:cViewPr varScale="1">
        <p:scale>
          <a:sx n="49" d="100"/>
          <a:sy n="49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08B50-4CD5-4188-9501-78A760B1C562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53AF-12B4-460A-9C97-D32800DB8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Вопрос: у кого есть </a:t>
            </a:r>
            <a:r>
              <a:rPr lang="ru-RU" b="1" dirty="0" err="1" smtClean="0"/>
              <a:t>гугл-аккаунт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Кто знаком с </a:t>
            </a:r>
            <a:r>
              <a:rPr lang="ru-RU" b="1" dirty="0" err="1" smtClean="0"/>
              <a:t>хенгаутс</a:t>
            </a:r>
            <a:r>
              <a:rPr lang="ru-RU" b="1" dirty="0" smtClean="0"/>
              <a:t>?</a:t>
            </a:r>
          </a:p>
          <a:p>
            <a:endParaRPr lang="ru-RU" b="1" dirty="0" smtClean="0"/>
          </a:p>
          <a:p>
            <a:r>
              <a:rPr lang="ru-RU" b="0" dirty="0" smtClean="0"/>
              <a:t>В</a:t>
            </a:r>
            <a:r>
              <a:rPr lang="ru-RU" b="0" baseline="0" dirty="0" smtClean="0"/>
              <a:t> сервис можно войти через </a:t>
            </a:r>
            <a:r>
              <a:rPr lang="ru-RU" b="0" baseline="0" dirty="0" err="1" smtClean="0"/>
              <a:t>ютуб</a:t>
            </a:r>
            <a:r>
              <a:rPr lang="ru-RU" b="0" baseline="0" dirty="0" smtClean="0"/>
              <a:t>, </a:t>
            </a:r>
            <a:r>
              <a:rPr lang="ru-RU" b="0" baseline="0" dirty="0" err="1" smtClean="0"/>
              <a:t>через</a:t>
            </a:r>
            <a:r>
              <a:rPr lang="ru-RU" b="0" baseline="0" dirty="0" smtClean="0"/>
              <a:t> почту, </a:t>
            </a:r>
            <a:r>
              <a:rPr lang="ru-RU" b="0" baseline="0" dirty="0" err="1" smtClean="0"/>
              <a:t>гугл+</a:t>
            </a:r>
            <a:r>
              <a:rPr lang="ru-RU" b="0" baseline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заметками.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Сервис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Сасоо</a:t>
            </a:r>
            <a:r>
              <a:rPr lang="ru-RU" baseline="0" dirty="0" smtClean="0"/>
              <a:t> позволяет рисовать диаграммы, работать со </a:t>
            </a:r>
            <a:r>
              <a:rPr lang="en-US" baseline="0" dirty="0" smtClean="0"/>
              <a:t>SWAT</a:t>
            </a:r>
            <a:r>
              <a:rPr lang="ru-RU" baseline="0" dirty="0" smtClean="0"/>
              <a:t> анализом, визуализировать информацию и многое другое.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посетить Британский музей.</a:t>
            </a:r>
          </a:p>
          <a:p>
            <a:r>
              <a:rPr lang="ru-RU" dirty="0" smtClean="0"/>
              <a:t>Поработать с </a:t>
            </a:r>
            <a:r>
              <a:rPr lang="ru-RU" dirty="0" err="1" smtClean="0"/>
              <a:t>гугл-документами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Ссылки на встречу в </a:t>
            </a:r>
            <a:r>
              <a:rPr lang="ru-RU" dirty="0" err="1" smtClean="0"/>
              <a:t>ютубе</a:t>
            </a:r>
            <a:r>
              <a:rPr lang="ru-RU" dirty="0" smtClean="0"/>
              <a:t> и код для вставки в </a:t>
            </a:r>
            <a:r>
              <a:rPr lang="ru-RU" dirty="0" err="1" smtClean="0"/>
              <a:t>блог</a:t>
            </a:r>
            <a:r>
              <a:rPr lang="ru-RU" dirty="0" smtClean="0"/>
              <a:t> или сайт.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Обязательно нужно установить </a:t>
            </a:r>
            <a:r>
              <a:rPr lang="ru-RU" dirty="0" err="1" smtClean="0"/>
              <a:t>плагин</a:t>
            </a:r>
            <a:r>
              <a:rPr lang="ru-RU" dirty="0" smtClean="0"/>
              <a:t>:  бесплатно</a:t>
            </a:r>
            <a:r>
              <a:rPr lang="ru-RU" baseline="0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Слева на рабочей панели расположены  подключенные сервисы, которые можно добавить к сервису и использовать при </a:t>
            </a:r>
            <a:r>
              <a:rPr lang="ru-RU" dirty="0" err="1" smtClean="0"/>
              <a:t>видеовстрече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Не забудьте выполнить </a:t>
            </a:r>
            <a:r>
              <a:rPr lang="ru-RU" b="1" dirty="0" smtClean="0"/>
              <a:t>Настройки трансляции!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Настройте микрофон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веб-камеру</a:t>
            </a:r>
            <a:r>
              <a:rPr lang="ru-RU" baseline="0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Пригласите посетителей.</a:t>
            </a:r>
          </a:p>
          <a:p>
            <a:r>
              <a:rPr lang="ru-RU" dirty="0" smtClean="0"/>
              <a:t>Если на самой </a:t>
            </a:r>
            <a:r>
              <a:rPr lang="ru-RU" dirty="0" err="1" smtClean="0"/>
              <a:t>видеовстрече</a:t>
            </a:r>
            <a:r>
              <a:rPr lang="ru-RU" dirty="0" smtClean="0"/>
              <a:t> может присутствовать только 9 человек, то на канале </a:t>
            </a:r>
            <a:r>
              <a:rPr lang="ru-RU" dirty="0" err="1" smtClean="0"/>
              <a:t>ютуб</a:t>
            </a:r>
            <a:r>
              <a:rPr lang="ru-RU" dirty="0" smtClean="0"/>
              <a:t> или 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гугл+</a:t>
            </a:r>
            <a:r>
              <a:rPr lang="ru-RU" baseline="0" dirty="0" smtClean="0"/>
              <a:t> количество участников не ограничено. Они могут присутствовать на встрече и задавать вопросы в комментариях.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работы:</a:t>
            </a:r>
          </a:p>
          <a:p>
            <a:r>
              <a:rPr lang="ru-RU" dirty="0" smtClean="0"/>
              <a:t>Просмотр</a:t>
            </a:r>
            <a:r>
              <a:rPr lang="ru-RU" baseline="0" dirty="0" smtClean="0"/>
              <a:t> презентации,</a:t>
            </a:r>
          </a:p>
          <a:p>
            <a:r>
              <a:rPr lang="ru-RU" baseline="0" dirty="0" smtClean="0"/>
              <a:t>Чтение книги на английском языке(сервис Сказки перед сном).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AF-12B4-460A-9C97-D32800DB8B4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7183-732B-48BF-877F-883FC30AC15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8FA5-9D2E-4293-9C40-9D9624B9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ea_83@inbox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k.com/degtyareva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ru-RU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Hangouts</a:t>
            </a:r>
            <a:r>
              <a:rPr lang="ru-RU" dirty="0" smtClean="0">
                <a:cs typeface="Aharoni" pitchFamily="2" charset="-79"/>
              </a:rPr>
              <a:t/>
            </a:r>
            <a:br>
              <a:rPr lang="ru-RU" dirty="0" smtClean="0">
                <a:cs typeface="Aharoni" pitchFamily="2" charset="-79"/>
              </a:rPr>
            </a:br>
            <a:endParaRPr lang="ru-RU" dirty="0"/>
          </a:p>
        </p:txBody>
      </p:sp>
      <p:pic>
        <p:nvPicPr>
          <p:cNvPr id="4" name="Содержимое 3" descr="2014-05-12_13555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52164"/>
            <a:ext cx="8229600" cy="3622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4-05-16_192040.png"/>
          <p:cNvPicPr>
            <a:picLocks noGrp="1" noChangeAspect="1"/>
          </p:cNvPicPr>
          <p:nvPr>
            <p:ph idx="1"/>
          </p:nvPr>
        </p:nvPicPr>
        <p:blipFill>
          <a:blip r:embed="rId3"/>
          <a:srcRect r="16752"/>
          <a:stretch>
            <a:fillRect/>
          </a:stretch>
        </p:blipFill>
        <p:spPr>
          <a:xfrm>
            <a:off x="285720" y="285728"/>
            <a:ext cx="873776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05-16_19194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4658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05-16_19244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71997"/>
            <a:ext cx="8715436" cy="2809372"/>
          </a:xfrm>
          <a:prstGeom prst="rect">
            <a:avLst/>
          </a:prstGeom>
        </p:spPr>
      </p:pic>
      <p:pic>
        <p:nvPicPr>
          <p:cNvPr id="5" name="Рисунок 4" descr="2014-05-16_1923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9000"/>
            <a:ext cx="858672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4-05-16_19273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41473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/>
              <a:t>Skype   lea-</a:t>
            </a:r>
            <a:r>
              <a:rPr lang="en-US" dirty="0" err="1" smtClean="0"/>
              <a:t>degtyareva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E-mail  </a:t>
            </a:r>
            <a:r>
              <a:rPr lang="en-US" dirty="0" smtClean="0">
                <a:hlinkClick r:id="rId3"/>
              </a:rPr>
              <a:t>lea_83@inbox.ru</a:t>
            </a:r>
            <a:r>
              <a:rPr lang="en-US" dirty="0" smtClean="0"/>
              <a:t> </a:t>
            </a:r>
          </a:p>
          <a:p>
            <a:r>
              <a:rPr lang="ru-RU" dirty="0" smtClean="0"/>
              <a:t>В Контакте </a:t>
            </a:r>
            <a:r>
              <a:rPr lang="en-US" dirty="0" smtClean="0">
                <a:hlinkClick r:id="rId4"/>
              </a:rPr>
              <a:t>http://vk.com/degtyareva83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ru-RU" dirty="0" smtClean="0">
                <a:latin typeface="Aharoni" pitchFamily="2" charset="-79"/>
                <a:cs typeface="Aharoni" pitchFamily="2" charset="-79"/>
              </a:rPr>
            </a:br>
            <a:endParaRPr lang="ru-RU" dirty="0"/>
          </a:p>
        </p:txBody>
      </p:sp>
      <p:pic>
        <p:nvPicPr>
          <p:cNvPr id="4" name="Содержимое 3" descr="2014-05-16_18583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071546"/>
            <a:ext cx="8229600" cy="3182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4-05-16_1859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929066"/>
            <a:ext cx="4057143" cy="2676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286512" y="2786058"/>
            <a:ext cx="2357454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05-16_19300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350612"/>
            <a:ext cx="6500858" cy="636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05-16_19140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8" y="500042"/>
            <a:ext cx="2928958" cy="5808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4-05-16_1913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642918"/>
            <a:ext cx="3576529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4-05-16_1910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28604"/>
            <a:ext cx="642942" cy="5866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4-05-16_1911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5980953" cy="4780953"/>
          </a:xfrm>
          <a:prstGeom prst="rect">
            <a:avLst/>
          </a:prstGeom>
        </p:spPr>
      </p:pic>
      <p:pic>
        <p:nvPicPr>
          <p:cNvPr id="4" name="Содержимое 3" descr="2014-05-16_191158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7620" y="3286124"/>
            <a:ext cx="5038096" cy="32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05-16_19095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781401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05-16_19081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040654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05-16_190859.png"/>
          <p:cNvPicPr>
            <a:picLocks noGrp="1" noChangeAspect="1"/>
          </p:cNvPicPr>
          <p:nvPr>
            <p:ph idx="1"/>
          </p:nvPr>
        </p:nvPicPr>
        <p:blipFill>
          <a:blip r:embed="rId3"/>
          <a:srcRect l="4437" t="9470" r="27815" b="14766"/>
          <a:stretch>
            <a:fillRect/>
          </a:stretch>
        </p:blipFill>
        <p:spPr>
          <a:xfrm>
            <a:off x="428596" y="285728"/>
            <a:ext cx="8521567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05-16_19174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7635468" cy="4525963"/>
          </a:xfrm>
          <a:prstGeom prst="rect">
            <a:avLst/>
          </a:prstGeom>
        </p:spPr>
      </p:pic>
      <p:pic>
        <p:nvPicPr>
          <p:cNvPr id="5" name="Рисунок 4" descr="2014-05-16_1916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429000"/>
            <a:ext cx="856226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HGLukT4bHogNgUAAGkSAAAdAAAAdW5pdmVyc2FsL2NvbW1vbl9tZXNzYWdlcy5sbmfFWF1P21YYvq/U/2BFqrRJK20ntaomPuTEh2DVsVPbAboPWWgghARBaraplwlsoxPVxqoiGCt0ZdNuuosMkhLIB3/h+C/sl+x5z7GJE2jtlE67CPIxfp/znNfPed73eHjs0dKi8s3cw9LCcnEkdWvoZkqZK365PLtQnB9JFdzx63dTSumrmeLszOJycW4kVVxOKWOjV68ML84U57+emZ/D9dUrijK8NFcqYVgapVF3rCzMjqTyaS9j5fKq+cAzrKzlpfVsapT/yjv8kHf8Fd7gpwo/wbDFT3mVt3Gj8fnDDz6+c/fRrdt3Phy+EYAlwXZyqmHEoisC/PbNBNima1uGhwmY4Zls2gX2M74B/E2+OVi0VXAN3WQAeInwDf4LgF4NBpG32STidxG9hd+z2OiCbTPT9RxD15inO55puSJfBnOZJpbS9H9S+KlfRoJq+DX5a16nJNHtNi47/G//O/HPBjLYCZ71KzTwV3Bdx98nCm40kd1jXlMIR2a87X/Pq3EcNVud0s2s51qW4XjM1MI7oLcFyAPMUPYfg5GYp4yLCrAPgndZHxDfVh1mC4FU/YqQx8k7IHhSZXv+GtEhGMGOH4DbgIwm9OyEgZ8raD0HrTKShzUPBpNnJsL/wFsgpcu1JQDJMcdRs8xLW9MQh9DWJt8fJMq6R4ngO4PEPGCO3EdxQaY6qWdVV7dMUq/NHNfWM1K6T/11hURIgqW1vlGZKyRr/wkpEs+IJ+r+D0LlbX8dgV3t+uuDEXLY/QL2l64aIaFwD7Vp0CVUFYQapFopFPpXnR8RCxCsYqM0/B9Dek3crkmN08oE+zbvxHGDO2SYRpK4X9A/9cZV3WCaB41o1pTnSu8SJNuUrd7UkVYw0zFJmR6oRrLykeRFeWz5q4q/RpekdQnlr+JRAnhMJBUsKrJpgdFQhBQhSAl8LXAjU2PT1yLT8PrQ5Vaouwa56wuxkpq/GiT5NUEn84o+/B637Evk7kXeeHTer3qW/pa1k3Te7MXvhfh/kp+86jiJktMvE7lOKbikAjmXpKYUsUzS0OXpv5cUObAEZqPNIT/9GUFoRQBT9b9N+CoDAJaDvlOj7PrSzMJi8jDdHLeEu3ZgeZS6GlWp+DLXRTCtEGSXDEJBdBvkO1hES3oVmURHul3PHIPkZxIvmeZ4ikBK74V41eR4Uyzt6K7sr6okrLhQIQKptV75vpBuKOUrNQlCZcjhkCTb0+wc4M5RaKa8fWG5aZJyo94Qdlih7nl16B3IXl6sYUGlchatzyH0ruDcwLJlhcLOC7QsFrAm5qkmmKWQY+GbksXzfFWibMtGirIl0woPIbMgDt2yGSnxF9ZR8pOKcpYMamIP6V20wlyPXYZwJOldl268pajHTeYw1c5MeBnVzDDZU64Q1SSJDUKxXYmx4TqeoaYFyEuRNDrvhFo4Dsp+O/TSJB1FMIE8fGhsXMUk3U3SEa34yT/lPxPi9LP8Db3mFv8dvfhffB/nmX3+SgHuHt/GAnb4xicD4cKzyNLZGf5n4vzQEj3OCW98EYfmquleAHHIek4NMdhsJwkPzniR95D4pCeUFaRadV01M5GD+ByRJhLuKpyjEt+gRmFyqn0PxigOCMDZhiwrtG1gFS0pUtp3fSeq+AoVnULkKzipnWV6EIDuqXgP27QpDKeZ1L+iQJcvgJQnV897qqaJjwnA2KH+FSjt0JeC/qMmrCnClW42o98cqGb0fXVIOn9mQjVhxP8HBVGTQ6+Dr8hxqOagGzgIC3Yv2tmoJD4KDd+IfCP6F1BLAwQUAAIACABxi7pESK64BWAFAAA3FQAAJwAAAHVuaXZlcnNhbC9mbGFzaF9wdWJsaXNoaW5nX3NldHRpbmdzLnhtbOVYW08bRxR+51eMtspbgyFcQpBtlIKtoHIrOFKqqkJr74C3rHet3XEJfeKihlZEDaqCmpImadqqL+mDm+DE3P/C7F/oL+k3M75iQ4YiIqQ+WPbOnPOd71zmzPFGh+7nHPI19QPbc2NGd2eXQaib8SzbnY8Zd1PJ6wMGCZjpWqbjuTRmuJ5BhuId0Xwh7dhBdoYyBtGAAMYNBvMsZmQZyw9GIouLi512kPfFrucUGPCDzoyXi+R9GlCXUT+Sd8wlfLGlPA2MeEcHIVG1NO5ZBYcS2wIF1xbsTCfpmEHWiCixtJlZmPe9gmsNe47nE38+HTM+6unq6+//pCqjoEbsHHWFc0Eci2KZDZqWZQs+pjNjf0NJltrzWRDv7uo1yKJtsWzM6Om6IXAgH2nFkejKC1PgDHtwx2UVAznKTMtkpnpUFn06R33ElQZx5hcoQJvWGiQZvc9qC2rJWnLNnJ1JYYeIWMWMkdTsdCKZmE5MDCdm706PKaraGqnR1FhCS2dmbHQkMTsxmUrMzN5JjY+dWymVuJc6h9J5mWnD3/l8KjE9Njrx6WxqcnIsNTpV15LJaAh7NNKcwSgy7RX8xjyxbCGXdk3bQfmfSFZAGQ6QY/rzNOUlbZTVnOkE1CBf5en8ZwXTsdmSKDWcswVK87eDPM2waVFGMUOUhlGHU4AghtqqFWnfrVqN3hxocj2irNfdassyajJmZrIoZlatxcaVqtSc5zZ5Jp5J2nOsmj80l6bWhJmjDWd0ZsF2k5DsNsgccuDA09u+bToGsRk8z9SUg0I6YDaTXSHZKEmAhe5DyfhMSyQyWdMPmgJeC7o4h5n4F/wnXuQHvBSu8j1e/lKFRO2dpiNVXkNlOfyOl8PV8CEJl/FjhR9hucgPeZmXtID+4PvQOeDFcAX2Aail9Qvkl8FWV/5pBb/M97Tkn4frwhuhIZ3jr+GankO/gtRKuIbIrIQbWhpP+KEwBY01kQY8rYYbLfEMH2mB/ShUv+VHijovgTow3uHzN1AEWsWjYxg4goEDIRsuq4USJCUBxOsBolUm4Up15y30S/wNPyKyWERwikNanF6IPOEDWnyHAKZI+I50F2h8FzZQBEW+KzYVW5CCPTAhsHLE98OHSDYMH0vK+8Ktdw0VWFIBIrKCJLFOLWLPoInAKGJwF2YJUrcCOyXAHkqTIk58V8Szhq98uKa66ejESOLetQYnBLsdcH5UVd6RNf62SvO/c2tyunLsmiidhxPCWuekXVuiCEg1P6rAjlV6KzGSPOqGP1ZJE1k8CNdIuC5+ivOkoE5Gu8lBYOjHXC+qj8+IgSTUGvMTB0V4LeLeULM7Qgz1iYPzgBf1Q9kcxfZm2pR/KfxeUj4MN6BYJ6LZbqTpquuH4qFuuihNl0XPqXeJE00h/KHhHEogKY3fgieyqMOiq/tGT29f/82BW4OdkX+W/7x+plJlOJlyTNutTifDZ85m2pon5sD36J0yb+lpnZi63qN0xuzVopv0/BzmEWq1GG0/T1bmntbRIBoRI0v7CUbOWVdxgMGVu4WB5Hfc8n/x3/gmPq8ILp3nuFlf8m2+Oah1Ll7KSj7GWdpRHQE3k+p2h9Ueo1vdwHoKHj+j3bzSHKc2MdNsgfk2f6J5PWxKrceabW8TjLb4lq60Jgcw1pun+LbepNDUl8tn9CBtOLQoDBrVEaaa2tL/Qv+ZvE3LGLNU1HDFHfE3gFIT5boEK36wfn2R7nlaI7t44/0gzfNCf/9U572k5vkCJSH+aOwhq5dWCVf+grrMEF+liKmn2jubppc00Ujb13NiJ2e7dg5xdGyL1t7pxft6u6KR9lsdHUBrftkZ7/gXUEsDBBQAAgAIAHGLukRYb75G0gIAAFAKAAAhAAAAdW5pdmVyc2FsL2ZsYXNoX3NraW5fc2V0dGluZ3MueG1slVbbbqMwEH3fr4iy76UlCUkkGik3pErdbbWt+m5gAlaMHdkm3fz92oCLSaCwrSrFZ86ZGY9nJvXFEdPVj9HIjxhh/A2kxDQRGjHYCMeP4zCXktG7iFEJVN5RxjNExqufQfHjOwWzT8XOwIdqDiiCOsxkstzs74dIqhhusHA36y5BxLITopdnlrC7EEXHhLOcxr2ppZcTcILpUQfw1otuJsFCPknIGjntgv0ucIdJThyEAJ2S606D+bRXRVAIxESa7vTvQE0d6vvbX8nOWGBZyObe4mH50CU7oQSaRZ7czzxv082nyvt/vEopkPBX6pu7s4fZspNK0AV40/nO2+423c7ZKT9dZbMOFsGsU8BZogva1MzvvfUs6NUQhmI1fkqwd4N5sO0V6AvpQLqq3tLddoYw5blujOqjPfe+HlfOyKuu69VC0I8eElhJnoPvmFNpEyn7fMmlmg9YHRARimBDNelVJf2KcmHcNLGa9wc+MY0tUgXUjA9G8gy2Zb4WsYnX/O12U6wKO78vzEqQw7kCrQxrsGb+VmW9YVpgzXwjOIYXSi439GtLqTFPvEHVY35ffWUFitTR1MucjFVHetaDK6zQFWA4GYthJXQ67zgD/Wq+U2BlSs5NTj5FZ5wgiRn9pXnhpbiM8J0rQ9Vp7X3lSywJtLVbkaNa0vZ7Fef+biy/E+q7leeRVCv8cYykRFGaqe8kMR5VOjUjys3YaVfoJanowJ/ogVmaIrEuUYb4Efg7Y2RoGMokiKHuWTlZXXTfsWrgO+1F9isnbdWneRYC36tHw2C6pomVvBQnKVF/8gPDJ8RNQYexVMpUuaMIfzWlBVQdAIhHqWnZ8lBaspxITOAMZvAtoLhw1818oVq0q9vW8hkO0u63ChnUkNWeqDvF5jUNLYIPlVe7orT0N71EoShu1hh7s4HruW/sZLPKdOvZW6w4V53UcKzstxVUoP5P8h9QSwMEFAACAAgAcYu6RFtHIko0BQAASBQAACYAAAB1bml2ZXJzYWwvaHRtbF9wdWJsaXNoaW5nX3NldHRpbmdzLnhtbOVYXU8bRxR951eMtspbY0MIhCDbKAUjUByg4Eipqgot9mBvs961dscl9AkHNbQialAV1JQ0SdNWfUkf3AQn5sPmL8z+hf6Sntnx+htnaFJaqQ8W3tm555577p07F0cm7uRM8gV1XMO2otpQaFAj1ErZacPKRLWbyemLYxpxmW6lddO2aFSzbI1MxAYi+cKKabjZJcoYtroEMJY7nmdRLctYfjwcXltbCxlu3hFvbbPAgO+GUnYunHeoSy1GnXDe1Nfxh63nqavFBgYIicilG3a6YFJipEHBMgQ73ZxhOVMLy10reup2xrELVnrSNm2HOJmVqPbB8ODI6OhHwR6JNGXkqCVic2NYFMtsXE+nDUFHN5eMLynJUiOTBe+hwcsaWTPSLBvVhgcvCRzsD3fj+OgyCF3gTNqIxmJ1BznK9LTOdPkoPTp0lTqQlbox5hQoQNvWWnYyeoc1FuRSet3Sc0YqiTdESBXVppLLi/Hp+GJ8bjK+fHMxIakqWyRnk4m4ks1SYnYqvjw3n4wvLc8kbyTObJSM30qeweiszJThZz5ZiC8mZueuLyfn5xPJ2YWmlZ+MFtkj4fYMRpBpu+C05ollC7kVSzdMVH9HslzKcH5M3cnQpD1toKxWddOlGvk8TzMfF3TTYOui1HDMblOav+bmaYotijKKaqI0tCacBAQx1FajSEeuNmr0ylhb6GHpvRlWT5YRnTE9lUUxs6AWW1eCXau21RaZeCYrtpluxLMKkU2Ecs0xdFMjBkNoqcZbJgRg04YJ+YXtUGjVYl2xpbK647ZJ2JBRnKxU7FP+PS/xY1727vJDXvlMBinfnWbjm7yEyYb3Na94d737xNvAlyKvYbnEq7zCy0pAv/Ij2BzzkleEfwAqWf2I/Rtgq7r/cR2/wg+V9j/1tkQ0wsIPjr9EaGoB/QRSRW8TyhS9bSWLR7wqXMFiU6QBT3e97S49vQdKYN8J0694TVLnZVAHxht8/gCKQKtHdAIHNTg4Fnu9DblQxk6fAPS6B7UqxCsGb17Dvsxf8Rrxi0WIU5pQ4vRM5Akf0OL7BDAlwvf9cIHGD+ADRVDiB+KlZAtS8AcmBF5q/Mi7j2TD8YlP+UiE9aalAstSIOJXkE8spETsCSwhjCSGcOGWIHVF+CkDtuq7FDrxA6FnA1/GcEH2x9m5qfitCy1BCHb74PwgMN73a/x1QPPvc2sLun7s2iidhRNkbXJSri1RBCTIjyywE5neukY+j6bjD2XSRBaPvU3ibYmv4jxJqE612wIEhrrmaqo+7KOBT6hb846DIqIWurfU7L7YhvrEwbnHS+pStqvY202P8i973/iUq942DJtEFNuN7zoIvSoemq5LvuuK6DnNLtHRFLxvW86hD+TvxnfBE1lUYTE4dGn48sjolbGr46Hwnxu/XexrVB83FkzdsIJ5Y7LvtKVs2THZvcXulAlKzapjjnqLUZ9pqst22nZymDBoustp7wmxPsl0jwaRsBgkes8k/uR0PiMJLtFdjBi/4N7+nf/Md/B5QXCNPMVd+Zzv8Z1xpUp/7tfmCU7HvjzjuGtk/6oGXUO1XoH1GDx+QAN5oTgg7WBK2QXzPf5IseHv+FYPFRvZDhjt8l3V3YocwFhtQuJ7and/W6et9OkqynBoOhgdgqEkSG35f2H/xL8fKxicpGq4tGr8FaDkjLjlg5XOrQO/Sz88rTW9eys9l3bY/1802SzfVzt8hiSLfwYOkad/LLf//iXyXkX7L2kgnxq/fbT92BEJ9/yZawDr7b/+xQb+AlBLAwQUAAIACABxi7pE5KFrdbMBAAAaBgAAHwAAAHVuaXZlcnNhbC9odG1sX3NraW5fc2V0dGluZ3MuanONlE9vgjAYxu/7FIZdF6MoqLup2GSJhyXbbdmh4CsSS0vaynRm330U2aTwMlcu9OHX5/1D3p7vesVyIqf32DuX7+X+2d6XGhhNywM82Drr0FOjO4olG3hNUmAJB6eB5D9Hf+WvK4EZO7w0DU8vxlbV/BxhvmwpU3U8QywkoilEyxHtA9GOWOBPq7KqqktFtTaHB60F70eCa+C6z4VMack496Rc9QIbsMhB3kC3NALLdDSaLVaDLvLq6JKpu5jXuUikGeWntYhFP6TRPpbiwDdd8XenDGTxw/eVnT+f2gBLlH7SkDYDB2QVELebzCQoBVVc1x2TyRiFGQ2B1XzHgXn+QC3jdkENOk9Uon/oiT8dzoZ1OqMxtLo0Gni+v7AxXnjd7uaF03DUVTGuN/RmFsHoCWTLKvCXwcK2Etkha4eckynxLE6K2HSkhU4G/twjKMoE3SQ8vnArl0zIEuVMssa2aos/c5eWYa3Qy1+zRkg0RmiHTGTadXH8Y+o1OriqEXWNzTzDRCyuQLQMO5yjyejmLWL2bz2Hak2jXVpcDsXFWHSByj3IVyFYkf37rTwboe6+vgFQSwMEFAACAAgAcYu6RN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cYu6RGFlyq98AAAAfgAAABwAAAB1bml2ZXJzYWwvbG9jYWxfc2V0dGluZ3MueG1ss7GvyM1RKEstKs7Mz7NVMtQzUFJIzUvOT8nMS7dVCg1x07VQUiguScxLSczJz0u1VcrLV1Kwt+OyyclPTswJTi0pASosVijISaxMLQpJzQUySlL9EnOBKi/Mv7Dvwu4Ley92X9ipoKtwYcaF7Rf2XNh6YS8Y71PSt+MCAFBLAwQUAAIACAC9mZV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xi7pE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HKLukRac+UN3CkAALFLAAAXAAAAdW5pdmVyc2FsL3VuaXZlcnNhbC5wbmftfH1Ykufft2XlbJnNrTdTqabV0rRWlmlA1npRK01TM0NsZi4N0QxfUKB0021ZLJfh1hTNfEFTMlMUBWyVtCwxRUlRyNAIEMkXQLi84IFye7q33+94nuO57+eP+3niOICD8zyv7/v5+X6/13Wc/OB3aJ/FfOv5JiYmFl77v/I3MZljbmIyO/ujeYaRHyoGOwxfsxL89+0yqW63kRh+zInyPOhpYlJD/Hj6xFzDb/O4/SEJJiYL7xvfs9jo8pMmJj57vb7yPJIcJh8AqHWSEEii7pKKrTOdXkQJ7Cu9Ul5xZHXst32PMd9wH31Whtq4dt+90jXmh+ZTtmRmno3bb263cpnr1j2mvz9frzwxFHAm4oLs+astquQnL+4/T86k5Jc+c+Z9XT2IJ2uqcYqJESCETJ18FhYD5dT29MUocCxAW12nAjBRq2deBCuHC9+/e9ncsF/0ydvXld1X58zMn/0+Z+dX714LD1vNrHy0ynv2u5WfbP/KK46t6ciCTfZ/MXMxsNjhnu0+r5XvCKhdt/lbNY8tFUzP9sWPTnBQuZtoCKubbN0vcF0E8tN31/zyaq93OnqqlJQP3odofri/8hiEpWwKwzWM8PBgPke+Kp/vbC6N1z/aB1f1N8KfEnXc+2NnZ/ht2hZkdcasY/1HYaofg2FJh9yTEFZcCX3EQTi94U85t2+jBVlNxvVpqnnM0TjmJeqXr3cVOStObM1doFz/Hf7hLgSS9fWJVBxrAiBCb8ufEqelg+Pu1WdqGVTaL01O5lLUPOUyvNASdi65WTseT36siqcE23F5RapKkQxbj2R18kLKZFPMZubeXB32EkVWSQ1UwPEDUvkiHALHZLl4D5Rp+4KiyXRwU50vob8ClDFjiRIuTBTRKeF7CWPAxiRpfAXwXM1q50UI2d2S9uQUiexWBHCH/rQPDdRJ5SIUSuFTwoLVAiGQGKHuV5JgzVsDl+WucDSPXqS4cHMy/BhlVvm8gvZihf7FiZWUEyW+PLa3nJ9xGiHYfSKfyqdMQNddMvW3DaDcO2tzPjpUGIS4lknuK6tWOJ8lOXjiqkU/CUlE4Egru2R+uvaYUhSGZNNv1eIWADWVoDRRKwtCZvUFlXmINEw05niZ8wpWIuIjjBQ/qT6CEJR58KmDU9uDpZOqvHbVJglXzq1nQgzKUrslY1sBlC0DbakBG7garc5ZmaJSpyF886m4Vk6lM1U2cqOknQjfp3SV8oUCkjdBx0fxAYNBYUpe82UZ6l0kHmusyQmP8fimp7DL1IdSVP7jd9ZHH+f1hS3PelDzTXlb6wmKv1jWEM86NEC0a9HisykTGLJidVKg1aRJL1nmtpE3HEHZDGt3NVG/OUZhV7Eu5/ZR1VXcMQyuDlnGLBAplWMYD7CuWg69lRgtHGNOqvcLOdq+Hp1hgS/hKT8ZkTuWUM2VwE41s3LdE/tpXbTNp5oHmE+Zo3a3ZdoYfrJH4G9X+6LSsh0xZ3DVfE6lXXEf4QAiig7qbPr2jEaV2InHYnbEvo35K12PqxgD4QcsbF1NetiHLXDKsec7O00PlqipXB0GfwDp29cjQYE1owH5dlnl/HZE7hxlw6VhHxwTdK3AYf1sIFmCRAHvjkqGc5TUVMrB+RfcEerirFfWOcC4gDrvlbW/7BwyrFfA6XHwtKCJhvnAYdIlsk/+KKcutpJYaQM0xwgFZQFi2fhYAhUIUTui+KWqXkEQJNjgkos53tBMDEuGTdUzLzEZsGpiVRuniZyrddOl9cQzDr7Fg0OOSf5W3PDNC2/lWh+JDj/Aj94pOXEnk0QftT7uXsfIzN8EneburBsIGt6F2Ge7bSEcfDLp9tVA4ugN+3JPqh1tLGSEfou1l0/lTTVwRTtgbQhk1tgmPiwTfH6JFojkCMouUwF/IgZX5YGDYkKV0gv+QDaPxXDJpTPoVX1lsLJNf0Zc8oEBGt6pnuhVFit+rj4G2SYQ03XuCD6N6CMXEnfjbAJ4vWR9MoQto7AxaQtkd/qCJMCXpXD9hMEr1WWxLOY8ZV42/61aQ3fPrjWYDO76prslgELEMOflyOvdkbsjyzJz3eFLzDEhA6csj+Fsc+2msfzkUMxxi11Qt26J86p60x7UsLN3eicxqsys1RsFYYUpGyb9jhK9LLKh/T2azuXqqskIHjApggrwA4nQdlELPMwX5Yi5bvSOP4mngSF4HqcAVxu42Du/WiSLoOyiXF7elo6SJkaHasMqQUOIQdizmmBl+OPYRVQR4N6q0LgLyQQ6sa5qfvpYzOGy1FAhaROo4YxG4WzasuKvv4Xr34Jib9qXF33tcTU2YPc+i/UlmWXx+ol6pUkwxKOOYLGjpL6bPZZnvTfmdQVKGW/zRsq8LG3wL1OsNgA1V/zMxRcS4OAD3wumJGHjqiY39iGJfTSztscN6BKzDrujMtm2WCpXQ097kgxVKkeKzjXvGCDpYOW4eurOXrwFm9PYiRQfFgbl26nlv6kZPbxgomdZbC21tl4d77AYETldQI1gA8H04xRctNC9lEmVyY4TfQfwbxVR15+Dy8ZuoUS85GmbP93zucM9VKlZ8SbXcJTZjcCzfId7iDKf9An/+yNTC6a8QzSp7+Jz6E4jz8ETfjEUwl5nPurb7mguDZFqj3XXCkS1zx33zCSosqupSKubpHbemxDqxqObUg2rIqXs+eedzesJaXElt6YZ72D2bG8/QFsxssGw4F06PAn/N/lwJvGtzlo3s/KroUX/iyT7iAe2WbJECwwVw04vw4eJzTpDnWFy3tRhluErrtDeOLbw6hzDZ8uFHOMPNz8r45eZ92zD54t/d9H576CqHyzzocosMgx4TCrYMUVgqZzu8QrAxxPEZySY/kFvFF5RHEWeetQkisAuhwMyiBsgQGqf1qLxXWxL3e9wkFELV/vCHm5nSsQwzbQokDgQCsH5pp1JiTeyCz8cuPDmhbyLlJcvJsggY+p5OzccINnp8t3mJKQItSzCyEgGJDk47VZjqFHUo37QTwvmIZ0VljDl2NQyyMS1JCbHcV6s5+K5krFXsV8YKXpypp8tfdnS1n1EkmMnrsLOvZD+QpUmDnVWYV6o3vL0PN0xLJVWmS3VrJirhGm39J9NkOZaS2rEsX9NY3VvNrNsIbKg+zHW0Y0hgQ9usslNRUaTzC1ZRZKlqH5xecimd/sMdvm1PU3lpUIuIU1jyUbTLrma2Q9IFaxRgAwHM8lTY7Vr7fRcU77iZ62LQ5cIQUiBW9T2X4ZgZVki3gV+2Tuas9RMrFKdxul1RGpQHMIBoH+pUuhdygYs0Ppwm1ONtrqyjKXEd/Tn9f+CnaffBpu+J0bRCBoKB34bN/kHkTAyFyAJYPwgNs+QMLGsi4JYZI/4Z50NcUB4cT+h5Y074fabxazxoYkw1TVOK+4xEt8VtRDgsiP4nSp6u0C1FKKb/NiZX4GqQ/b1aPEqzZjqGIJdA6SNjLeVB6PPsBb2w4yx4bTOgiamkDSsIQeXlBYfpLZz6YJBPu4YY354M1OuO52sQIki0akyKvPF+IwQZPCXLGRcfyRK7/EAS0iz/joqugOvjdG/OnM9aYfqTL9+N+FN932VtmFARYRPD9+vf6yaMuhQqJB5U1B1whQJ0CHha5sU078nkKYlKCVYQWT4aka69O5h+OVK6aUxWcuAMaJb0jvjUp+45fGEZuWe9MzX7vpxEmtaA2KPUtuiyeNaHvzcudejqJJDaJq6HoakLiv/+utUzR50Uupxf3YssemWC073g5md7J2MWD/9g6X67hNH7czALAHANQV6No9G1HNaiOygLzpIwZ9sOhVqtWP8j6gCljwoA48gkKm49a7PiQBXeU56Tsimg/R8rIOnPJRCxJG1dx4nayI1yIVhNu8i2TqWSBlsmieW14KYFPDSebyrp6VMdD7f2dH1DW8YY4sDMb0Nvogg7bSqewHunZBnP3XwXC48++btDnnQzjVBRra4vQk+4dd7bY5+pBi5/bjgPi4fQlO/GGCr+bO0Dcy0UKtJzQQXlotXtpQHGEqiYP9VHaRusTvzzqC7g+cYy6YfOuPUeq/FJq5beCvJ9UTnAKvpl6E6zeC49vl9ggF6KW2GlMJa7FfW5Pe6rS3SJ70vqFNo20DJKTRI07NP+GkWr7I8SiDr1VrfANBmd+m3XKhcSXyqpQi8RSAtCFzIxcT6XIAhge7IYjmKF5kb4tWBXrWMKLw2R1RptZ63wZypJuEn5gqBfuc/xfmjZhW88fXtsNZgSxvH1dI7/oYK2R183STUtAyXoCOmqVZdclV8qHJJ5vr10eTr6821G8xcb5YOKu9gv6EO6puEukazeiUwDXSbKreZrQdz9J33k21DKTjtsB7TX5OzskR9eukX5u4i3PoIrw5eF5pafpxmXx4cf4albkTMOOnMz/x15q1t0nMSlqtfWSrLHUlf9tqq0EUBYlMtpnAh9AFYtcoRg1Mm/sBsDquKC3DwpNBsjiur5oUqs/EWg+ACwK1cvRNpmoyAMZWFaklRU7268hOjCMeR+5BoMosSbDWJq+DbCmGbrs0Sha6KrbBfh04RAy85JrTdRmD+2Hs3qpPgUZg5Ja/Hpu606HY9ztNsyStra4UfbXDVzbrPvBV2wo8mpHWR1HiJfL44dw6O2Q0zBNWF1utO5njRp9sCFmVrA02hP6krZ10uMRuvsX99AZem0dfkFHLI4tUOnvmjwW7c0PnYVCGV6QJGf2+4jDmxwVKH/vQvd9SxJxdBFw4ql1yQ1+qheWT1Hb2zrTe8WKgd15lm4phquWykTZsmJI6hFxy/a1/Ol9Jg5yQ10NEKO6Cf9LIDe9h1JW+zQlQo4OjUO2HM6EIVGjqEzhqlVztbr3f9jadCfXEbSii4eG1ORNEzHl9d6U+OYXkXuVCJOARv7J5ls6POJm7CmMRuF27h2m1eMtt1B2ksTR7AeaW+DV04yT/BmDdmrLCqnCtRiL1ciT/afJla1sbuEkv4h/jHWP6Da3zSxy+hsTsWVi19lnHWguN6Xv0iTMLy8eOvB1mL7+qoFjFAMsIgy0qBxGrwqFecE85j+IaDpyT400lmhNdGXdV3153NBW9Ulq1k09iCGTjum+BuHnV1I+7GMFwLyUpqTmE9CR+6k5Je5CyDLzjKNrQsHrMZvpVt0aGs4UIqFUnp0I67D6hLXPjWZjp5fdDwV0Ixts0T0aNW03XifZDpzzNI3dTPXnM366EHeHFh9xMtBHyRNyKMH8PSNZki1kzWM6vp+fGpZHgpupi7CROydGGxXMdAU4KXTILWwnQ/7bjWLQwfKJwuJbLfl3Tx0wIlGcVC6dWQ5ri4Vw/HqtUwa8KShpCZaP8m+JzQJ/1sPs0mLkHKKj4A/7jfacb/hpxF1jx62nyyQEbRX/4SdIqrnfHFk7MeMOXDMlHH44HUNg/hUoJdw/YZeqcaoXr555Y6hWmzmyGgIJfglv02MwTv9BfoRRG+D4tym9RvvXsgbvMMxUdnm3QvV8Bts4JGe1YIdPemNt97OgPvi9rkWqZe9ofb3bM0puYghAj/tH/BDMWa/mo1TtsW/83wKEPGILaSP672ndlATjTFCuFkss2xxlAh4MNaTnBu+DOX3W45DTwO8C3Ajf3hmw+OsmGLeJcuznA7b+JXgNP6vCtw+jYVv0vW90wKcZIJ3wd1EXtnyM9qWVdlu3lG6Y9M9p6W5x1+R2GnyUbvGHb2jANmnz98zOPUjJaLTLI7/6J5wST8as/l5TMyzZH3Rulej0wQpnprOVDNg95PifB5IwfAMzxOMnirzLWw5C/epp5AxloYTvWkC7kd6AtmYdesBnz+9cLKKOs9J/UUsvLuvLt3E5/MFDsrv/GefaXre6OEbvtNPQOsvv9tr1HCFk/rj37N2Tm05YaxfFzYubPDUHCWfWKUMO6neeml9ou2XzKSOJ+xZdEWhwuPQA6PqaqrFWqrhO7AMFI3LGbIUWgPYGgtXNNvN/Hn0ruyq3NcG9JUtWSoVFJGxsf6ftIYLRW/voROE/X66oZ896LxE9fJ/Inp969QOp2ycBHVXq/KJLXtaPtitcuBxfGBs7mcrizYZNF9zaFcM2V0ep/qclKzqNGHuM+osc3NC4WIMvvye/YWa12buS/GH7rgxxp9vhpaT/n6RbNVuNMn0m4P8Z73lw7eFKxlPI0gQhOXHXMPtObiXd9crdlRjsL05mHn/u72ZhKoiWGNdZvXcVRpA/WPwsYnDC1gVrAsm7ryeSlT4TIePftP8yR25xRmXovghPVsRKK3lxtIDXHbbsjGrU9Gv5EUlWXq5akVMamWAAbEpNkGs3koVT2z3RtFlXmp953s5qpT9U75pIsjZX/avvqY1Rnkho2lmblqppqR1eX6iLRJ5Lgomq9a3kEXYL/zXLpAVGkqzTXFDSDWnLsSJ6itWu341vP9DQYTVl6bo1yAt5B84Xqbt1FIuF4Iu0w5UYqc1QEkYl9QucP84OXntLkLMFD+as+TLhSFXguDU01kv1e31UYYI9nEzBAnwRvMozuEzF2FnfdTwYEL1lOyya2YEFQlDis8ZAHiGMr5GREZvpZ7QdVcgv1hVZ425bVi4qo2Rbb6hGpz4XuacP06qfOWbV5iipidLWmLbvBy2MVYX0hNSnvoWRJ2xY/UXYNJYTW7MyINskisCllqD2XtkbkhKMc6YQNuxV8mzs0pNAOtx2nLs9SP3SZ5PyEzDpAVhorksl8GXi7khVJXv6ZtOefZEbkzf1RGoTlwldmm/oitAqI3AgkJoIAx5N7Nt1e7nJICd3+87WzanhB2+H9K6W/F9QFjGg7d328xKCJcPGqaLA81PbDYRFTvbQkHr11wF/L4u9Msd4rq3aHXPuNPYOD1VOdymbU+0VOOJP1w6yddY4wSREQeBY8rOfu3B332VzhXGvbRWYL/cN/Rz7iSSemy93ZUCBzxmY3jR+uNSPJipcWcg14rz1r/Zf///D69+xZMNvsShhs37frK4KHl1H+gAQc2sS+KDD4pW8j5cjZwBC5S1hb0nL/2HjiZFL+33mTZexDzX46D/3lW6c8CkFjpiAUaD/QKpy6Q3QFHqraolqCg6qHh8cra4/AuZS0CLpJEEf4DANewyW6AlsRQjQg1joSPn1P+la0MlMgXd8+97fIPGz2t/OjFFi4He8z02Hua3t1ywAS4+h9XbrCwaoGV/Eek9sn4SkPTZZDuJEhk7cx/TlJWjVPKCr4us0sZujKFiRJ2Wne8Z8LCEs8b68xVB73ifv0w8WHiw8T/ExNyd4d7Qu0+VtxP9SiGopi1AuzaJ7BVsz7GCPWtltOTg5PXCSCyORxAUTgamV4aYxmmZoH+/eL6f+LHYasRfqBPunWso77tumAJDR0YpoLrpkyjN1JvrJQTlkbvVwAdkfcQU62K6SIxmnaoDBcb+nco2/+Zwz0mosQ+mQ/AsaoaIeHlm7EvHe6p7rgnOplHh4/OLpo3Fc9yZw2oljKVBPczjq5DPM1YHgwqbQPohg5I97xytRSbqo8vV/DtlPV9VJcVVNohorr28TUmRCTuasWh/f8dz9eejWa9ctXJICvu7elcuI6w0OUhta3y29d8ChePS8UdsOCRNf0BHGRYWepKKpddxWwmUrpcv+ehiN/tqdx1o5pWoKGCMSznL9bjoCX+pODBuBF8N+rcF35AYDTZnQwjC9Sl/9puGN0aT8va0/ygyNQQW36Gxm0/yfqxT351NqecVxhmmmjRIQoXzt0N6SIRteNjTJ6jQUl/Lz8gW10Zm+TkYhhLE9KYac1VzuYV35SvvjlZLxd3ASrN9X/mhT1et9HqEvv9y2mX2N3DmDMWHeD88/6SIro/qXuRACDyutWMeVpBGATYegyReMZPIfMWy3I/wZyhTMrVSkzRYXFqKELw8FEDmszyOm3xzXs5sqNz5eGrc4BEsne6XBUkIU2RrKdlvaB1ITDlzwumzn8dYfBQvT/VpHyS6VrOc1ymRc/K5nXXZ2DzYaprmTCh+nPGhuJq6vxv6QMwIV8agarsYhx8W2/++pejBk56ddxXNfjKZmGPAKpwAWFOTdv59bOjv6d25TIF1r8CitlnfNKxgTsthbnM6aNefrwunoeAdNhCjhFq5QuhXB5KjamDIYHJ20gagtZF9kFVTkCn1cpuibOT9Bw6wFgZ0db8ZSveF+bS5coxUOv6LS/cY7Sr02AzS47rAd5GgaTNpyQsE0mZ1UQuUvBXKOvlw9C7PIn2KA1R1nR1maItSJgYaaMCAj+uojY9/vFQri2GD25Nd8en+XjmK4CcI1jhv3GQgenoY5TFY7XX4tmScb62v+vfbGt4NvXRMmXoJ7HH/mVUV/lZ9fcA474h/242buIDIn6Y+DDx32biiFcLHuTrnxFsWaMjf0+fVEJvjGjjrBGff9ymSe22BI/brDuP++edGiJU923wpy3t3f+8u3Pv9Tb4WFOUvjsGv2Xh0pY+aVQTvrWLo/u/2ZDlaeBCXczIcS09gf7eFeGlmY/KCrA/5mOHrux7ycvvyn2PwGbvdFyA1e0PQx+G/t8eavL2evNARHZP5YcSlCNRhFeDGb746Yh41rNKlji1IJhtfMKW0q+oZwyuxU+PtPnidC+qR3dDYbhQZU1sahMHl/MvKBqfZ/pZTbdmwZOXTcW88QUuhY3nkGxUaGraMM328kFAUGr9HKnXZi1Ua1YPtx6knC2MrfX+8S4I83rvnshyYxVdb18+i5U5MnZnvUnrxB+J5H1CsF3ssgKZ2yHtnl9XVYBRfF1EvqAI/pLLFvTw+NpxZkEne1Jj3d9VUzL/WzmGy5aDt2QjEdIEaVvT+fKIVpx0vE8gppGBBsVFh/dg55Sx0BxgefntlgeGeXVwXvHq7a7KFs/HpOSPXmh2ls2iVxdnqUnMyRIOy7qISJFJUbgQW6GLksqvlGPoPj/CYo8Ak/KezXocnN3WNrWdq3Ef4EvpsoTyCCzZX93YdsWfr2Ve5qm/9v67kmX25RcYma/wPdM7XJfxTI5Lz1mM80XRoZZjJdVN5Icu0P3q2wISTzn5AsFnR4lihPQq9wEekrq//AT4PNQumiWXqxyto0ORsAIqrjVCSo8BGnxZw+GhVlwYBpsKulx7Hw//7KseuBxbdDV+ozP0OZHwAG2T16bKs7vRtREBXObTDLUyujLYjOuHFAd43WYM1DMGxtJwdqD3eXzdTpQCV7GznB2Tdn2PBMWXpW56H+Gzc8KF1f5WRzz9OO1Ezm+cm/ea5r20zibmUyNarYrmjbD0dAV8JCAjGRkGcJkYgtQ9mhXPn/JOx25lIb/zE7v4W3HFobRG25fsCdwAmMc1dGN0IQ4qUqpxjnwZoebm35g5G7RcdHx3rP4Zq4ff2YGQ5sXr3fE2P/lY9uCY82RMprWqcln57EIVRSb7shC52K9MhpU12PUYGgkdZG40mf6UecmdPKpQJcry6FX00fjvqTLJBIagDVwsAiu7MGkKHl96LnceRm8o5ldQ9Q//EfFnvDoyxoNQlasafdEoNXUwOa2Vxd0IZ+KKLl6wrvCxHDUU98OMKlgPE3cckQQJMCWgK2WQrHF3ZAaWjBbJe84bmgdxEJmgCCZhZh2GsPm3gGOAKh5DBvJgSOo3r9nF3ZGUhgaf9xLjxmL75zTZ9ODvS9twKa2guzRhf+RORKnx7uroV++iudQ+OZ7LX6XtnltMd0LgSe8nv72GnsDx2hxl4vkxlHn/rb+Hx48Os2iOf9scpfbhH4Y+DP23HKqwD2cJ1AX7RH+r8/5bPST4wOoDqw+sPrD6wOoDqw+sPrD6wOoDqw+sPrD6/5MVbpiyVuRn4hd9af+fqyebIEBLbzAZ9LZZeL4rKGZ31Sd/kr2BB2iCBNUTEhySNefFlu5f/WJ2H9vsvOu/8iCS4SLm6IE/j0P5/h+eNP7fPllVfcRqB1hHSHh7GKU2ePrxz1EEzUHydiBBPxSgPjRApRMwcJnux7cX3sqJf+U90S7gikPssIoA0q9C4zk0oi+PsU2ZInj1W6ok50Wtr15Wy5p6UybKZ1Cluh5wyVtOjQqN8YAJA/elypk7HUS851THia6VHKxQXLm44xDpaYlPOgtod3ngkSzsBpmXpvuorIkXqzVZ8PFPo96ehs4HatOGiiEeqSKXZs0L47HjBNJjxFASXl8jhgD7hPp7YmewKxtJ6lMclcb0ANAJNmG6v4TwK3P6BpIXIfx8W/yKWhA/WWYHU080x7ZunV6je9Ykrfyu39IoHoeydhv6ZVJGN07Nh6v7Pz+7o87XXXWVq358EL4KL8kJ7y4tHVUfLMusMh6+tp1HvTjUFAbQxYfAkIrw8raYlRtcUh86WkKGY/2JuFxTZR5BaAmbTDvsl5FM2PCYhudVEpfswBzH3YqIYR3CIbkvEHztpJMkdWhNrKgZlCZUyaiK4T78ikZ58MpuDPJk/Dm40Wmwsh91JMZw7ZhQHbDFx/3VZ93qJwdhXuckOSsHKIH9J6PLK05UwXo6XH0s8k6fr4y6zL53q1q2mreW5wsdFbUgODeCN/n1LuwM/KibV+H/8BDhKf3ka656N+vOzczRsRA9KW2C9uBGUcJI6lAF7TB5NxmGZml/AwBNvXd6U/Lczj1hG4bwxujCHWKs3gg24StOebF/q9AKGinrzKvz8CGqPVla6y/ZnoqjzTkvRv2RP8t51ZmSx/XNlC7QiWAxDr3Juw0tZUGiTYTM9YXtZHUdVAU9280v71Li3PnUtvSxO9fbUbAYgXTrqfi3KjNLBaEFuoPwyNqbEYcCwdGkAAJ5p1fc08mWrT7QAA/Yz9f9M07DQzfQyJN1spxwj408ibwQIQE9cPmn9b2L8AZV6LT4Z+AptcLdC06knbh27gkqz8E2YYXxKOIlrs9D0DZ96a+GgcdSlNm2TxzuuXaZ8p34q1AHLDLrEJ5xNC9k09Ja+/085GGr4/1Okjz+xrbIy43toZ++JTBlmtZrGAwI1tsOYYrtG05hwz1clFbjEcARTz/FXF/FHhL/ICMy3OlUK8vLj6QOnb9eJLRfFgCo25SOoHq29A6zuj2F8POLZsUVmaB1jzq1xiddyx6zJUJTVUXwKWmumSikc5NB7ot2CQMshHErq+HEtPFfphRuanFSUzdXweX9cTHI6kzCMxQvfkXjfi+/uS01+mPV8zi6jHiUR/Mf8pt2YutrQEwA8qLz7OiPqFSfXDfE0LnTfpDUPDsiRbY8S2H9hB1Rn6HN61U/CowtZrq4JCDDbuUUhi2pw+m5gfpvOAYdf4lQDzfLrg+vZvc/gDhbGf+xIJ+vgxCDtvm4Z8r0vsHe6TGl86rtmJcjAX/FIdbT8JhE3NkECpse1o6kf/aaGy7gS3uB9qmsj5t2vgZbqQjLSUwKbgfahEoFao4rt0rdm5IbHuG2U8sbYjs5Eb3O4Rh3hkGIrYF86fiEblW+wUsHBg4NkCLYtk3NT85eiYh9ydr5ThDZdCjSd90ZQhT2IXVHSkMz7DKJJ/TYD9Bg1bZAfqUzVc7W4X9Pti2u1DG+Mxh0M3jUnq2CqhpQRDRDn0LrRhbjD/w8Vu8sczcG2MrVtILJiaPYj6i/0RbFIr8MdGnz0Ze33xnQ5x27y9bHJPb3iIGIL9tS2FxxDwWIC/viy8+NntmmtN+vVQM31iubuMkhICywVxfmqsPX2D4nMrJwQJKVtKG9hrbfpq3+bkO5UQwM8nJkkyKFGLr9mo7+W1Io6GpNgAhONVdVNkiFa/2svn9UtRbcERTTt11ledDjmhx+vjYbiM0nyfEi9slrEexzsh2wrcqg7Molc425AF5rO0pdjeDU5ISnjYuOXujwbZlUrOLL7MzaI3xPHmkVaXX9bMOcDdYPonYUQ2NLusQAHdi0n1aHGalHeyP1kYZ0cCXUV5syEmz2RHAxeIMq79itmCLGgev83lG4uwsDijtg2PXnPDukEKn2eFsg8sd1Rs03bxtjLT/SeqF50g+2sAQ6qeZva0t+EgSGBfXCfghgdysccDi+EOEd2eyLIwQ5mTuPN2C00zgn83qWD9LekK0alb+pJ6Y4MG1uA+OSy0QFd7PsNOtLH/fSfJKgALbGsP9z1ptVH1v0mRGgyV76WGRPyvKsTvzXpZl6vGtLTc6Ny5XCuug4W4IZpStXx6h6nC5XnAQTvwXCrCbfwB1nOBqPv0F+ZspRrewxuvMKh3vbU6bH2By8toygHSnKssPuRATxvxr6ertCPNZ8qo6rOvYTAPnFu4/6JOfyaXEJrYz4h2EvXPSmFrrtNSDAaFQni08KpJxgZP4RxEkM1qor7fpjXlRNuL5RbRJh6mBM2GXTMdUGczC1121avXMHbNZVVVO20fU4ciuHakf0JrNei3okE+CySTyOacehn+ESI/Orz9A4Bfubstv2ei3yn7szdxZBzkcmqMh4/fV25qAZYXiWcCrJDgbICBOBWbirc1dPGKyX/GzubZXspjzy2rkDHn966vhXoClCvxOFRNyGCo2Qin/1ZYl+U671GnYb1mQ0J3zaYzbfpskSujJYm5StBT+PTPPZJQwSJjYSHTxZu8KbfZVuQdrpPRDaITI8yCqb+EePqh7dN6Vs/ubqnOs7gJHaKGrK05iFe1pYwOeQ7VKO/g1gaXwMl/29jTGM5m5isBwppLuBYbdoK7KBS5Cf324/4oFIp/nSiHzhKPKdUGsKHKqfeKfjI3fKedqkCqal6yL15ldVPhe0YDGygIXb2qymRPXK8rakCdk5hQp1cggOJopcmtLvXcZRK2Lq9Mm6h07mrWv7nK0d7q2BqyLgiSrktJzH/nolBSdb9sl2w4Z+rn9xpD3UzYdhcytA/1MJ7rHBlTf1nrJsvjaN8NZYD6byuuFxGBi4m2cUS/eqIiOhcnJjnzYpT3vU1/5IPcD1Q1KEq6RprNxCn/N2mTGp8uuZ+s77UWDs1oU3MLZVWXJ6ewQ1bYcRMieyyfxkOKCmuOOusKtUFHluTfh2A1R/fK0zcrfRx6TKHaeKmaDByxuHPiVPPRhEzaEscOMQNEKcuteDIEMWQHXdeuLDZuWAwh1o1w+yBm30Mkv9iwT4qmCDdZ1Ay33DRw/7zfV06QeJgW+jdHvpkm7mwF3w+bAhDp7subTnXt5dqiFr9wuf4Km/UFadTQtq4irMDdB7a5BxiKhgoJWpwahKYRL9o2UEF1kRs74bzw+2vopdnoqqzCmC9YgDIDTsRiq/L4z9xKjUkc6WMO0E65GoBzijlo0XspxxMAlOGtEXVh1gxeVVE0iMM1fn7JZaWvUIVz6/ZgLXuejejFSx1PvMMNgmEK5LRbungr66Iza7GvWd4U8yqq8bsDZ6cMVSqnbfzSXCnqeYtRt6ig1hIpYQlnXVT1SjDYpEciNqD/b5Gvdc0mWwoOZXu+iuevxWgHl1jjL1SF8PC1mCcuzT2eF+af7G4d7FE9cUU5cVboAlBMszndsixMsiXJatl92JJxP0vpdTNDQc8LEqwuL0uleevIPalDPdu5LupzkF2h8fglx7l3ANtkNdzD3UF2xkSbhsUeVIibpPo0Z/A57RBhYsJhuyUQEdolx/8W4V8rsr9VWvnjv6uhhi76fg5peLLRfoHSxyI5uESPAa+hIQry8pyjNDbJOI449wnvPa6ltJjYHSNDBjs25x74TBaY0WBoBzfnnU088LuGiosKwbH5vg5hvLK7qWoalAb369zjxznfmhAOsfUzowP+Pt0Pff1iKGKnCrsSKzpqzdK/X6eVKh+eK6QTDpKWoHY7/BCZ18Cyl60Zmsx3Khw5vEjLp3YiSNEcMGWp1Gs4xhwbsJX5gsNbK6oyOvrzZA4k9a6oIuiHPa1DbWm+mdIWU0vsxyqS6DMFlsuaDg1ucWD3e8pm9XCajXz11RhzVCjImHnLCU9fmtkwajUeh/CEFnhFX/w83htMHVnArckAEWAONf7yy9arJZrxGmKXtDhfoit/NnWaCKVHB59ybCq26qVkEGzBuxsYDDOcwAnxX108t3pSYnULf0PLRC3cM5+4wVWpcEwvf3HzHQv9UXi7gbkjIgC0tSXSKIB4/Os69D236+WlwmgGBW6F93Y8JeMYLfqSjuV/1sXtnwaPpV7lLaxFCHob9YzDrtMtGCG/wY6TaNSteP1MGX+1xQiQlTYJbx/zT2vmuT1vh/p/9i6dyl+cJDDD8KB9xaYEM/5+XXWBXVEns/sCCwsoilg93zQSpNo4RvMljj6ekv4BozVnJy6C558cq3fdWV6+3em3kH6SPTr+LpmuMUe7fcZjFUsT31dVHWQr3ry3LnStRMf5b6439dK/ev+kOdfVSUHp6xaqPT4JU9F43dpdeeQ19V7wpP/x9QSwMEFAACAAgAcou6RA8TLc9MAAAAagAAABsAAAB1bml2ZXJzYWwvdW5pdmVyc2FsLnBuZy54bWyzsa/IzVEoSy0qzszPs1Uy1DNQsrfj5bIpKEoty0wtV6gAigEFIUBJodJWycQIwS3PTCnJsFUyN0ZSkpGamZ5RYqtkamIBF9QHGgkAUEsBAgAAFAACAAgAcYu6RPhseiA2BQAAaRIAAB0AAAAAAAAAAQAAAAAAAAAAAHVuaXZlcnNhbC9jb21tb25fbWVzc2FnZXMubG5nUEsBAgAAFAACAAgAcYu6REiuuAVgBQAANxUAACcAAAAAAAAAAQAAAAAAcQUAAHVuaXZlcnNhbC9mbGFzaF9wdWJsaXNoaW5nX3NldHRpbmdzLnhtbFBLAQIAABQAAgAIAHGLukRYb75G0gIAAFAKAAAhAAAAAAAAAAEAAAAAABYLAAB1bml2ZXJzYWwvZmxhc2hfc2tpbl9zZXR0aW5ncy54bWxQSwECAAAUAAIACABxi7pEW0ciSjQFAABIFAAAJgAAAAAAAAABAAAAAAAnDgAAdW5pdmVyc2FsL2h0bWxfcHVibGlzaGluZ19zZXR0aW5ncy54bWxQSwECAAAUAAIACABxi7pE5KFrdbMBAAAaBgAAHwAAAAAAAAABAAAAAACfEwAAdW5pdmVyc2FsL2h0bWxfc2tpbl9zZXR0aW5ncy5qc1BLAQIAABQAAgAIAHGLukTShK5mrwAAAEABAAAaAAAAAAAAAAEAAAAAAI8VAAB1bml2ZXJzYWwvaTE4bl9wcmVzZXRzLnhtbFBLAQIAABQAAgAIAHGLukRhZcqvfAAAAH4AAAAcAAAAAAAAAAEAAAAAAHYWAAB1bml2ZXJzYWwvbG9jYWxfc2V0dGluZ3MueG1sUEsBAgAAFAACAAgAvZmVRM6CCTfsAgAAiAgAABQAAAAAAAAAAQAAAAAALBcAAHVuaXZlcnNhbC9wbGF5ZXIueG1sUEsBAgAAFAACAAgAcYu6RDXb2a1oAQAA8wIAACkAAAAAAAAAAQAAAAAAShoAAHVuaXZlcnNhbC9za2luX2N1c3RvbWl6YXRpb25fc2V0dGluZ3MueG1sUEsBAgAAFAACAAgAcou6RFpz5Q3cKQAAsUsAABcAAAAAAAAAAAAAAAAA+RsAAHVuaXZlcnNhbC91bml2ZXJzYWwucG5nUEsBAgAAFAACAAgAcou6RA8TLc9MAAAAagAAABsAAAAAAAAAAQAAAAAACkYAAHVuaXZlcnNhbC91bml2ZXJzYWwucG5nLnhtbFBLBQYAAAAACwALAEkDAACPRgAAAAA="/>
  <p:tag name="ISPRING_ULTRA_SCORM_COURSE_ID" val="95ECCB14-8C0F-4DB5-BA0C-7412EA6E3F98"/>
  <p:tag name="ISPRING_SCORM_RATE_SLIDES" val="1"/>
  <p:tag name="ISPRING_SCORM_RATE_QUIZZES" val="0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Hangouts"/>
  <p:tag name="ISPRING_RESOURCE_PATHS_HASH_2" val="1e2459e11c5fcec9299ad2a02b36f93ddc57f199"/>
  <p:tag name="ISPRING_RESOURCE_PATHS_HASH_PRESENTER" val="38bb8651c54b5d40d52585eb22cbfe6ff17721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185</Words>
  <Application>Microsoft Office PowerPoint</Application>
  <PresentationFormat>Экран (4:3)</PresentationFormat>
  <Paragraphs>41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Hangouts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Контактные данные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Hangouts</dc:title>
  <dc:creator>Лена</dc:creator>
  <cp:lastModifiedBy>Лена</cp:lastModifiedBy>
  <cp:revision>111</cp:revision>
  <dcterms:created xsi:type="dcterms:W3CDTF">2014-05-16T11:05:56Z</dcterms:created>
  <dcterms:modified xsi:type="dcterms:W3CDTF">2014-05-26T11:45:53Z</dcterms:modified>
</cp:coreProperties>
</file>