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2" r:id="rId5"/>
    <p:sldId id="260" r:id="rId6"/>
    <p:sldId id="263" r:id="rId7"/>
    <p:sldId id="264" r:id="rId8"/>
    <p:sldId id="267" r:id="rId9"/>
    <p:sldId id="265" r:id="rId10"/>
    <p:sldId id="268" r:id="rId11"/>
    <p:sldId id="269" r:id="rId12"/>
    <p:sldId id="266" r:id="rId13"/>
    <p:sldId id="270" r:id="rId14"/>
    <p:sldId id="258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Любишь ли ты сладости?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6D-4090-AEAB-2A61BCB572A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Любишь ли ты сладости?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6D-4090-AEAB-2A61BCB572A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Безразлично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Любишь ли ты сладости?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6D-4090-AEAB-2A61BCB572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019072"/>
        <c:axId val="82020608"/>
      </c:barChart>
      <c:catAx>
        <c:axId val="82019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2020608"/>
        <c:crosses val="autoZero"/>
        <c:auto val="1"/>
        <c:lblAlgn val="ctr"/>
        <c:lblOffset val="100"/>
        <c:noMultiLvlLbl val="0"/>
      </c:catAx>
      <c:valAx>
        <c:axId val="82020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0190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Шоколад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Какие сладости ты предпочитаешь?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48-428C-B14D-8B8A5A01750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Карамель Чупа-чупс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Какие сладости ты предпочитаешь?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48-428C-B14D-8B8A5A01750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Ириски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Какие сладости ты предпочитаешь?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48-428C-B14D-8B8A5A01750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Мармелад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Какие сладости ты предпочитаешь?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48-428C-B14D-8B8A5A0175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173952"/>
        <c:axId val="84175488"/>
      </c:barChart>
      <c:catAx>
        <c:axId val="84173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4175488"/>
        <c:crosses val="autoZero"/>
        <c:auto val="1"/>
        <c:lblAlgn val="ctr"/>
        <c:lblOffset val="100"/>
        <c:noMultiLvlLbl val="0"/>
      </c:catAx>
      <c:valAx>
        <c:axId val="84175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41739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1-3 штуки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Сколько съедаешь конфет в день?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FA-4FB6-9B95-E3E779DCDBC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 10 штук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Сколько съедаешь конфет в день?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FA-4FB6-9B95-E3E779DCDBC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10-20 штук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Сколько съедаешь конфет в день?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FA-4FB6-9B95-E3E779DCDB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199168"/>
        <c:axId val="94200960"/>
      </c:barChart>
      <c:catAx>
        <c:axId val="94199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4200960"/>
        <c:crosses val="autoZero"/>
        <c:auto val="1"/>
        <c:lblAlgn val="ctr"/>
        <c:lblOffset val="100"/>
        <c:noMultiLvlLbl val="0"/>
      </c:catAx>
      <c:valAx>
        <c:axId val="94200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1991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Можешь ли ты оказаться от сладкого (от конфет)?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EF-4390-89FC-E95857C5704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Можешь ли ты оказаться от сладкого (от конфет)?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EF-4390-89FC-E95857C570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233728"/>
        <c:axId val="94235264"/>
      </c:barChart>
      <c:catAx>
        <c:axId val="94233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4235264"/>
        <c:crosses val="autoZero"/>
        <c:auto val="1"/>
        <c:lblAlgn val="ctr"/>
        <c:lblOffset val="100"/>
        <c:noMultiLvlLbl val="0"/>
      </c:catAx>
      <c:valAx>
        <c:axId val="94235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233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Сколько зубов тебе лечили?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F6-4FB2-97F9-CE88AED3E1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1-3 зуба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Сколько зубов тебе лечили?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F6-4FB2-97F9-CE88AED3E19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4 и более зубов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Сколько зубов тебе лечили?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F6-4FB2-97F9-CE88AED3E1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289280"/>
        <c:axId val="94311552"/>
      </c:barChart>
      <c:catAx>
        <c:axId val="94289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4311552"/>
        <c:crosses val="autoZero"/>
        <c:auto val="1"/>
        <c:lblAlgn val="ctr"/>
        <c:lblOffset val="100"/>
        <c:noMultiLvlLbl val="0"/>
      </c:catAx>
      <c:valAx>
        <c:axId val="94311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2892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skeeper.ru/knigi/dlya_detey/9899-ya-poznayu-mir-istoriya-veschey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Дмитрий\Desktop\bd1cac80-c3fc-11eb-bcc6-f9fb6fa2bf98.jpg"/>
          <p:cNvPicPr>
            <a:picLocks noChangeAspect="1" noChangeArrowheads="1"/>
          </p:cNvPicPr>
          <p:nvPr/>
        </p:nvPicPr>
        <p:blipFill>
          <a:blip r:embed="rId2" cstate="email">
            <a:lum brigh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00808"/>
            <a:ext cx="8892480" cy="1683618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 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«Раз конфетка, два конфетка…»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3933056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Автор: Борчанинова Евгения Михайловна,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b="1" dirty="0" smtClean="0">
                <a:solidFill>
                  <a:schemeClr val="tx1"/>
                </a:solidFill>
              </a:rPr>
              <a:t>МБОУ «СОШ №6», 1 «А» класс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b="1" dirty="0" smtClean="0">
                <a:solidFill>
                  <a:schemeClr val="tx1"/>
                </a:solidFill>
              </a:rPr>
              <a:t>Руководитель: </a:t>
            </a:r>
            <a:r>
              <a:rPr lang="ru-RU" b="1" dirty="0" err="1" smtClean="0">
                <a:solidFill>
                  <a:schemeClr val="tx1"/>
                </a:solidFill>
              </a:rPr>
              <a:t>Падалкина</a:t>
            </a:r>
            <a:r>
              <a:rPr lang="ru-RU" b="1" dirty="0" smtClean="0">
                <a:solidFill>
                  <a:schemeClr val="tx1"/>
                </a:solidFill>
              </a:rPr>
              <a:t> Ирина Ивановна,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b="1" dirty="0" smtClean="0">
                <a:solidFill>
                  <a:schemeClr val="tx1"/>
                </a:solidFill>
              </a:rPr>
              <a:t>учитель начальных классов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26064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Муниципальное бюджетное общеобразовательное учреждение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Средняя общеобразовательная школа №6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0212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г. АЛЕКСАНДРОВСК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 год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Опыт №2. Кто сильнее?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4040188" cy="57606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Первый день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724128" y="980728"/>
            <a:ext cx="2520280" cy="639762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Пятый день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C:\Users\Дмитрий\Desktop\Новая папка (2)\IMG_20230211_17565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3654468" cy="4867011"/>
          </a:xfrm>
          <a:prstGeom prst="rect">
            <a:avLst/>
          </a:prstGeom>
          <a:noFill/>
        </p:spPr>
      </p:pic>
      <p:pic>
        <p:nvPicPr>
          <p:cNvPr id="26627" name="Picture 3" descr="C:\Users\Дмитрий\Desktop\Новая папка (2)\IMG_20230211_203244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0072" y="1773148"/>
            <a:ext cx="3669523" cy="488706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Опыт №2. Кто сильнее?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483768" y="980728"/>
            <a:ext cx="4041775" cy="639762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Десятый день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C:\Users\Дмитрий\Desktop\Новая папка (2)\IMG_20230215_21325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3722164" cy="4957168"/>
          </a:xfrm>
          <a:prstGeom prst="rect">
            <a:avLst/>
          </a:prstGeom>
          <a:noFill/>
        </p:spPr>
      </p:pic>
      <p:pic>
        <p:nvPicPr>
          <p:cNvPr id="27650" name="Picture 2" descr="C:\Users\Дмитрий\Desktop\Новая папка (2)\IMG_20230215_213635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4008" y="1749256"/>
            <a:ext cx="3649362" cy="486021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Рецепт полезных конфет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196753"/>
            <a:ext cx="8892480" cy="33123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/>
              <a:t>Ингредиенты для приготовления</a:t>
            </a:r>
            <a:r>
              <a:rPr lang="ru-RU" dirty="0" smtClean="0"/>
              <a:t>:</a:t>
            </a:r>
          </a:p>
          <a:p>
            <a:r>
              <a:rPr lang="ru-RU" u="sng" dirty="0" smtClean="0"/>
              <a:t>Сухофрукты</a:t>
            </a:r>
            <a:r>
              <a:rPr lang="ru-RU" dirty="0" smtClean="0"/>
              <a:t>: изюм, курага и чернослив — общий вес 300 грамм;</a:t>
            </a:r>
          </a:p>
          <a:p>
            <a:r>
              <a:rPr lang="ru-RU" dirty="0" smtClean="0"/>
              <a:t>Орехи фундук и грецкие — 100 грамм;</a:t>
            </a:r>
          </a:p>
          <a:p>
            <a:r>
              <a:rPr lang="ru-RU" dirty="0" smtClean="0"/>
              <a:t>Какао порошок или стружка кокоса, чтобы украсить наши конфетки.</a:t>
            </a:r>
          </a:p>
          <a:p>
            <a:endParaRPr lang="ru-RU" dirty="0"/>
          </a:p>
        </p:txBody>
      </p:sp>
      <p:pic>
        <p:nvPicPr>
          <p:cNvPr id="24578" name="Picture 2" descr="C:\Users\Дмитрий\Desktop\Новая папка (2)\detsad-1413237-157319725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800" y="4667781"/>
            <a:ext cx="4211960" cy="200157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Изготовление полезных конфет в домашних условиях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16216" y="3614142"/>
            <a:ext cx="2237408" cy="2983210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016" y="3501008"/>
            <a:ext cx="2746364" cy="288032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8411" y="1642492"/>
            <a:ext cx="2787774" cy="37170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Модель правильного выбора конфет, наименее вредящих здоровью зубов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85000" lnSpcReduction="20000"/>
          </a:bodyPr>
          <a:lstStyle/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Должна как можно меньше по времени находиться во рту, пока ее ешь.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Не должна быть кислой.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Не должна прилипать к зубам.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Должна содержать мало сахара.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Может содержать много какао.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Может содержать фрукты, ягоды или сухофрукты.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5446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Баранова Л.А. «Конфетка по праздникам». - М.: «Питание и  общество», 2010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Гигиена питания. - М.: «Медицина», 1971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Ивченко З. «Домашние сладости и конфеты делаем сами». - М.: Клуб семейного досуга, 2016</a:t>
            </a:r>
          </a:p>
          <a:p>
            <a:pPr lvl="0"/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Ликум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А. Всё обо всём. Популярная энциклопедия для детей. - М., 1994. 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Орлова Н. «</a:t>
            </a:r>
            <a:r>
              <a:rPr lang="ru-RU" sz="3800" u="sng" dirty="0" smtClean="0">
                <a:latin typeface="Times New Roman" pitchFamily="18" charset="0"/>
                <a:cs typeface="Times New Roman" pitchFamily="18" charset="0"/>
              </a:rPr>
              <a:t>Я познаю мир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: Детская энциклопедия. История вещей. -     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https://bookskeeper.ru/knigi/dlya_detey/9899-ya-poznayu-mir-istoriya-veschey.html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Дмитрий\Desktop\spasibo-za-vnimanije-kartink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Дмитрий\Desktop\1646324987_7-balthazar-club-p-konfeti-raznie-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4058820"/>
            <a:ext cx="3683132" cy="268254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124744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современном мире конфет такое множество, что просто необходимо разбираться  в их качестве, знать, какую пользу или вред они приносят, уметь пользоваться правилами хранения и употребления их.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92211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изготовление полезных конфет.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idx="1"/>
          </p:nvPr>
        </p:nvSpPr>
        <p:spPr>
          <a:xfrm>
            <a:off x="457200" y="980729"/>
            <a:ext cx="8507288" cy="446449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lvl="0" indent="-742950" algn="l">
              <a:buFont typeface="+mj-lt"/>
              <a:buAutoNum type="arabicPeriod"/>
            </a:pP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Узнать историю конфет.</a:t>
            </a:r>
          </a:p>
          <a:p>
            <a:pPr marL="742950" lvl="0" indent="-742950" algn="l">
              <a:buFont typeface="+mj-lt"/>
              <a:buAutoNum type="arabicPeriod"/>
            </a:pP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Узнать, как конфеты влияют на зубы.</a:t>
            </a:r>
          </a:p>
          <a:p>
            <a:pPr marL="742950" lvl="0" indent="-742950" algn="l">
              <a:buFont typeface="+mj-lt"/>
              <a:buAutoNum type="arabicPeriod"/>
            </a:pP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Узнать, какие конфеты предпочитают первоклассники.</a:t>
            </a:r>
          </a:p>
          <a:p>
            <a:pPr marL="742950" lvl="0" indent="-742950" algn="l">
              <a:buFont typeface="+mj-lt"/>
              <a:buAutoNum type="arabicPeriod"/>
            </a:pP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Опытным путем доказать пользу или вред от конфет.</a:t>
            </a:r>
          </a:p>
          <a:p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79512" y="5420387"/>
            <a:ext cx="86409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ипотеза: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Может ли конфета быть безопасной для зубов?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1960" y="274638"/>
            <a:ext cx="4932040" cy="560263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«конфета»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переводится с латыни как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«приготовленное снадобье»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3" descr="C:\Users\Дмитрий\Desktop\Новая папка (2)\IMG_20230211_13195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4248471" cy="604867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 медицинской литературы: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11560" y="1196752"/>
            <a:ext cx="4040188" cy="504056"/>
          </a:xfrm>
        </p:spPr>
        <p:txBody>
          <a:bodyPr/>
          <a:lstStyle/>
          <a:p>
            <a:pPr algn="ctr"/>
            <a:r>
              <a:rPr lang="ru-RU" dirty="0" smtClean="0"/>
              <a:t>Польза: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0" y="1844824"/>
            <a:ext cx="4716016" cy="5013176"/>
          </a:xfrm>
        </p:spPr>
        <p:txBody>
          <a:bodyPr>
            <a:no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Заболевания костей у сладкоежек бывают гораздо реже.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Сахар помогает наладить работу печени и селезенки.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Сахар делает нас счастливыми. Во время приступов горя мы съедаем что-нибудь сладенькое, что приводит к выделению гормона счастья.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Сахар дает нам энергию. При поступлении в организм сахар преобразуется в глюкозу, снабжающую нас энергией.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932040" y="1124744"/>
            <a:ext cx="4041775" cy="576064"/>
          </a:xfrm>
        </p:spPr>
        <p:txBody>
          <a:bodyPr/>
          <a:lstStyle/>
          <a:p>
            <a:pPr algn="ctr"/>
            <a:r>
              <a:rPr lang="ru-RU" dirty="0" smtClean="0"/>
              <a:t>Вред: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427985" y="1772816"/>
            <a:ext cx="4536504" cy="5085184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Сладкое портит фигуру. Сахар – калорийный продукт и не содержит практически никаких витаминов и минеральных веществ.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Сладкое может вызвать аллергию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Сахар вреден для зубов, он способствует образованию кариеса.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Чрезмерное потребление сахара способствует развитию сахарного диабета, снижает уровень зрения, приводит к сонливости.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Результаты анкетирования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79512" y="980728"/>
          <a:ext cx="370790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5292080" y="1052736"/>
          <a:ext cx="3672408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179512" y="4365104"/>
          <a:ext cx="273630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5796136" y="4509120"/>
          <a:ext cx="3096344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2987824" y="2996952"/>
          <a:ext cx="3096344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231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Опыт №1. Кто быстрее?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выяснить, какая сладость растворится быстрее остальных и меньше всего навредит зубам.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942348"/>
              </p:ext>
            </p:extLst>
          </p:nvPr>
        </p:nvGraphicFramePr>
        <p:xfrm>
          <a:off x="179513" y="3224806"/>
          <a:ext cx="8784977" cy="3201714"/>
        </p:xfrm>
        <a:graphic>
          <a:graphicData uri="http://schemas.openxmlformats.org/drawingml/2006/table">
            <a:tbl>
              <a:tblPr/>
              <a:tblGrid>
                <a:gridCol w="3131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9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43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Виды конфет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Время нахождения конфеты во рту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Время таяния в воде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55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Леденец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Чупа-чупс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6 минут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2 часа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55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Мармелад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2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час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30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минут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 час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55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Шоколадная конфета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 минута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54 минуты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43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Ириска «Золотой ключик»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3 минуты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 час 15 минут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Опыт №1. Кто быстрее?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196752"/>
            <a:ext cx="4040188" cy="63976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Время нахождения во рту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02225" y="1124744"/>
            <a:ext cx="4041775" cy="63976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Время таяния в воде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C:\Users\Дмитрий\Desktop\Новая папка (2)\IMG_20230211_17054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560" y="2042265"/>
            <a:ext cx="3528392" cy="4699103"/>
          </a:xfrm>
          <a:prstGeom prst="rect">
            <a:avLst/>
          </a:prstGeom>
          <a:noFill/>
        </p:spPr>
      </p:pic>
      <p:pic>
        <p:nvPicPr>
          <p:cNvPr id="25603" name="Picture 3" descr="C:\Users\Дмитрий\Desktop\Новая папка (2)\IMG_20230211_171126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1988840"/>
            <a:ext cx="3577354" cy="476431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Опыт №2. Кто сильнее?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проверить, как конфеты влияют на зубы (яичную скорлупу).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2060848"/>
          <a:ext cx="8568952" cy="4480560"/>
        </p:xfrm>
        <a:graphic>
          <a:graphicData uri="http://schemas.openxmlformats.org/drawingml/2006/table">
            <a:tbl>
              <a:tblPr/>
              <a:tblGrid>
                <a:gridCol w="3312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50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Times New Roman"/>
                          <a:ea typeface="Times New Roman"/>
                          <a:cs typeface="Times New Roman"/>
                        </a:rPr>
                        <a:t>Виды растворов из конфет</a:t>
                      </a:r>
                      <a:endParaRPr lang="ru-RU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 b="1">
                          <a:latin typeface="Times New Roman"/>
                          <a:ea typeface="Times New Roman"/>
                          <a:cs typeface="Times New Roman"/>
                        </a:rPr>
                        <a:t>Описание через 10 дней</a:t>
                      </a:r>
                      <a:endParaRPr lang="ru-RU" sz="2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2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Times New Roman"/>
                          <a:cs typeface="Times New Roman"/>
                        </a:rPr>
                        <a:t>Раствор из леденца </a:t>
                      </a:r>
                      <a:r>
                        <a:rPr lang="ru-RU" sz="2100" dirty="0" err="1">
                          <a:latin typeface="Times New Roman"/>
                          <a:ea typeface="Times New Roman"/>
                          <a:cs typeface="Times New Roman"/>
                        </a:rPr>
                        <a:t>Чупа-чупс</a:t>
                      </a:r>
                      <a:endParaRPr lang="ru-RU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Times New Roman"/>
                          <a:cs typeface="Times New Roman"/>
                        </a:rPr>
                        <a:t>Яйцо окрашено бежевым цветом (по цвету </a:t>
                      </a:r>
                      <a:r>
                        <a:rPr lang="ru-RU" sz="2100" dirty="0" err="1">
                          <a:latin typeface="Times New Roman"/>
                          <a:ea typeface="Times New Roman"/>
                          <a:cs typeface="Times New Roman"/>
                        </a:rPr>
                        <a:t>Чупа-чупса</a:t>
                      </a:r>
                      <a:r>
                        <a:rPr lang="ru-RU" sz="2100" dirty="0">
                          <a:latin typeface="Times New Roman"/>
                          <a:ea typeface="Times New Roman"/>
                          <a:cs typeface="Times New Roman"/>
                        </a:rPr>
                        <a:t>), множество мелких трещин, скорлупа хрупкая, неприятный запах</a:t>
                      </a:r>
                      <a:endParaRPr lang="ru-RU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92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Times New Roman"/>
                          <a:cs typeface="Times New Roman"/>
                        </a:rPr>
                        <a:t>Раствор из мармелада</a:t>
                      </a:r>
                      <a:endParaRPr lang="ru-RU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Times New Roman"/>
                          <a:cs typeface="Times New Roman"/>
                        </a:rPr>
                        <a:t>Яйцо окрашено желтым цветом (по цвету мармелада), трещинки отсутствуют, скорлупа твердая, неприятный запах</a:t>
                      </a:r>
                      <a:endParaRPr lang="ru-RU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92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>
                          <a:latin typeface="Times New Roman"/>
                          <a:ea typeface="Times New Roman"/>
                          <a:cs typeface="Times New Roman"/>
                        </a:rPr>
                        <a:t>Раствор из шоколадной конфеты</a:t>
                      </a:r>
                      <a:endParaRPr lang="ru-RU" sz="2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Times New Roman"/>
                          <a:cs typeface="Times New Roman"/>
                        </a:rPr>
                        <a:t>Яйцо окрашено коричневым цветом, трещинки отсутствуют, скорлупа твердая, неприятный запах</a:t>
                      </a:r>
                      <a:endParaRPr lang="ru-RU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92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>
                          <a:latin typeface="Times New Roman"/>
                          <a:ea typeface="Times New Roman"/>
                          <a:cs typeface="Times New Roman"/>
                        </a:rPr>
                        <a:t>Раствор из ириски «Золотой ключик»</a:t>
                      </a:r>
                      <a:endParaRPr lang="ru-RU" sz="2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Times New Roman"/>
                          <a:cs typeface="Times New Roman"/>
                        </a:rPr>
                        <a:t>Яйцо окрашено белым цветом, трещинки отсутствуют, скорлупа твердая, неприятный запах</a:t>
                      </a:r>
                      <a:endParaRPr lang="ru-RU" sz="2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502</Words>
  <Application>Microsoft Office PowerPoint</Application>
  <PresentationFormat>Экран (4:3)</PresentationFormat>
  <Paragraphs>86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Проект  «Раз конфетка, два конфетка…»</vt:lpstr>
      <vt:lpstr>Актуальность</vt:lpstr>
      <vt:lpstr>Цель: изготовление полезных конфет.</vt:lpstr>
      <vt:lpstr>Слово «конфета» переводится с латыни как «приготовленное снадобье»</vt:lpstr>
      <vt:lpstr>Из медицинской литературы:</vt:lpstr>
      <vt:lpstr>Результаты анкетирования</vt:lpstr>
      <vt:lpstr>Опыт №1. Кто быстрее? Цель: выяснить, какая сладость растворится быстрее остальных и меньше всего навредит зубам.</vt:lpstr>
      <vt:lpstr>Опыт №1. Кто быстрее?</vt:lpstr>
      <vt:lpstr>Опыт №2. Кто сильнее? Цель: проверить, как конфеты влияют на зубы (яичную скорлупу). </vt:lpstr>
      <vt:lpstr>Опыт №2. Кто сильнее?</vt:lpstr>
      <vt:lpstr>Опыт №2. Кто сильнее?</vt:lpstr>
      <vt:lpstr>Рецепт полезных конфет</vt:lpstr>
      <vt:lpstr>Изготовление полезных конфет в домашних условиях</vt:lpstr>
      <vt:lpstr>Модель правильного выбора конфет, наименее вредящих здоровью зубов</vt:lpstr>
      <vt:lpstr>Список литературы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Детский сад № 1</dc:creator>
  <cp:lastModifiedBy>Михаил Борчанинов</cp:lastModifiedBy>
  <cp:revision>39</cp:revision>
  <dcterms:created xsi:type="dcterms:W3CDTF">2023-02-12T12:45:21Z</dcterms:created>
  <dcterms:modified xsi:type="dcterms:W3CDTF">2023-10-03T18:01:29Z</dcterms:modified>
</cp:coreProperties>
</file>