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  <p:sldId id="263" r:id="rId7"/>
    <p:sldId id="264" r:id="rId8"/>
    <p:sldId id="267" r:id="rId9"/>
    <p:sldId id="265" r:id="rId10"/>
    <p:sldId id="268" r:id="rId11"/>
    <p:sldId id="269" r:id="rId12"/>
    <p:sldId id="266" r:id="rId13"/>
    <p:sldId id="270" r:id="rId14"/>
    <p:sldId id="25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Любишь ли ты сладости?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6D-4090-AEAB-2A61BCB572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Любишь ли ты сладости?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6D-4090-AEAB-2A61BCB572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Безразлично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Любишь ли ты сладости?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6D-4090-AEAB-2A61BCB57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19072"/>
        <c:axId val="82020608"/>
      </c:barChart>
      <c:catAx>
        <c:axId val="8201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020608"/>
        <c:crosses val="autoZero"/>
        <c:auto val="1"/>
        <c:lblAlgn val="ctr"/>
        <c:lblOffset val="100"/>
        <c:noMultiLvlLbl val="0"/>
      </c:catAx>
      <c:valAx>
        <c:axId val="82020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0190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Шоколад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Какие сладости ты предпочитаешь?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8-428C-B14D-8B8A5A0175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Карамель Чупа-чупс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Какие сладости ты предпочитаешь?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48-428C-B14D-8B8A5A01750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Ириски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Какие сладости ты предпочитаешь?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48-428C-B14D-8B8A5A01750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Мармелад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Какие сладости ты предпочитаешь?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48-428C-B14D-8B8A5A017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73952"/>
        <c:axId val="84175488"/>
      </c:barChart>
      <c:catAx>
        <c:axId val="8417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175488"/>
        <c:crosses val="autoZero"/>
        <c:auto val="1"/>
        <c:lblAlgn val="ctr"/>
        <c:lblOffset val="100"/>
        <c:noMultiLvlLbl val="0"/>
      </c:catAx>
      <c:valAx>
        <c:axId val="8417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173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1-3 штуки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съедаешь конфет в день?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A-4FB6-9B95-E3E779DCDB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 10 штук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съедаешь конфет в день?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A-4FB6-9B95-E3E779DCDB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10-20 штук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съедаешь конфет в день?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A-4FB6-9B95-E3E779DCD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99168"/>
        <c:axId val="94200960"/>
      </c:barChart>
      <c:catAx>
        <c:axId val="9419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200960"/>
        <c:crosses val="autoZero"/>
        <c:auto val="1"/>
        <c:lblAlgn val="ctr"/>
        <c:lblOffset val="100"/>
        <c:noMultiLvlLbl val="0"/>
      </c:catAx>
      <c:valAx>
        <c:axId val="94200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99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Можешь ли ты оказаться от сладкого (от конфет)?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F-4390-89FC-E95857C570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Можешь ли ты оказаться от сладкого (от конфет)?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EF-4390-89FC-E95857C57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33728"/>
        <c:axId val="94235264"/>
      </c:barChart>
      <c:catAx>
        <c:axId val="9423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235264"/>
        <c:crosses val="autoZero"/>
        <c:auto val="1"/>
        <c:lblAlgn val="ctr"/>
        <c:lblOffset val="100"/>
        <c:noMultiLvlLbl val="0"/>
      </c:catAx>
      <c:valAx>
        <c:axId val="9423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33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зубов тебе лечили?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6-4FB2-97F9-CE88AED3E1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1-3 зуба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зубов тебе лечили?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6-4FB2-97F9-CE88AED3E1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и более зубов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Сколько зубов тебе лечили?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F6-4FB2-97F9-CE88AED3E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89280"/>
        <c:axId val="94311552"/>
      </c:barChart>
      <c:catAx>
        <c:axId val="9428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311552"/>
        <c:crosses val="autoZero"/>
        <c:auto val="1"/>
        <c:lblAlgn val="ctr"/>
        <c:lblOffset val="100"/>
        <c:noMultiLvlLbl val="0"/>
      </c:catAx>
      <c:valAx>
        <c:axId val="94311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28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keeper.ru/knigi/dlya_detey/9899-ya-poznayu-mir-istoriya-veschey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Дмитрий\Desktop\bd1cac80-c3fc-11eb-bcc6-f9fb6fa2bf98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8892480" cy="168361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«Раз конфетка, два конфетка…»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933056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Автор: Борчанинова Евгения Михайловна,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МБОУ «СОШ №6», 1 «А» класс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Руководитель: </a:t>
            </a:r>
            <a:r>
              <a:rPr lang="ru-RU" b="1" dirty="0" err="1" smtClean="0">
                <a:solidFill>
                  <a:schemeClr val="tx1"/>
                </a:solidFill>
              </a:rPr>
              <a:t>Падалкина</a:t>
            </a:r>
            <a:r>
              <a:rPr lang="ru-RU" b="1" dirty="0" smtClean="0">
                <a:solidFill>
                  <a:schemeClr val="tx1"/>
                </a:solidFill>
              </a:rPr>
              <a:t> Ирина Ивановна,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 начальных классов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общеобразовательная школа №6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212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АЛЕКСАНДРОВСК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№2. Кто сильнее?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57606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24128" y="980728"/>
            <a:ext cx="2520280" cy="63976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Пятый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Дмитрий\Desktop\Новая папка (2)\IMG_20230211_1756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654468" cy="4867011"/>
          </a:xfrm>
          <a:prstGeom prst="rect">
            <a:avLst/>
          </a:prstGeom>
          <a:noFill/>
        </p:spPr>
      </p:pic>
      <p:pic>
        <p:nvPicPr>
          <p:cNvPr id="26627" name="Picture 3" descr="C:\Users\Дмитрий\Desktop\Новая папка (2)\IMG_20230211_20324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773148"/>
            <a:ext cx="3669523" cy="48870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№2. Кто сильнее?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483768" y="980728"/>
            <a:ext cx="4041775" cy="63976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Десятый день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Дмитрий\Desktop\Новая папка (2)\IMG_20230215_2132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3722164" cy="4957168"/>
          </a:xfrm>
          <a:prstGeom prst="rect">
            <a:avLst/>
          </a:prstGeom>
          <a:noFill/>
        </p:spPr>
      </p:pic>
      <p:pic>
        <p:nvPicPr>
          <p:cNvPr id="27650" name="Picture 2" descr="C:\Users\Дмитрий\Desktop\Новая папка (2)\IMG_20230215_21363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749256"/>
            <a:ext cx="3649362" cy="48602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Рецепт полезных конфет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196753"/>
            <a:ext cx="889248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Ингредиенты для приготовления</a:t>
            </a:r>
            <a:r>
              <a:rPr lang="ru-RU" dirty="0" smtClean="0"/>
              <a:t>:</a:t>
            </a:r>
          </a:p>
          <a:p>
            <a:r>
              <a:rPr lang="ru-RU" u="sng" dirty="0" smtClean="0"/>
              <a:t>Сухофрукты</a:t>
            </a:r>
            <a:r>
              <a:rPr lang="ru-RU" dirty="0" smtClean="0"/>
              <a:t>: изюм, курага и чернослив — общий вес 300 грамм;</a:t>
            </a:r>
          </a:p>
          <a:p>
            <a:r>
              <a:rPr lang="ru-RU" dirty="0" smtClean="0"/>
              <a:t>Орехи фундук и грецкие — 100 грамм;</a:t>
            </a:r>
          </a:p>
          <a:p>
            <a:r>
              <a:rPr lang="ru-RU" dirty="0" smtClean="0"/>
              <a:t>Какао порошок или стружка кокоса, чтобы украсить наши конфетки.</a:t>
            </a:r>
          </a:p>
          <a:p>
            <a:endParaRPr lang="ru-RU" dirty="0"/>
          </a:p>
        </p:txBody>
      </p:sp>
      <p:pic>
        <p:nvPicPr>
          <p:cNvPr id="24578" name="Picture 2" descr="C:\Users\Дмитрий\Desktop\Новая папка (2)\detsad-1413237-15731972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667781"/>
            <a:ext cx="4211960" cy="20015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Изготовление полезных конфет в домашних условиях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3614142"/>
            <a:ext cx="2237408" cy="298321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016" y="3501008"/>
            <a:ext cx="2746364" cy="28803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8411" y="1642492"/>
            <a:ext cx="2787774" cy="37170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правильного выбора конфет, наименее вредящих здоровью зубов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Должна как можно меньше по времени находиться во рту, пока ее ешь.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 должна быть кислой.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 должна прилипать к зубам.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Должна содержать мало сахара.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Может содержать много какао.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Может содержать фрукты, ягоды или сухофрукты.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544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Баранова Л.А. «Конфетка по праздникам». - М.: «Питание и  общество», 2010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Гигиена питания. - М.: «Медицина», 1971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Ивченко З. «Домашние сладости и конфеты делаем сами». - М.: Клуб семейного досуга, 2016</a:t>
            </a:r>
          </a:p>
          <a:p>
            <a:pPr lvl="0"/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Ликум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А. Всё обо всём. Популярная энциклопедия для детей. - М., 1994. 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Орлова Н. «</a:t>
            </a:r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Я познаю мир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 Детская энциклопедия. История вещей. -    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https://bookskeeper.ru/knigi/dlya_detey/9899-ya-poznayu-mir-istoriya-veschey.html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Дмитрий\Desktop\spasibo-za-vnimanije-kartin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Дмитрий\Desktop\1646324987_7-balthazar-club-p-konfeti-raznie-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4058820"/>
            <a:ext cx="3683132" cy="26825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12474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современном мире конфет такое множество, что просто необходимо разбираться  в их качестве, знать, какую пользу или вред они приносят, уметь пользоваться правилами хранения и употребления их.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92211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изготовление полезных конфет.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>
          <a:xfrm>
            <a:off x="457200" y="980729"/>
            <a:ext cx="8507288" cy="44644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Узнать историю конфет.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Узнать, как конфеты влияют на зубы.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Узнать, какие конфеты предпочитают первоклассники.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Опытным путем доказать пользу или вред от конфет.</a:t>
            </a:r>
          </a:p>
          <a:p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5420387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ипотеза: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 ли конфета быть безопасной для зубов?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4932040" cy="56026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«конфета»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переводится с латыни как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«приготовленное снадобье»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C:\Users\Дмитрий\Desktop\Новая папка (2)\IMG_20230211_1319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4248471" cy="60486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медицинской литературы: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4040188" cy="504056"/>
          </a:xfrm>
        </p:spPr>
        <p:txBody>
          <a:bodyPr/>
          <a:lstStyle/>
          <a:p>
            <a:pPr algn="ctr"/>
            <a:r>
              <a:rPr lang="ru-RU" dirty="0" smtClean="0"/>
              <a:t>Польза: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0" y="1844824"/>
            <a:ext cx="4716016" cy="501317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Заболевания костей у сладкоежек бывают гораздо реже.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Сахар помогает наладить работу печени и селезенки.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Сахар делает нас счастливыми. Во время приступов горя мы съедаем что-нибудь сладенькое, что приводит к выделению гормона счастья.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Сахар дает нам энергию. При поступлении в организм сахар преобразуется в глюкозу, снабжающую нас энергией.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932040" y="1124744"/>
            <a:ext cx="4041775" cy="576064"/>
          </a:xfrm>
        </p:spPr>
        <p:txBody>
          <a:bodyPr/>
          <a:lstStyle/>
          <a:p>
            <a:pPr algn="ctr"/>
            <a:r>
              <a:rPr lang="ru-RU" dirty="0" smtClean="0"/>
              <a:t>Вред: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427985" y="1772816"/>
            <a:ext cx="4536504" cy="508518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Сладкое портит фигуру. Сахар – калорийный продукт и не содержит практически никаких витаминов и минеральных веществ.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Сладкое может вызвать аллергию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Сахар вреден для зубов, он способствует образованию кариеса.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Чрезмерное потребление сахара способствует развитию сахарного диабета, снижает уровень зрения, приводит к сонливости.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980728"/>
          <a:ext cx="37079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292080" y="1052736"/>
          <a:ext cx="367240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9512" y="4365104"/>
          <a:ext cx="27363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796136" y="4509120"/>
          <a:ext cx="309634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987824" y="2996952"/>
          <a:ext cx="309634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№1. Кто быстрее?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какая сладость растворится быстрее остальных и меньше всего навредит зубам.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42348"/>
              </p:ext>
            </p:extLst>
          </p:nvPr>
        </p:nvGraphicFramePr>
        <p:xfrm>
          <a:off x="179513" y="3224806"/>
          <a:ext cx="8784977" cy="3201714"/>
        </p:xfrm>
        <a:graphic>
          <a:graphicData uri="http://schemas.openxmlformats.org/drawingml/2006/table">
            <a:tbl>
              <a:tblPr/>
              <a:tblGrid>
                <a:gridCol w="3131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4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Виды конфет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Время нахождения конфеты во рту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Время таяния в воде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Леденец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Чупа-чупс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 минут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 часа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5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Мармелад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час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минут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 час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Шоколадная конфета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 минута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54 минуты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4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Ириска «Золотой ключик»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 минуты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 час 15 минут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№1. Кто быстрее?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040188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нахождения во рту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1124744"/>
            <a:ext cx="4041775" cy="63976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таяния в воде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Дмитрий\Desktop\Новая папка (2)\IMG_20230211_1705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042265"/>
            <a:ext cx="3528392" cy="4699103"/>
          </a:xfrm>
          <a:prstGeom prst="rect">
            <a:avLst/>
          </a:prstGeom>
          <a:noFill/>
        </p:spPr>
      </p:pic>
      <p:pic>
        <p:nvPicPr>
          <p:cNvPr id="25603" name="Picture 3" descr="C:\Users\Дмитрий\Desktop\Новая папка (2)\IMG_20230211_17112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577354" cy="47643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 №2. Кто сильнее?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проверить, как конфеты влияют на зубы (яичную скорлупу).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2060848"/>
          <a:ext cx="8568952" cy="448056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95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latin typeface="Times New Roman"/>
                          <a:ea typeface="Times New Roman"/>
                          <a:cs typeface="Times New Roman"/>
                        </a:rPr>
                        <a:t>Виды растворов из конфет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b="1">
                          <a:latin typeface="Times New Roman"/>
                          <a:ea typeface="Times New Roman"/>
                          <a:cs typeface="Times New Roman"/>
                        </a:rPr>
                        <a:t>Описание через 10 дней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2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Раствор из леденца </a:t>
                      </a:r>
                      <a:r>
                        <a:rPr lang="ru-RU" sz="2100" dirty="0" err="1">
                          <a:latin typeface="Times New Roman"/>
                          <a:ea typeface="Times New Roman"/>
                          <a:cs typeface="Times New Roman"/>
                        </a:rPr>
                        <a:t>Чупа-чупс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Яйцо окрашено бежевым цветом (по цвету </a:t>
                      </a:r>
                      <a:r>
                        <a:rPr lang="ru-RU" sz="2100" dirty="0" err="1">
                          <a:latin typeface="Times New Roman"/>
                          <a:ea typeface="Times New Roman"/>
                          <a:cs typeface="Times New Roman"/>
                        </a:rPr>
                        <a:t>Чупа-чупса</a:t>
                      </a: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), множество мелких трещин, скорлупа хрупкая, неприятный запах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2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Раствор из мармелада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Яйцо окрашено желтым цветом (по цвету мармелада), трещинки отсутствуют, скорлупа твердая, неприятный запах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2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/>
                          <a:ea typeface="Times New Roman"/>
                          <a:cs typeface="Times New Roman"/>
                        </a:rPr>
                        <a:t>Раствор из шоколадной конфеты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Яйцо окрашено коричневым цветом, трещинки отсутствуют, скорлупа твердая, неприятный запах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92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>
                          <a:latin typeface="Times New Roman"/>
                          <a:ea typeface="Times New Roman"/>
                          <a:cs typeface="Times New Roman"/>
                        </a:rPr>
                        <a:t>Раствор из ириски «Золотой ключик»</a:t>
                      </a:r>
                      <a:endParaRPr lang="ru-RU" sz="2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latin typeface="Times New Roman"/>
                          <a:ea typeface="Times New Roman"/>
                          <a:cs typeface="Times New Roman"/>
                        </a:rPr>
                        <a:t>Яйцо окрашено белым цветом, трещинки отсутствуют, скорлупа твердая, неприятный запах</a:t>
                      </a:r>
                      <a:endParaRPr lang="ru-RU" sz="2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502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Проект  «Раз конфетка, два конфетка…»</vt:lpstr>
      <vt:lpstr>Актуальность</vt:lpstr>
      <vt:lpstr>Цель: изготовление полезных конфет.</vt:lpstr>
      <vt:lpstr>Слово «конфета» переводится с латыни как «приготовленное снадобье»</vt:lpstr>
      <vt:lpstr>Из медицинской литературы:</vt:lpstr>
      <vt:lpstr>Результаты анкетирования</vt:lpstr>
      <vt:lpstr>Опыт №1. Кто быстрее? Цель: выяснить, какая сладость растворится быстрее остальных и меньше всего навредит зубам.</vt:lpstr>
      <vt:lpstr>Опыт №1. Кто быстрее?</vt:lpstr>
      <vt:lpstr>Опыт №2. Кто сильнее? Цель: проверить, как конфеты влияют на зубы (яичную скорлупу). </vt:lpstr>
      <vt:lpstr>Опыт №2. Кто сильнее?</vt:lpstr>
      <vt:lpstr>Опыт №2. Кто сильнее?</vt:lpstr>
      <vt:lpstr>Рецепт полезных конфет</vt:lpstr>
      <vt:lpstr>Изготовление полезных конфет в домашних условиях</vt:lpstr>
      <vt:lpstr>Модель правильного выбора конфет, наименее вредящих здоровью зубов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Детский сад № 1</dc:creator>
  <cp:lastModifiedBy>Михаил Борчанинов</cp:lastModifiedBy>
  <cp:revision>39</cp:revision>
  <dcterms:created xsi:type="dcterms:W3CDTF">2023-02-12T12:45:21Z</dcterms:created>
  <dcterms:modified xsi:type="dcterms:W3CDTF">2023-10-03T18:01:29Z</dcterms:modified>
</cp:coreProperties>
</file>