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2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87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6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09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80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3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4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5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F760-0C57-48B5-B996-138AD18B759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94886A-B03E-45E0-81AC-6AADFA27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8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8359" y="736979"/>
            <a:ext cx="9262518" cy="40404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«Социализация </a:t>
            </a:r>
            <a:r>
              <a:rPr lang="ru-RU" sz="4400" b="1" dirty="0"/>
              <a:t>детей с ОВЗ и инвалидов через привлечение в воспитательную работу школы на день </a:t>
            </a:r>
            <a:r>
              <a:rPr lang="ru-RU" sz="4400" b="1" dirty="0" smtClean="0"/>
              <a:t>самоуправления»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0" y="4594746"/>
            <a:ext cx="5431809" cy="22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2372959"/>
            <a:ext cx="5322477" cy="18058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242" r="-4997" b="969"/>
          <a:stretch/>
        </p:blipFill>
        <p:spPr>
          <a:xfrm rot="5400000">
            <a:off x="6018678" y="1255131"/>
            <a:ext cx="5483690" cy="4911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73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Подготовительный этап: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355" y="2133599"/>
            <a:ext cx="10317257" cy="4444621"/>
          </a:xfrm>
        </p:spPr>
        <p:txBody>
          <a:bodyPr>
            <a:normAutofit/>
          </a:bodyPr>
          <a:lstStyle/>
          <a:p>
            <a:r>
              <a:rPr lang="ru-RU" sz="3200" b="1" i="1" dirty="0"/>
              <a:t>1. Беседа с учеником и его родителями</a:t>
            </a:r>
            <a:r>
              <a:rPr lang="ru-RU" sz="3200" dirty="0"/>
              <a:t>.</a:t>
            </a:r>
          </a:p>
          <a:p>
            <a:r>
              <a:rPr lang="ru-RU" sz="3200" b="1" i="1" dirty="0"/>
              <a:t>2. Беседа с учителем- дублёром.</a:t>
            </a:r>
            <a:endParaRPr lang="ru-RU" sz="3200" dirty="0"/>
          </a:p>
          <a:p>
            <a:r>
              <a:rPr lang="ru-RU" sz="3200" b="1" i="1" dirty="0"/>
              <a:t>3. Самостоятельная подготовка  и оформление конспекта урока учителем </a:t>
            </a:r>
            <a:r>
              <a:rPr lang="ru-RU" sz="3200" b="1" i="1" dirty="0" smtClean="0"/>
              <a:t>– дублёром</a:t>
            </a:r>
          </a:p>
          <a:p>
            <a:r>
              <a:rPr lang="ru-RU" sz="3200" b="1" i="1" dirty="0"/>
              <a:t>4. Обсуждение и коррекция конспекта урока с учителем.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"/>
            <a:ext cx="8911687" cy="6241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План урока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26" y="774236"/>
            <a:ext cx="4285141" cy="596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64" y="774236"/>
            <a:ext cx="4390655" cy="585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1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Основной этап: проведение открытого урока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4" y="2197559"/>
            <a:ext cx="5521169" cy="3520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2197559"/>
            <a:ext cx="5117460" cy="339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0914" y="5833680"/>
            <a:ext cx="509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Рис.1 Онлайн упражнение на отработку </a:t>
            </a:r>
            <a:r>
              <a:rPr lang="ru-RU" b="1" dirty="0" smtClean="0"/>
              <a:t>лексического материала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77970" y="5833680"/>
            <a:ext cx="498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Рис.2 Онлайн упражнение на отработку</a:t>
            </a:r>
          </a:p>
          <a:p>
            <a:r>
              <a:rPr lang="ru-RU" b="1" dirty="0"/>
              <a:t>г</a:t>
            </a:r>
            <a:r>
              <a:rPr lang="ru-RU" b="1" dirty="0" smtClean="0"/>
              <a:t>рамматического материала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4" y="220511"/>
            <a:ext cx="1684489" cy="16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Фрагмент видео урока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387" y="2160896"/>
            <a:ext cx="5037666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905000"/>
            <a:ext cx="6127394" cy="4033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65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185" y="1310185"/>
            <a:ext cx="10194427" cy="50496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>
                <a:solidFill>
                  <a:schemeClr val="tx1"/>
                </a:solidFill>
              </a:rPr>
              <a:t>Какие </a:t>
            </a:r>
            <a:r>
              <a:rPr lang="ru-RU" sz="3200" i="1" dirty="0">
                <a:solidFill>
                  <a:schemeClr val="tx1"/>
                </a:solidFill>
              </a:rPr>
              <a:t>впечатления от урока ты получила?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>
                <a:solidFill>
                  <a:schemeClr val="tx1"/>
                </a:solidFill>
              </a:rPr>
              <a:t>Что </a:t>
            </a:r>
            <a:r>
              <a:rPr lang="ru-RU" sz="3200" i="1" dirty="0">
                <a:solidFill>
                  <a:schemeClr val="tx1"/>
                </a:solidFill>
              </a:rPr>
              <a:t>было самым сложным в подготовке и проведении урока?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>
                <a:solidFill>
                  <a:schemeClr val="tx1"/>
                </a:solidFill>
              </a:rPr>
              <a:t>Хотела бы ты попробовать еще раз провести дистанционные уроки для учеников младшей и средней школы</a:t>
            </a:r>
            <a:r>
              <a:rPr lang="ru-RU" sz="3200" i="1" dirty="0" smtClean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>
                <a:solidFill>
                  <a:schemeClr val="tx1"/>
                </a:solidFill>
              </a:rPr>
              <a:t>Видишь ли ты себя в профессии - учитель?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912" y="51368"/>
            <a:ext cx="8911687" cy="1280890"/>
          </a:xfrm>
        </p:spPr>
        <p:txBody>
          <a:bodyPr/>
          <a:lstStyle/>
          <a:p>
            <a:r>
              <a:rPr lang="ru-RU" dirty="0" smtClean="0"/>
              <a:t>Результат социализации в рамках проведения дня самоуправления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4269" y="1733266"/>
            <a:ext cx="3997836" cy="600501"/>
          </a:xfrm>
        </p:spPr>
        <p:txBody>
          <a:bodyPr/>
          <a:lstStyle/>
          <a:p>
            <a:r>
              <a:rPr lang="ru-RU" b="1" i="1" dirty="0" smtClean="0"/>
              <a:t>Для ученика 5 класса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10687" y="2545737"/>
            <a:ext cx="5021419" cy="4059779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возможность свободно развиваться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общаться со старшеклассниками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активно участвовать в жизни школы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развивать навыка сотрудничества,</a:t>
            </a:r>
          </a:p>
          <a:p>
            <a:r>
              <a:rPr lang="ru-RU" dirty="0">
                <a:solidFill>
                  <a:schemeClr val="tx1"/>
                </a:solidFill>
              </a:rPr>
              <a:t>самостоятельности и инициативы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66957" y="1487606"/>
            <a:ext cx="4720243" cy="1058131"/>
          </a:xfrm>
        </p:spPr>
        <p:txBody>
          <a:bodyPr/>
          <a:lstStyle/>
          <a:p>
            <a:r>
              <a:rPr lang="ru-RU" b="1" i="1" dirty="0"/>
              <a:t>Для ученицы 10-го класса (учителя -  дублёра)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66957" y="2548966"/>
            <a:ext cx="4720243" cy="4309034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возможность самовыражения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понимание сущности и значимости своей будущей профессии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развитие умений оценивать собственную деятельность, нести за нее ответственность, принимать решения в стандартных и нестандартных ситуациях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формирование навыков работы в команде, сотрудничества с учителем и учеником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активно участвовать в жизни школы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3767" y="818867"/>
            <a:ext cx="9335069" cy="4394578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СПАСИБО ЗА ВНИМАНИЕ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212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Легкий дым</vt:lpstr>
      <vt:lpstr>«Социализация детей с ОВЗ и инвалидов через привлечение в воспитательную работу школы на день самоуправления»</vt:lpstr>
      <vt:lpstr>Презентация PowerPoint</vt:lpstr>
      <vt:lpstr>Подготовительный этап:</vt:lpstr>
      <vt:lpstr>План урока </vt:lpstr>
      <vt:lpstr>Основной этап: проведение открытого урока</vt:lpstr>
      <vt:lpstr>Фрагмент видео урока</vt:lpstr>
      <vt:lpstr> Рефлексия</vt:lpstr>
      <vt:lpstr>Результат социализации в рамках проведения дня самоуправления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«Социализация детей с ОВЗ и инвалидов через привлечение в воспитательную работу школы на день самоуправления»</dc:title>
  <dc:creator>Admin</dc:creator>
  <cp:lastModifiedBy>Admin</cp:lastModifiedBy>
  <cp:revision>7</cp:revision>
  <dcterms:created xsi:type="dcterms:W3CDTF">2019-12-15T18:44:12Z</dcterms:created>
  <dcterms:modified xsi:type="dcterms:W3CDTF">2019-12-15T20:11:46Z</dcterms:modified>
</cp:coreProperties>
</file>