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637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92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2871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368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8098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080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14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6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88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3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33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44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0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4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65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4F760-0C57-48B5-B996-138AD18B759A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294886A-B03E-45E0-81AC-6AADFA27C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08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88359" y="736979"/>
            <a:ext cx="9262518" cy="4040400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«Социализация </a:t>
            </a:r>
            <a:r>
              <a:rPr lang="ru-RU" sz="4400" b="1" dirty="0"/>
              <a:t>детей с ОВЗ и инвалидов через привлечение в воспитательную работу школы на день </a:t>
            </a:r>
            <a:r>
              <a:rPr lang="ru-RU" sz="4400" b="1" dirty="0" smtClean="0"/>
              <a:t>самоуправления»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220" y="4594746"/>
            <a:ext cx="5431809" cy="226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4" y="2372959"/>
            <a:ext cx="5322477" cy="18058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4" t="242" r="-4997" b="969"/>
          <a:stretch/>
        </p:blipFill>
        <p:spPr>
          <a:xfrm rot="5400000">
            <a:off x="6018678" y="1255131"/>
            <a:ext cx="5483690" cy="4911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9731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Подготовительный этап: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355" y="2133599"/>
            <a:ext cx="10317257" cy="4444621"/>
          </a:xfrm>
        </p:spPr>
        <p:txBody>
          <a:bodyPr>
            <a:normAutofit/>
          </a:bodyPr>
          <a:lstStyle/>
          <a:p>
            <a:r>
              <a:rPr lang="ru-RU" sz="3200" b="1" i="1" dirty="0"/>
              <a:t>1. Беседа с учеником и его родителями</a:t>
            </a:r>
            <a:r>
              <a:rPr lang="ru-RU" sz="3200" dirty="0"/>
              <a:t>.</a:t>
            </a:r>
          </a:p>
          <a:p>
            <a:r>
              <a:rPr lang="ru-RU" sz="3200" b="1" i="1" dirty="0"/>
              <a:t>2. Беседа с учителем- дублёром.</a:t>
            </a:r>
            <a:endParaRPr lang="ru-RU" sz="3200" dirty="0"/>
          </a:p>
          <a:p>
            <a:r>
              <a:rPr lang="ru-RU" sz="3200" b="1" i="1" dirty="0"/>
              <a:t>3. Самостоятельная подготовка  и оформление конспекта урока учителем </a:t>
            </a:r>
            <a:r>
              <a:rPr lang="ru-RU" sz="3200" b="1" i="1" dirty="0" smtClean="0"/>
              <a:t>– дублёром</a:t>
            </a:r>
          </a:p>
          <a:p>
            <a:r>
              <a:rPr lang="ru-RU" sz="3200" b="1" i="1" dirty="0"/>
              <a:t>4. Обсуждение и коррекция конспекта урока с учителем.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463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"/>
            <a:ext cx="8911687" cy="6241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План урока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226" y="774236"/>
            <a:ext cx="4285141" cy="5960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664" y="774236"/>
            <a:ext cx="4390655" cy="5858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51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Основной этап: проведение открытого урока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4" y="2197559"/>
            <a:ext cx="5521169" cy="35208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70" y="2197559"/>
            <a:ext cx="5117460" cy="3395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30914" y="5833680"/>
            <a:ext cx="5093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Рис.1 Онлайн упражнение на отработку </a:t>
            </a:r>
            <a:r>
              <a:rPr lang="ru-RU" b="1" dirty="0" smtClean="0"/>
              <a:t>лексического материала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277970" y="5833680"/>
            <a:ext cx="4981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Рис.2 Онлайн упражнение на отработку</a:t>
            </a:r>
          </a:p>
          <a:p>
            <a:r>
              <a:rPr lang="ru-RU" b="1" dirty="0"/>
              <a:t>г</a:t>
            </a:r>
            <a:r>
              <a:rPr lang="ru-RU" b="1" dirty="0" smtClean="0"/>
              <a:t>рамматического материала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4" y="220511"/>
            <a:ext cx="1684489" cy="168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1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Фрагмент видео урока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5387" y="2160896"/>
            <a:ext cx="5037666" cy="3778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753" y="1905000"/>
            <a:ext cx="6127394" cy="40336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6652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Рефлексия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0185" y="1310185"/>
            <a:ext cx="10194427" cy="5049672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i="1" dirty="0" smtClean="0">
                <a:solidFill>
                  <a:schemeClr val="tx1"/>
                </a:solidFill>
              </a:rPr>
              <a:t>Какие </a:t>
            </a:r>
            <a:r>
              <a:rPr lang="ru-RU" sz="3200" i="1" dirty="0">
                <a:solidFill>
                  <a:schemeClr val="tx1"/>
                </a:solidFill>
              </a:rPr>
              <a:t>впечатления от урока ты получила?</a:t>
            </a:r>
            <a:endParaRPr lang="ru-RU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200" i="1" dirty="0" smtClean="0">
                <a:solidFill>
                  <a:schemeClr val="tx1"/>
                </a:solidFill>
              </a:rPr>
              <a:t>Что </a:t>
            </a:r>
            <a:r>
              <a:rPr lang="ru-RU" sz="3200" i="1" dirty="0">
                <a:solidFill>
                  <a:schemeClr val="tx1"/>
                </a:solidFill>
              </a:rPr>
              <a:t>было самым сложным в подготовке и проведении урока?</a:t>
            </a:r>
            <a:endParaRPr lang="ru-RU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200" i="1" dirty="0" smtClean="0">
                <a:solidFill>
                  <a:schemeClr val="tx1"/>
                </a:solidFill>
              </a:rPr>
              <a:t> </a:t>
            </a:r>
            <a:r>
              <a:rPr lang="ru-RU" sz="3200" i="1" dirty="0">
                <a:solidFill>
                  <a:schemeClr val="tx1"/>
                </a:solidFill>
              </a:rPr>
              <a:t>Хотела бы ты попробовать еще раз провести дистанционные уроки для учеников младшей и средней школы</a:t>
            </a:r>
            <a:r>
              <a:rPr lang="ru-RU" sz="3200" i="1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200" i="1" dirty="0" smtClean="0">
                <a:solidFill>
                  <a:schemeClr val="tx1"/>
                </a:solidFill>
              </a:rPr>
              <a:t> </a:t>
            </a:r>
            <a:r>
              <a:rPr lang="ru-RU" sz="3200" i="1" dirty="0">
                <a:solidFill>
                  <a:schemeClr val="tx1"/>
                </a:solidFill>
              </a:rPr>
              <a:t>Видишь ли ты себя в профессии - учитель?</a:t>
            </a:r>
            <a:endParaRPr lang="ru-RU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64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0912" y="51368"/>
            <a:ext cx="8911687" cy="1280890"/>
          </a:xfrm>
        </p:spPr>
        <p:txBody>
          <a:bodyPr/>
          <a:lstStyle/>
          <a:p>
            <a:r>
              <a:rPr lang="ru-RU" dirty="0" smtClean="0"/>
              <a:t>Результат социализации в рамках проведения дня самоуправления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4269" y="1733266"/>
            <a:ext cx="3997836" cy="600501"/>
          </a:xfrm>
        </p:spPr>
        <p:txBody>
          <a:bodyPr/>
          <a:lstStyle/>
          <a:p>
            <a:r>
              <a:rPr lang="ru-RU" b="1" i="1" dirty="0" smtClean="0"/>
              <a:t>Для ученика 5 класса</a:t>
            </a:r>
            <a:endParaRPr lang="ru-RU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10687" y="2545737"/>
            <a:ext cx="5021419" cy="4059779"/>
          </a:xfrm>
        </p:spPr>
        <p:txBody>
          <a:bodyPr>
            <a:noAutofit/>
          </a:bodyPr>
          <a:lstStyle/>
          <a:p>
            <a:pPr lvl="0"/>
            <a:r>
              <a:rPr lang="ru-RU" dirty="0">
                <a:solidFill>
                  <a:schemeClr val="tx1"/>
                </a:solidFill>
              </a:rPr>
              <a:t>возможность свободно развиваться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общаться со старшеклассниками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активно участвовать в жизни школы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развивать навыка сотрудничества,</a:t>
            </a:r>
          </a:p>
          <a:p>
            <a:r>
              <a:rPr lang="ru-RU" dirty="0">
                <a:solidFill>
                  <a:schemeClr val="tx1"/>
                </a:solidFill>
              </a:rPr>
              <a:t>самостоятельности и инициативы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1487606"/>
            <a:ext cx="4720243" cy="1058131"/>
          </a:xfrm>
        </p:spPr>
        <p:txBody>
          <a:bodyPr/>
          <a:lstStyle/>
          <a:p>
            <a:r>
              <a:rPr lang="ru-RU" b="1" i="1" dirty="0"/>
              <a:t>Для ученицы 10-го класса (учителя -  дублёра)</a:t>
            </a:r>
            <a:endParaRPr lang="ru-RU" b="1" i="1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166957" y="2548966"/>
            <a:ext cx="4720243" cy="4309034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solidFill>
                  <a:schemeClr val="tx1"/>
                </a:solidFill>
              </a:rPr>
              <a:t>возможность самовыражения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понимание сущности и значимости своей будущей профессии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развитие умений оценивать собственную деятельность, нести за нее ответственность, принимать решения в стандартных и нестандартных ситуациях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формирование навыков работы в команде, сотрудничества с учителем и учеником 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активно участвовать в жизни школы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3767" y="818867"/>
            <a:ext cx="9335069" cy="4394578"/>
          </a:xfrm>
        </p:spPr>
        <p:txBody>
          <a:bodyPr>
            <a:normAutofit/>
          </a:bodyPr>
          <a:lstStyle/>
          <a:p>
            <a:r>
              <a:rPr lang="ru-RU" sz="8800" b="1" dirty="0" smtClean="0"/>
              <a:t>СПАСИБО ЗА ВНИМАНИЕ</a:t>
            </a:r>
            <a:endParaRPr lang="ru-RU" sz="8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25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87</TotalTime>
  <Words>212</Words>
  <Application>Microsoft Office PowerPoint</Application>
  <PresentationFormat>Широкоэкранный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</vt:lpstr>
      <vt:lpstr>Wingdings 3</vt:lpstr>
      <vt:lpstr>Легкий дым</vt:lpstr>
      <vt:lpstr>«Социализация детей с ОВЗ и инвалидов через привлечение в воспитательную работу школы на день самоуправления»</vt:lpstr>
      <vt:lpstr>Презентация PowerPoint</vt:lpstr>
      <vt:lpstr>Подготовительный этап:</vt:lpstr>
      <vt:lpstr>План урока </vt:lpstr>
      <vt:lpstr>Основной этап: проведение открытого урока</vt:lpstr>
      <vt:lpstr>Фрагмент видео урока</vt:lpstr>
      <vt:lpstr> Рефлексия</vt:lpstr>
      <vt:lpstr>Результат социализации в рамках проведения дня самоуправления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«Социализация детей с ОВЗ и инвалидов через привлечение в воспитательную работу школы на день самоуправления»</dc:title>
  <dc:creator>Admin</dc:creator>
  <cp:lastModifiedBy>Admin</cp:lastModifiedBy>
  <cp:revision>7</cp:revision>
  <dcterms:created xsi:type="dcterms:W3CDTF">2019-12-15T18:44:12Z</dcterms:created>
  <dcterms:modified xsi:type="dcterms:W3CDTF">2019-12-15T20:11:46Z</dcterms:modified>
</cp:coreProperties>
</file>