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 strike="noStrike" u="none" b="0" cap="none" baseline="0" sz="1200" i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1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 strike="noStrike" u="none" b="0" cap="none" baseline="0" sz="1200" i="0"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2" name="Shape 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3" name="Shape 2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" name="Shape 26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9" name="Shape 2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0" name="Shape 2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1" name="Shape 28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5" name="Shape 2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6" name="Shape 2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7" name="Shape 29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7" name="Shape 3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8" name="Shape 3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>
                <a:alpha val="65490"/>
              </a:srgbClr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/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6" name="Shape 2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_TITLE_AND_VERTICAL_TEXT"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y="274637" x="6629400"/>
            <a:ext cy="5851525" cx="2057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274637" x="457200"/>
            <a:ext cy="5851525" cx="6019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Font typeface="Arial"/>
              <a:buChar char="●"/>
              <a:defRPr sz="3200">
                <a:solidFill>
                  <a:schemeClr val="dk1"/>
                </a:solidFill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Font typeface="Arial"/>
              <a:buChar char="●"/>
              <a:defRPr sz="2800">
                <a:solidFill>
                  <a:schemeClr val="dk1"/>
                </a:solidFill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Font typeface="Arial"/>
              <a:buChar char="●"/>
              <a:defRPr sz="2400">
                <a:solidFill>
                  <a:schemeClr val="dk1"/>
                </a:solidFill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algn="l" rtl="0" indent="-152400" marL="25146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6pPr>
            <a:lvl7pPr algn="l" rtl="0" indent="-152400" marL="29718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7pPr>
            <a:lvl8pPr algn="l" rtl="0" indent="-152400" marL="34290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8pPr>
            <a:lvl9pPr algn="l" rtl="0" indent="-152400" marL="38862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OBJECT"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Font typeface="Arial"/>
              <a:buChar char="●"/>
              <a:defRPr sz="3200">
                <a:solidFill>
                  <a:schemeClr val="dk1"/>
                </a:solidFill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Font typeface="Arial"/>
              <a:buChar char="●"/>
              <a:defRPr sz="2800">
                <a:solidFill>
                  <a:schemeClr val="dk1"/>
                </a:solidFill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Font typeface="Arial"/>
              <a:buChar char="●"/>
              <a:defRPr sz="2400">
                <a:solidFill>
                  <a:schemeClr val="dk1"/>
                </a:solidFill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algn="l" rtl="0" indent="-152400" marL="25146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6pPr>
            <a:lvl7pPr algn="l" rtl="0" indent="-152400" marL="29718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7pPr>
            <a:lvl8pPr algn="l" rtl="0" indent="-152400" marL="34290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8pPr>
            <a:lvl9pPr algn="l" rtl="0" indent="-152400" marL="38862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y="2130425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32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8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4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2286000">
              <a:spcBef>
                <a:spcPts val="400"/>
              </a:spcBef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2743200">
              <a:spcBef>
                <a:spcPts val="400"/>
              </a:spcBef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3200400">
              <a:spcBef>
                <a:spcPts val="400"/>
              </a:spcBef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3657600">
              <a:spcBef>
                <a:spcPts val="400"/>
              </a:spcBef>
              <a:buClr>
                <a:srgbClr val="3F3F3F"/>
              </a:buClr>
              <a:buFont typeface="Arial"/>
              <a:buNone/>
              <a:defRPr strike="noStrike" u="none" b="0" cap="none" baseline="0" sz="200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VERTICAL_TEXT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Font typeface="Arial"/>
              <a:buChar char="●"/>
              <a:defRPr sz="3200">
                <a:solidFill>
                  <a:schemeClr val="dk1"/>
                </a:solidFill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Font typeface="Arial"/>
              <a:buChar char="●"/>
              <a:defRPr sz="2800">
                <a:solidFill>
                  <a:schemeClr val="dk1"/>
                </a:solidFill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Font typeface="Arial"/>
              <a:buChar char="●"/>
              <a:defRPr sz="2400">
                <a:solidFill>
                  <a:schemeClr val="dk1"/>
                </a:solidFill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algn="l" rtl="0" indent="-152400" marL="25146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6pPr>
            <a:lvl7pPr algn="l" rtl="0" indent="-152400" marL="29718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7pPr>
            <a:lvl8pPr algn="l" rtl="0" indent="-152400" marL="34290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8pPr>
            <a:lvl9pPr algn="l" rtl="0" indent="-152400" marL="3886200">
              <a:spcBef>
                <a:spcPts val="400"/>
              </a:spcBef>
              <a:buFont typeface="Arial"/>
              <a:buChar char="●"/>
              <a:defRPr sz="20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_WITH_CAPTION_TEXT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 b="1" sz="2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buClr>
                <a:srgbClr val="898989"/>
              </a:buClr>
              <a:buFont typeface="Arial"/>
              <a:buNone/>
              <a:defRPr strike="noStrike" u="none" b="0" cap="none" baseline="0" sz="3200" i="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spcBef>
                <a:spcPts val="0"/>
              </a:spcBef>
              <a:buFont typeface="Arial"/>
              <a:buNone/>
              <a:defRPr strike="noStrike" u="none" b="0" cap="none" baseline="0" sz="2800" i="0"/>
            </a:lvl2pPr>
            <a:lvl3pPr algn="l" rtl="0" marR="0" indent="0" marL="914400">
              <a:spcBef>
                <a:spcPts val="0"/>
              </a:spcBef>
              <a:buFont typeface="Arial"/>
              <a:buNone/>
              <a:defRPr strike="noStrike" u="none" b="0" cap="none" baseline="0" sz="2400" i="0"/>
            </a:lvl3pPr>
            <a:lvl4pPr algn="l" rtl="0" marR="0" indent="0" marL="1371600">
              <a:spcBef>
                <a:spcPts val="0"/>
              </a:spcBef>
              <a:buFont typeface="Arial"/>
              <a:buNone/>
              <a:defRPr strike="noStrike" u="none" b="0" cap="none" baseline="0" sz="2000" i="0"/>
            </a:lvl4pPr>
            <a:lvl5pPr algn="l" rtl="0" marR="0" indent="0" marL="1828800">
              <a:spcBef>
                <a:spcPts val="0"/>
              </a:spcBef>
              <a:buFont typeface="Arial"/>
              <a:buNone/>
              <a:defRPr strike="noStrike" u="none" b="0" cap="none" baseline="0" sz="2000" i="0"/>
            </a:lvl5pPr>
            <a:lvl6pPr algn="l" rtl="0" marR="0" indent="0" marL="2286000">
              <a:spcBef>
                <a:spcPts val="0"/>
              </a:spcBef>
              <a:buFont typeface="Arial"/>
              <a:buNone/>
              <a:defRPr strike="noStrike" u="none" b="0" cap="none" baseline="0" sz="2000" i="0"/>
            </a:lvl6pPr>
            <a:lvl7pPr algn="l" rtl="0" marR="0" indent="0" marL="2743200">
              <a:spcBef>
                <a:spcPts val="0"/>
              </a:spcBef>
              <a:buFont typeface="Arial"/>
              <a:buNone/>
              <a:defRPr strike="noStrike" u="none" b="0" cap="none" baseline="0" sz="2000" i="0"/>
            </a:lvl7pPr>
            <a:lvl8pPr algn="l" rtl="0" marR="0" indent="0" marL="3200400">
              <a:spcBef>
                <a:spcPts val="0"/>
              </a:spcBef>
              <a:buFont typeface="Arial"/>
              <a:buNone/>
              <a:defRPr strike="noStrike" u="none" b="0" cap="none" baseline="0" sz="2000" i="0"/>
            </a:lvl8pPr>
            <a:lvl9pPr algn="l" rtl="0" marR="0" indent="0" marL="3657600">
              <a:spcBef>
                <a:spcPts val="0"/>
              </a:spcBef>
              <a:buFont typeface="Arial"/>
              <a:buNone/>
              <a:defRPr strike="noStrike" u="none" b="0" cap="none" baseline="0" sz="2000" i="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None/>
              <a:defRPr sz="1400"/>
            </a:lvl1pPr>
            <a:lvl2pPr rtl="0" indent="0" marL="457200">
              <a:spcBef>
                <a:spcPts val="0"/>
              </a:spcBef>
              <a:buNone/>
              <a:defRPr sz="1200"/>
            </a:lvl2pPr>
            <a:lvl3pPr rtl="0" indent="0" marL="914400">
              <a:spcBef>
                <a:spcPts val="0"/>
              </a:spcBef>
              <a:buNone/>
              <a:defRPr sz="1000"/>
            </a:lvl3pPr>
            <a:lvl4pPr rtl="0" indent="0" marL="1371600">
              <a:spcBef>
                <a:spcPts val="0"/>
              </a:spcBef>
              <a:buNone/>
              <a:defRPr sz="900"/>
            </a:lvl4pPr>
            <a:lvl5pPr rtl="0" indent="0" marL="1828800">
              <a:spcBef>
                <a:spcPts val="0"/>
              </a:spcBef>
              <a:buNone/>
              <a:defRPr sz="900"/>
            </a:lvl5pPr>
            <a:lvl6pPr rtl="0" indent="0" marL="2286000">
              <a:spcBef>
                <a:spcPts val="0"/>
              </a:spcBef>
              <a:buNone/>
              <a:defRPr sz="900"/>
            </a:lvl6pPr>
            <a:lvl7pPr rtl="0" indent="0" marL="2743200">
              <a:spcBef>
                <a:spcPts val="0"/>
              </a:spcBef>
              <a:buNone/>
              <a:defRPr sz="900"/>
            </a:lvl7pPr>
            <a:lvl8pPr rtl="0" indent="0" marL="3200400">
              <a:spcBef>
                <a:spcPts val="0"/>
              </a:spcBef>
              <a:buNone/>
              <a:defRPr sz="900"/>
            </a:lvl8pPr>
            <a:lvl9pPr rtl="0" indent="0" marL="3657600">
              <a:spcBef>
                <a:spcPts val="0"/>
              </a:spcBef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OBJECT_WITH_CAPTION_TEXT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 b="1" sz="2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None/>
              <a:defRPr sz="1400"/>
            </a:lvl1pPr>
            <a:lvl2pPr rtl="0" indent="0" marL="457200">
              <a:spcBef>
                <a:spcPts val="0"/>
              </a:spcBef>
              <a:buNone/>
              <a:defRPr sz="1200"/>
            </a:lvl2pPr>
            <a:lvl3pPr rtl="0" indent="0" marL="914400">
              <a:spcBef>
                <a:spcPts val="0"/>
              </a:spcBef>
              <a:buNone/>
              <a:defRPr sz="1000"/>
            </a:lvl3pPr>
            <a:lvl4pPr rtl="0" indent="0" marL="1371600">
              <a:spcBef>
                <a:spcPts val="0"/>
              </a:spcBef>
              <a:buNone/>
              <a:defRPr sz="900"/>
            </a:lvl4pPr>
            <a:lvl5pPr rtl="0" indent="0" marL="1828800">
              <a:spcBef>
                <a:spcPts val="0"/>
              </a:spcBef>
              <a:buNone/>
              <a:defRPr sz="900"/>
            </a:lvl5pPr>
            <a:lvl6pPr rtl="0" indent="0" marL="2286000">
              <a:spcBef>
                <a:spcPts val="0"/>
              </a:spcBef>
              <a:buNone/>
              <a:defRPr sz="900"/>
            </a:lvl6pPr>
            <a:lvl7pPr rtl="0" indent="0" marL="2743200">
              <a:spcBef>
                <a:spcPts val="0"/>
              </a:spcBef>
              <a:buNone/>
              <a:defRPr sz="900"/>
            </a:lvl7pPr>
            <a:lvl8pPr rtl="0" indent="0" marL="3200400">
              <a:spcBef>
                <a:spcPts val="0"/>
              </a:spcBef>
              <a:buNone/>
              <a:defRPr sz="900"/>
            </a:lvl8pPr>
            <a:lvl9pPr rtl="0" indent="0" marL="3657600">
              <a:spcBef>
                <a:spcPts val="0"/>
              </a:spcBef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TWO_OBJECTS_WITH_TEXT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None/>
              <a:defRPr b="1" sz="2400"/>
            </a:lvl1pPr>
            <a:lvl2pPr rtl="0" indent="0" marL="457200">
              <a:spcBef>
                <a:spcPts val="0"/>
              </a:spcBef>
              <a:buNone/>
              <a:defRPr b="1" sz="2000"/>
            </a:lvl2pPr>
            <a:lvl3pPr rtl="0" indent="0" marL="914400">
              <a:spcBef>
                <a:spcPts val="0"/>
              </a:spcBef>
              <a:buNone/>
              <a:defRPr b="1" sz="1800"/>
            </a:lvl3pPr>
            <a:lvl4pPr rtl="0" indent="0" marL="1371600">
              <a:spcBef>
                <a:spcPts val="0"/>
              </a:spcBef>
              <a:buNone/>
              <a:defRPr b="1" sz="1600"/>
            </a:lvl4pPr>
            <a:lvl5pPr rtl="0" indent="0" marL="1828800">
              <a:spcBef>
                <a:spcPts val="0"/>
              </a:spcBef>
              <a:buNone/>
              <a:defRPr b="1" sz="1600"/>
            </a:lvl5pPr>
            <a:lvl6pPr rtl="0" indent="0" marL="2286000">
              <a:spcBef>
                <a:spcPts val="0"/>
              </a:spcBef>
              <a:buNone/>
              <a:defRPr b="1" sz="1600"/>
            </a:lvl6pPr>
            <a:lvl7pPr rtl="0" indent="0" marL="2743200">
              <a:spcBef>
                <a:spcPts val="0"/>
              </a:spcBef>
              <a:buNone/>
              <a:defRPr b="1" sz="1600"/>
            </a:lvl7pPr>
            <a:lvl8pPr rtl="0" indent="0" marL="3200400">
              <a:spcBef>
                <a:spcPts val="0"/>
              </a:spcBef>
              <a:buNone/>
              <a:defRPr b="1" sz="1600"/>
            </a:lvl8pPr>
            <a:lvl9pPr rtl="0" indent="0" marL="3657600">
              <a:spcBef>
                <a:spcPts val="0"/>
              </a:spcBef>
              <a:buNone/>
              <a:defRPr b="1" sz="1600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35" name="Shape 35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None/>
              <a:defRPr b="1" sz="2400"/>
            </a:lvl1pPr>
            <a:lvl2pPr rtl="0" indent="0" marL="457200">
              <a:spcBef>
                <a:spcPts val="0"/>
              </a:spcBef>
              <a:buNone/>
              <a:defRPr b="1" sz="2000"/>
            </a:lvl2pPr>
            <a:lvl3pPr rtl="0" indent="0" marL="914400">
              <a:spcBef>
                <a:spcPts val="0"/>
              </a:spcBef>
              <a:buNone/>
              <a:defRPr b="1" sz="1800"/>
            </a:lvl3pPr>
            <a:lvl4pPr rtl="0" indent="0" marL="1371600">
              <a:spcBef>
                <a:spcPts val="0"/>
              </a:spcBef>
              <a:buNone/>
              <a:defRPr b="1" sz="1600"/>
            </a:lvl4pPr>
            <a:lvl5pPr rtl="0" indent="0" marL="1828800">
              <a:spcBef>
                <a:spcPts val="0"/>
              </a:spcBef>
              <a:buNone/>
              <a:defRPr b="1" sz="1600"/>
            </a:lvl5pPr>
            <a:lvl6pPr rtl="0" indent="0" marL="2286000">
              <a:spcBef>
                <a:spcPts val="0"/>
              </a:spcBef>
              <a:buNone/>
              <a:defRPr b="1" sz="1600"/>
            </a:lvl6pPr>
            <a:lvl7pPr rtl="0" indent="0" marL="2743200">
              <a:spcBef>
                <a:spcPts val="0"/>
              </a:spcBef>
              <a:buNone/>
              <a:defRPr b="1" sz="1600"/>
            </a:lvl7pPr>
            <a:lvl8pPr rtl="0" indent="0" marL="3200400">
              <a:spcBef>
                <a:spcPts val="0"/>
              </a:spcBef>
              <a:buNone/>
              <a:defRPr b="1" sz="1600"/>
            </a:lvl8pPr>
            <a:lvl9pPr rtl="0" indent="0" marL="3657600">
              <a:spcBef>
                <a:spcPts val="0"/>
              </a:spcBef>
              <a:buNone/>
              <a:defRPr b="1" sz="1600"/>
            </a:lvl9pPr>
          </a:lstStyle>
          <a:p/>
        </p:txBody>
      </p:sp>
      <p:sp>
        <p:nvSpPr>
          <p:cNvPr id="36" name="Shape 36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_OBJECTS"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_HEADER"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 b="1" cap="small" sz="4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None/>
              <a:defRPr sz="2000">
                <a:solidFill>
                  <a:srgbClr val="3F3F3F"/>
                </a:solidFill>
              </a:defRPr>
            </a:lvl1pPr>
            <a:lvl2pPr rtl="0" indent="0" marL="457200">
              <a:spcBef>
                <a:spcPts val="0"/>
              </a:spcBef>
              <a:buNone/>
              <a:defRPr sz="1800">
                <a:solidFill>
                  <a:srgbClr val="3F3F3F"/>
                </a:solidFill>
              </a:defRPr>
            </a:lvl2pPr>
            <a:lvl3pPr rtl="0" indent="0" marL="914400">
              <a:spcBef>
                <a:spcPts val="0"/>
              </a:spcBef>
              <a:buNone/>
              <a:defRPr sz="1600">
                <a:solidFill>
                  <a:srgbClr val="3F3F3F"/>
                </a:solidFill>
              </a:defRPr>
            </a:lvl3pPr>
            <a:lvl4pPr rtl="0" indent="0" marL="1371600">
              <a:spcBef>
                <a:spcPts val="0"/>
              </a:spcBef>
              <a:buNone/>
              <a:defRPr sz="1400">
                <a:solidFill>
                  <a:srgbClr val="3F3F3F"/>
                </a:solidFill>
              </a:defRPr>
            </a:lvl4pPr>
            <a:lvl5pPr rtl="0" indent="0" marL="1828800">
              <a:spcBef>
                <a:spcPts val="0"/>
              </a:spcBef>
              <a:buNone/>
              <a:defRPr sz="1400">
                <a:solidFill>
                  <a:srgbClr val="3F3F3F"/>
                </a:solidFill>
              </a:defRPr>
            </a:lvl5pPr>
            <a:lvl6pPr rtl="0" indent="0" marL="2286000">
              <a:spcBef>
                <a:spcPts val="0"/>
              </a:spcBef>
              <a:buNone/>
              <a:defRPr sz="1400">
                <a:solidFill>
                  <a:srgbClr val="3F3F3F"/>
                </a:solidFill>
              </a:defRPr>
            </a:lvl6pPr>
            <a:lvl7pPr rtl="0" indent="0" marL="2743200">
              <a:spcBef>
                <a:spcPts val="0"/>
              </a:spcBef>
              <a:buNone/>
              <a:defRPr sz="1400">
                <a:solidFill>
                  <a:srgbClr val="3F3F3F"/>
                </a:solidFill>
              </a:defRPr>
            </a:lvl7pPr>
            <a:lvl8pPr rtl="0" indent="0" marL="3200400">
              <a:spcBef>
                <a:spcPts val="0"/>
              </a:spcBef>
              <a:buNone/>
              <a:defRPr sz="1400">
                <a:solidFill>
                  <a:srgbClr val="3F3F3F"/>
                </a:solidFill>
              </a:defRPr>
            </a:lvl8pPr>
            <a:lvl9pPr rtl="0" indent="0" marL="3657600">
              <a:spcBef>
                <a:spcPts val="0"/>
              </a:spcBef>
              <a:buNone/>
              <a:defRPr sz="1400">
                <a:solidFill>
                  <a:srgbClr val="3F3F3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2"/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10.xml" Type="http://schemas.openxmlformats.org/officeDocument/2006/relationships/slideLayout" Id="rId10"/><Relationship Target="../slideLayouts/slideLayout4.xml" Type="http://schemas.openxmlformats.org/officeDocument/2006/relationships/slideLayout" Id="rId4"/><Relationship Target="../slideLayouts/slideLayout11.xml" Type="http://schemas.openxmlformats.org/officeDocument/2006/relationships/slideLayout" Id="rId11"/><Relationship Target="../slideLayouts/slideLayout3.xml" Type="http://schemas.openxmlformats.org/officeDocument/2006/relationships/slideLayout" Id="rId3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52400" marL="251460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52400" marL="297180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52400" marL="342900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52400" marL="388620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1200" i="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 strike="noStrike" u="none" b="0" cap="none" baseline="0" sz="1200" i="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6.png" Type="http://schemas.openxmlformats.org/officeDocument/2006/relationships/image" Id="rId4"/><Relationship Target="../media/image25.png" Type="http://schemas.openxmlformats.org/officeDocument/2006/relationships/image" Id="rId3"/><Relationship Target="../media/image20.png" Type="http://schemas.openxmlformats.org/officeDocument/2006/relationships/image" Id="rId5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7.png" Type="http://schemas.openxmlformats.org/officeDocument/2006/relationships/image" Id="rId4"/><Relationship Target="../media/image17.png" Type="http://schemas.openxmlformats.org/officeDocument/2006/relationships/image" Id="rId3"/><Relationship Target="../media/image22.png" Type="http://schemas.openxmlformats.org/officeDocument/2006/relationships/image" Id="rId6"/><Relationship Target="../media/image19.png" Type="http://schemas.openxmlformats.org/officeDocument/2006/relationships/image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1.png" Type="http://schemas.openxmlformats.org/officeDocument/2006/relationships/image" Id="rId4"/><Relationship Target="../media/image18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3.png" Type="http://schemas.openxmlformats.org/officeDocument/2006/relationships/image" Id="rId4"/><Relationship Target="../media/image26.png" Type="http://schemas.openxmlformats.org/officeDocument/2006/relationships/image" Id="rId3"/><Relationship Target="../media/image28.png" Type="http://schemas.openxmlformats.org/officeDocument/2006/relationships/image" Id="rId6"/><Relationship Target="../media/image24.png" Type="http://schemas.openxmlformats.org/officeDocument/2006/relationships/image" Id="rId5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http://timerime.com/" Type="http://schemas.openxmlformats.org/officeDocument/2006/relationships/hyperlink" TargetMode="External" Id="rId4"/><Relationship Target="../media/image11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2.png" Type="http://schemas.openxmlformats.org/officeDocument/2006/relationships/image" Id="rId4"/><Relationship Target="../media/image06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4.png" Type="http://schemas.openxmlformats.org/officeDocument/2006/relationships/image" Id="rId4"/><Relationship Target="../media/image08.png" Type="http://schemas.openxmlformats.org/officeDocument/2006/relationships/image" Id="rId3"/><Relationship Target="../media/image03.pn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3.png" Type="http://schemas.openxmlformats.org/officeDocument/2006/relationships/image" Id="rId4"/><Relationship Target="../media/image07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0.png" Type="http://schemas.openxmlformats.org/officeDocument/2006/relationships/image" Id="rId4"/><Relationship Target="../media/image14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5.png" Type="http://schemas.openxmlformats.org/officeDocument/2006/relationships/image" Id="rId4"/><Relationship Target="../media/image12.png" Type="http://schemas.openxmlformats.org/officeDocument/2006/relationships/image" Id="rId3"/><Relationship Target="../media/image13.png" Type="http://schemas.openxmlformats.org/officeDocument/2006/relationships/image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ctrTitle"/>
          </p:nvPr>
        </p:nvSpPr>
        <p:spPr>
          <a:xfrm>
            <a:off y="1196975" x="827087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8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TimeRime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781300" x="755650"/>
            <a:ext cy="3095625" cx="763269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53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>
            <a:off y="6021387" x="5076825"/>
            <a:ext cy="738187" cx="40671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Камаева Т.В.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МБОУ Наримановского района «СОШ №2»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г.Нариманов, Астраханская область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9" name="Shape 2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0" name="Shape 250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 txBox="1"/>
          <p:nvPr>
            <p:ph type="title"/>
          </p:nvPr>
        </p:nvSpPr>
        <p:spPr>
          <a:xfrm>
            <a:off y="151475" x="457199"/>
            <a:ext cy="7778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Добавление изображения и звука на ленту. Шаг 2.</a:t>
            </a:r>
          </a:p>
        </p:txBody>
      </p:sp>
      <p:pic>
        <p:nvPicPr>
          <p:cNvPr id="252" name="Shape 2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52512" x="539750"/>
            <a:ext cy="2736849" cx="4573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Shape 2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052512" x="5651500"/>
            <a:ext cy="1441450" cx="1552575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Shape 254"/>
          <p:cNvSpPr/>
          <p:nvPr/>
        </p:nvSpPr>
        <p:spPr>
          <a:xfrm>
            <a:off y="1341437" x="7235825"/>
            <a:ext cy="1016000" cx="18002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добавить в избранное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вставить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удалить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редактировать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просмотреть  </a:t>
            </a:r>
          </a:p>
        </p:txBody>
      </p:sp>
      <p:pic>
        <p:nvPicPr>
          <p:cNvPr id="255" name="Shape 25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3644900" x="4211637"/>
            <a:ext cy="2449511" cx="4751387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Shape 256"/>
          <p:cNvSpPr/>
          <p:nvPr/>
        </p:nvSpPr>
        <p:spPr>
          <a:xfrm>
            <a:off y="1628775" x="7019925"/>
            <a:ext cy="360362" cx="215899"/>
          </a:xfrm>
          <a:prstGeom prst="leftArrow">
            <a:avLst>
              <a:gd fmla="val 40962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" name="Shape 257"/>
          <p:cNvSpPr/>
          <p:nvPr/>
        </p:nvSpPr>
        <p:spPr>
          <a:xfrm>
            <a:off y="2565400" x="2484436"/>
            <a:ext cy="287337" cx="287337"/>
          </a:xfrm>
          <a:prstGeom prst="roundRect">
            <a:avLst>
              <a:gd fmla="val 16667" name="adj"/>
            </a:avLst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58" name="Shape 258"/>
          <p:cNvCxnSpPr/>
          <p:nvPr/>
        </p:nvCxnSpPr>
        <p:spPr>
          <a:xfrm rot="10800000" flipH="1">
            <a:off y="2420936" x="2771775"/>
            <a:ext cy="288925" cx="4321174"/>
          </a:xfrm>
          <a:prstGeom prst="straightConnector1">
            <a:avLst/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lg" len="lg" type="triangle"/>
          </a:ln>
        </p:spPr>
      </p:cxnSp>
      <p:sp>
        <p:nvSpPr>
          <p:cNvPr id="259" name="Shape 259"/>
          <p:cNvSpPr/>
          <p:nvPr/>
        </p:nvSpPr>
        <p:spPr>
          <a:xfrm>
            <a:off y="3846511" x="457199"/>
            <a:ext cy="2247900" cx="3673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Изображение сначала попадает в вашу галерею.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Чтобы добавить изображение на ленту, необходимо выбрать его в галерее и щёлкнуть по нему левой кнопкой мыши или воспользоваться выпадающим меню, выбрав пункт Insert 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Изображение, добавленное в галерею, можно редактировать, используя встроенный графический редактор</a:t>
            </a:r>
          </a:p>
        </p:txBody>
      </p:sp>
      <p:sp>
        <p:nvSpPr>
          <p:cNvPr id="260" name="Shape 260"/>
          <p:cNvSpPr/>
          <p:nvPr/>
        </p:nvSpPr>
        <p:spPr>
          <a:xfrm>
            <a:off y="2997200" x="5867400"/>
            <a:ext cy="368299" cx="25923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результат</a:t>
            </a:r>
          </a:p>
        </p:txBody>
      </p:sp>
      <p:sp>
        <p:nvSpPr>
          <p:cNvPr id="261" name="Shape 261"/>
          <p:cNvSpPr/>
          <p:nvPr/>
        </p:nvSpPr>
        <p:spPr>
          <a:xfrm>
            <a:off y="3573462" x="6732586"/>
            <a:ext cy="1295400" cx="935037"/>
          </a:xfrm>
          <a:prstGeom prst="downArrow">
            <a:avLst>
              <a:gd fmla="val 40774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5" name="Shape 2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6" name="Shape 266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 txBox="1"/>
          <p:nvPr>
            <p:ph type="title"/>
          </p:nvPr>
        </p:nvSpPr>
        <p:spPr>
          <a:xfrm>
            <a:off y="274637" x="755650"/>
            <a:ext cy="417511" cx="7931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Получение ссылки и кода</a:t>
            </a:r>
          </a:p>
        </p:txBody>
      </p:sp>
      <p:pic>
        <p:nvPicPr>
          <p:cNvPr id="268" name="Shape 2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357562" x="539750"/>
            <a:ext cy="3095625" cx="8147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Shape 2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981075" x="539750"/>
            <a:ext cy="2114550" cx="295275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Shape 270"/>
          <p:cNvSpPr/>
          <p:nvPr/>
        </p:nvSpPr>
        <p:spPr>
          <a:xfrm>
            <a:off y="981075" x="4859337"/>
            <a:ext cy="307974" cx="25923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Ссылка на ленту времени</a:t>
            </a:r>
          </a:p>
        </p:txBody>
      </p:sp>
      <p:sp>
        <p:nvSpPr>
          <p:cNvPr id="271" name="Shape 271"/>
          <p:cNvSpPr/>
          <p:nvPr/>
        </p:nvSpPr>
        <p:spPr>
          <a:xfrm>
            <a:off y="1536700" x="4859337"/>
            <a:ext cy="307974" cx="18002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Получить код</a:t>
            </a:r>
          </a:p>
        </p:txBody>
      </p:sp>
      <p:sp>
        <p:nvSpPr>
          <p:cNvPr id="272" name="Shape 272"/>
          <p:cNvSpPr/>
          <p:nvPr/>
        </p:nvSpPr>
        <p:spPr>
          <a:xfrm>
            <a:off y="2133600" x="4284662"/>
            <a:ext cy="584200" cx="36718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Установите нужный размер ленты и нажмите на кнопку “Generate code”</a:t>
            </a:r>
          </a:p>
        </p:txBody>
      </p:sp>
      <p:sp>
        <p:nvSpPr>
          <p:cNvPr id="273" name="Shape 273"/>
          <p:cNvSpPr/>
          <p:nvPr/>
        </p:nvSpPr>
        <p:spPr>
          <a:xfrm>
            <a:off y="1557337" x="611187"/>
            <a:ext cy="792162" cx="1800225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/>
        </p:nvSpPr>
        <p:spPr>
          <a:xfrm>
            <a:off y="1989136" x="3563937"/>
            <a:ext cy="792162" cx="576262"/>
          </a:xfrm>
          <a:prstGeom prst="lef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y="981075" x="2987675"/>
            <a:ext cy="215899" cx="288925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0070C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/>
        </p:nvSpPr>
        <p:spPr>
          <a:xfrm>
            <a:off y="3357562" x="6588125"/>
            <a:ext cy="287337" cx="504824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0070C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77" name="Shape 2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981075" x="4356100"/>
            <a:ext cy="409574" cx="46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Shape 27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1484312" x="4356100"/>
            <a:ext cy="431799" cx="431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2" name="Shape 2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3" name="Shape 283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84" name="Shape 2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08050" x="539750"/>
            <a:ext cy="2411412" cx="6624637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Shape 285"/>
          <p:cNvSpPr txBox="1"/>
          <p:nvPr>
            <p:ph type="title"/>
          </p:nvPr>
        </p:nvSpPr>
        <p:spPr>
          <a:xfrm>
            <a:off y="0" x="468312"/>
            <a:ext cy="777875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Организация совместной работы</a:t>
            </a:r>
          </a:p>
        </p:txBody>
      </p:sp>
      <p:pic>
        <p:nvPicPr>
          <p:cNvPr id="286" name="Shape 2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2133600" x="2339975"/>
            <a:ext cy="3976686" cx="6335711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Shape 287"/>
          <p:cNvSpPr/>
          <p:nvPr/>
        </p:nvSpPr>
        <p:spPr>
          <a:xfrm>
            <a:off y="981075" x="3924300"/>
            <a:ext cy="287337" cx="1079499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/>
        </p:nvSpPr>
        <p:spPr>
          <a:xfrm>
            <a:off y="1341437" x="3851275"/>
            <a:ext cy="863599" cx="1152525"/>
          </a:xfrm>
          <a:prstGeom prst="downArrow">
            <a:avLst>
              <a:gd fmla="val 32283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/>
        </p:nvSpPr>
        <p:spPr>
          <a:xfrm>
            <a:off y="3141661" x="4067175"/>
            <a:ext cy="738187" cx="46450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Укажите через точку с запятой (;) электронные адреса тех, кого вы хотели бы пригласить к редактированию ленты</a:t>
            </a:r>
          </a:p>
        </p:txBody>
      </p:sp>
      <p:sp>
        <p:nvSpPr>
          <p:cNvPr id="290" name="Shape 290"/>
          <p:cNvSpPr/>
          <p:nvPr/>
        </p:nvSpPr>
        <p:spPr>
          <a:xfrm>
            <a:off y="3933825" x="4140200"/>
            <a:ext cy="1600199" cx="35274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Дополнительная информация (будет добавлена к автоматически сгенерированному письму).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Приглашение можно отправлять даже незарегистрированным пользователям, им будет предложено зарегистрироваться в системе.</a:t>
            </a:r>
          </a:p>
        </p:txBody>
      </p:sp>
      <p:sp>
        <p:nvSpPr>
          <p:cNvPr id="291" name="Shape 291"/>
          <p:cNvSpPr/>
          <p:nvPr/>
        </p:nvSpPr>
        <p:spPr>
          <a:xfrm>
            <a:off y="5518150" x="6804025"/>
            <a:ext cy="431799" cx="1295400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2" name="Shape 292"/>
          <p:cNvSpPr/>
          <p:nvPr/>
        </p:nvSpPr>
        <p:spPr>
          <a:xfrm>
            <a:off y="836612" x="5219700"/>
            <a:ext cy="584200" cx="43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3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293" name="Shape 293"/>
          <p:cNvSpPr/>
          <p:nvPr/>
        </p:nvSpPr>
        <p:spPr>
          <a:xfrm>
            <a:off y="2565400" x="7740650"/>
            <a:ext cy="584200" cx="43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3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94" name="Shape 294"/>
          <p:cNvSpPr/>
          <p:nvPr/>
        </p:nvSpPr>
        <p:spPr>
          <a:xfrm>
            <a:off y="5518150" x="6264275"/>
            <a:ext cy="584200" cx="43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3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8" name="Shape 2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9" name="Shape 299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 txBox="1"/>
          <p:nvPr>
            <p:ph type="title"/>
          </p:nvPr>
        </p:nvSpPr>
        <p:spPr>
          <a:xfrm>
            <a:off y="0" x="468312"/>
            <a:ext cy="777875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Редактирование ленты времени</a:t>
            </a:r>
          </a:p>
        </p:txBody>
      </p:sp>
      <p:pic>
        <p:nvPicPr>
          <p:cNvPr id="301" name="Shape 3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836612" x="468312"/>
            <a:ext cy="657225" cx="583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Shape 3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557337" x="2484436"/>
            <a:ext cy="2890837" cx="5976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Shape 30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3860800" x="539750"/>
            <a:ext cy="2057400" cx="5761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Shape 30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4724400" x="5508625"/>
            <a:ext cy="1800225" cx="2952750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Shape 305"/>
          <p:cNvSpPr/>
          <p:nvPr/>
        </p:nvSpPr>
        <p:spPr>
          <a:xfrm>
            <a:off y="836612" x="1979611"/>
            <a:ext cy="360362" cx="1368425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6" name="Shape 306"/>
          <p:cNvSpPr/>
          <p:nvPr/>
        </p:nvSpPr>
        <p:spPr>
          <a:xfrm>
            <a:off y="1196975" x="3492500"/>
            <a:ext cy="287337" cx="1079499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/>
        </p:nvSpPr>
        <p:spPr>
          <a:xfrm>
            <a:off y="2708275" x="4427537"/>
            <a:ext cy="215899" cx="1584325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8" name="Shape 308"/>
          <p:cNvSpPr/>
          <p:nvPr/>
        </p:nvSpPr>
        <p:spPr>
          <a:xfrm>
            <a:off y="4076700" x="5651500"/>
            <a:ext cy="288925" cx="360362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9" name="Shape 309"/>
          <p:cNvSpPr/>
          <p:nvPr/>
        </p:nvSpPr>
        <p:spPr>
          <a:xfrm>
            <a:off y="5732462" x="5867400"/>
            <a:ext cy="288925" cx="360362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0" name="Shape 310"/>
          <p:cNvSpPr/>
          <p:nvPr/>
        </p:nvSpPr>
        <p:spPr>
          <a:xfrm>
            <a:off y="765175" x="3132136"/>
            <a:ext cy="522286" cx="431799"/>
          </a:xfrm>
          <a:prstGeom prst="rect">
            <a:avLst/>
          </a:prstGeom>
          <a:solidFill>
            <a:schemeClr val="lt1"/>
          </a:solidFill>
          <a:ln w="9525" cap="rnd">
            <a:solidFill>
              <a:srgbClr val="0070C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311" name="Shape 311"/>
          <p:cNvSpPr/>
          <p:nvPr/>
        </p:nvSpPr>
        <p:spPr>
          <a:xfrm>
            <a:off y="1916111" x="5508625"/>
            <a:ext cy="523874" cx="431799"/>
          </a:xfrm>
          <a:prstGeom prst="rect">
            <a:avLst/>
          </a:prstGeom>
          <a:solidFill>
            <a:schemeClr val="lt1"/>
          </a:solidFill>
          <a:ln w="9525" cap="rnd">
            <a:solidFill>
              <a:srgbClr val="0070C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312" name="Shape 312"/>
          <p:cNvSpPr/>
          <p:nvPr/>
        </p:nvSpPr>
        <p:spPr>
          <a:xfrm>
            <a:off y="1844675" x="395287"/>
            <a:ext cy="1816099" cx="21605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Можно перейти к редактированию ленты времени из вашего каталога (change) </a:t>
            </a:r>
            <a:b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или </a:t>
            </a:r>
            <a:b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непосредственно в режиме просмотра (Edit)</a:t>
            </a:r>
          </a:p>
        </p:txBody>
      </p:sp>
      <p:cxnSp>
        <p:nvCxnSpPr>
          <p:cNvPr id="313" name="Shape 313"/>
          <p:cNvCxnSpPr/>
          <p:nvPr/>
        </p:nvCxnSpPr>
        <p:spPr>
          <a:xfrm>
            <a:off y="2636836" x="1979611"/>
            <a:ext cy="144462" cx="2376487"/>
          </a:xfrm>
          <a:prstGeom prst="straightConnector1">
            <a:avLst/>
          </a:prstGeom>
          <a:noFill/>
          <a:ln w="57150" cap="rnd">
            <a:solidFill>
              <a:srgbClr val="4A7EBB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314" name="Shape 314"/>
          <p:cNvCxnSpPr/>
          <p:nvPr/>
        </p:nvCxnSpPr>
        <p:spPr>
          <a:xfrm>
            <a:off y="3500437" x="1042987"/>
            <a:ext cy="720724" cx="4608512"/>
          </a:xfrm>
          <a:prstGeom prst="straightConnector1">
            <a:avLst/>
          </a:prstGeom>
          <a:noFill/>
          <a:ln w="57150" cap="rnd">
            <a:solidFill>
              <a:srgbClr val="4A7EBB"/>
            </a:solidFill>
            <a:prstDash val="solid"/>
            <a:miter/>
            <a:headEnd w="med" len="med" type="none"/>
            <a:tailEnd w="lg" len="lg" type="triangle"/>
          </a:ln>
        </p:spPr>
      </p:cxnSp>
      <p:sp>
        <p:nvSpPr>
          <p:cNvPr id="315" name="Shape 315"/>
          <p:cNvSpPr/>
          <p:nvPr/>
        </p:nvSpPr>
        <p:spPr>
          <a:xfrm>
            <a:off y="5438369" x="827087"/>
            <a:ext cy="1094099" cx="4392600"/>
          </a:xfrm>
          <a:prstGeom prst="rect">
            <a:avLst/>
          </a:prstGeom>
          <a:solidFill>
            <a:schemeClr val="lt1"/>
          </a:solidFill>
          <a:ln w="9525" cap="rnd">
            <a:solidFill>
              <a:srgbClr val="0070C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Редактирование конкретного события (периода): 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щёлкнуть на ленте времени по событию (периоду)  левой кнопкой мыши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окне просмотра (под лентой) выбрать «Edit»</a:t>
            </a:r>
          </a:p>
        </p:txBody>
      </p:sp>
      <p:cxnSp>
        <p:nvCxnSpPr>
          <p:cNvPr id="316" name="Shape 316"/>
          <p:cNvCxnSpPr/>
          <p:nvPr/>
        </p:nvCxnSpPr>
        <p:spPr>
          <a:xfrm rot="10800000" flipH="1">
            <a:off y="5949949" x="4859337"/>
            <a:ext cy="358775" cx="936624"/>
          </a:xfrm>
          <a:prstGeom prst="straightConnector1">
            <a:avLst/>
          </a:prstGeom>
          <a:noFill/>
          <a:ln w="57150" cap="rnd">
            <a:solidFill>
              <a:srgbClr val="4A7EBB"/>
            </a:solidFill>
            <a:prstDash val="solid"/>
            <a:miter/>
            <a:headEnd w="med" len="med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916111" x="179386"/>
            <a:ext cy="4581524" cx="86772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>
            <p:ph type="title"/>
          </p:nvPr>
        </p:nvSpPr>
        <p:spPr>
          <a:xfrm>
            <a:off y="274637" x="457200"/>
            <a:ext cy="8508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sng" b="1" cap="none" baseline="0" sz="3600" lang="en-US" i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http://timerime.com/</a:t>
            </a:r>
          </a:p>
        </p:txBody>
      </p:sp>
      <p:sp>
        <p:nvSpPr>
          <p:cNvPr id="62" name="Shape 62"/>
          <p:cNvSpPr/>
          <p:nvPr/>
        </p:nvSpPr>
        <p:spPr>
          <a:xfrm>
            <a:off y="1844675" x="6084887"/>
            <a:ext cy="360362" cx="1366836"/>
          </a:xfrm>
          <a:prstGeom prst="roundRect">
            <a:avLst>
              <a:gd fmla="val 16667" name="adj"/>
            </a:avLst>
          </a:prstGeom>
          <a:noFill/>
          <a:ln w="5715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>
            <a:off y="1235712" x="1791263"/>
            <a:ext cy="461999" cx="5161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800" lang="en-US" i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Зарегистрироваться/Войти</a:t>
            </a:r>
          </a:p>
        </p:txBody>
      </p:sp>
      <p:sp>
        <p:nvSpPr>
          <p:cNvPr id="64" name="Shape 64"/>
          <p:cNvSpPr/>
          <p:nvPr/>
        </p:nvSpPr>
        <p:spPr>
          <a:xfrm>
            <a:off y="1412875" x="6300787"/>
            <a:ext cy="431799" cx="935037"/>
          </a:xfrm>
          <a:prstGeom prst="downArrow">
            <a:avLst>
              <a:gd fmla="val 42673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 txBox="1"/>
          <p:nvPr>
            <p:ph type="title"/>
          </p:nvPr>
        </p:nvSpPr>
        <p:spPr>
          <a:xfrm>
            <a:off y="274637" x="457200"/>
            <a:ext cy="490537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9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Регистрация на сервисе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52512" x="1116012"/>
            <a:ext cy="4972050" cx="543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/>
          <p:nvPr/>
        </p:nvSpPr>
        <p:spPr>
          <a:xfrm>
            <a:off y="1916111" x="1258887"/>
            <a:ext cy="307974" cx="22336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Имя (латинские буквы)</a:t>
            </a:r>
          </a:p>
        </p:txBody>
      </p:sp>
      <p:sp>
        <p:nvSpPr>
          <p:cNvPr id="73" name="Shape 73"/>
          <p:cNvSpPr/>
          <p:nvPr/>
        </p:nvSpPr>
        <p:spPr>
          <a:xfrm>
            <a:off y="2420936" x="1258887"/>
            <a:ext cy="307974" cx="22336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Электронный адрес</a:t>
            </a:r>
          </a:p>
        </p:txBody>
      </p:sp>
      <p:sp>
        <p:nvSpPr>
          <p:cNvPr id="74" name="Shape 74"/>
          <p:cNvSpPr/>
          <p:nvPr/>
        </p:nvSpPr>
        <p:spPr>
          <a:xfrm>
            <a:off y="2924175" x="1258887"/>
            <a:ext cy="307974" cx="22336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пароль</a:t>
            </a:r>
          </a:p>
        </p:txBody>
      </p:sp>
      <p:sp>
        <p:nvSpPr>
          <p:cNvPr id="75" name="Shape 75"/>
          <p:cNvSpPr/>
          <p:nvPr/>
        </p:nvSpPr>
        <p:spPr>
          <a:xfrm>
            <a:off y="3429000" x="1258887"/>
            <a:ext cy="307974" cx="22336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повтор пароля</a:t>
            </a:r>
          </a:p>
        </p:txBody>
      </p:sp>
      <p:sp>
        <p:nvSpPr>
          <p:cNvPr id="76" name="Shape 76"/>
          <p:cNvSpPr/>
          <p:nvPr/>
        </p:nvSpPr>
        <p:spPr>
          <a:xfrm>
            <a:off y="3860800" x="2555875"/>
            <a:ext cy="461961" cx="15843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Введите указанный на картинке код</a:t>
            </a:r>
          </a:p>
        </p:txBody>
      </p:sp>
      <p:sp>
        <p:nvSpPr>
          <p:cNvPr id="77" name="Shape 77"/>
          <p:cNvSpPr/>
          <p:nvPr/>
        </p:nvSpPr>
        <p:spPr>
          <a:xfrm>
            <a:off y="1700211" x="3779837"/>
            <a:ext cy="1800225" cx="2736850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/>
          <p:nvPr/>
        </p:nvSpPr>
        <p:spPr>
          <a:xfrm>
            <a:off y="1916111" x="6732586"/>
            <a:ext cy="831850" cx="21605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вход для зарегистрированных пользователей</a:t>
            </a:r>
          </a:p>
        </p:txBody>
      </p:sp>
      <p:sp>
        <p:nvSpPr>
          <p:cNvPr id="79" name="Shape 79"/>
          <p:cNvSpPr/>
          <p:nvPr/>
        </p:nvSpPr>
        <p:spPr>
          <a:xfrm>
            <a:off y="1916111" x="6372225"/>
            <a:ext cy="792162" cx="360362"/>
          </a:xfrm>
          <a:prstGeom prst="leftArrow">
            <a:avLst>
              <a:gd fmla="val 41378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/>
          <p:nvPr/>
        </p:nvSpPr>
        <p:spPr>
          <a:xfrm>
            <a:off y="4221162" x="1187450"/>
            <a:ext cy="1079499" cx="288925"/>
          </a:xfrm>
          <a:prstGeom prst="roundRect">
            <a:avLst>
              <a:gd fmla="val 16667" name="adj"/>
            </a:avLst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>
            <a:off y="5624442" x="684212"/>
            <a:ext cy="979799" cx="17957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Поставьте галочку в этих полях и нажмите на кнопку «Register»</a:t>
            </a:r>
          </a:p>
        </p:txBody>
      </p:sp>
      <p:sp>
        <p:nvSpPr>
          <p:cNvPr id="82" name="Shape 82"/>
          <p:cNvSpPr/>
          <p:nvPr/>
        </p:nvSpPr>
        <p:spPr>
          <a:xfrm>
            <a:off y="5431349" x="2555875"/>
            <a:ext cy="719100" cx="358799"/>
          </a:xfrm>
          <a:prstGeom prst="rightArrow">
            <a:avLst>
              <a:gd fmla="val 40258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/>
          <p:nvPr/>
        </p:nvSpPr>
        <p:spPr>
          <a:xfrm>
            <a:off y="5300662" x="1258887"/>
            <a:ext cy="364800" cx="288899"/>
          </a:xfrm>
          <a:prstGeom prst="upArrow">
            <a:avLst>
              <a:gd fmla="val 37218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4" name="Shape 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5373687" x="5435600"/>
            <a:ext cy="1192212" cx="3365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y="3644900" x="5364162"/>
            <a:ext cy="1530600" cx="36005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lang="en-US" i="0">
                <a:solidFill>
                  <a:schemeClr val="dk1"/>
                </a:solidFill>
              </a:rPr>
              <a:t>Если все поля заполнены верно, вы увидите это сообщение. Необходимо войти в свою электронную почту и подтвердить регистрацию, перейдя по ссылке, данной в письме.</a:t>
            </a:r>
          </a:p>
        </p:txBody>
      </p:sp>
      <p:sp>
        <p:nvSpPr>
          <p:cNvPr id="86" name="Shape 86"/>
          <p:cNvSpPr/>
          <p:nvPr/>
        </p:nvSpPr>
        <p:spPr>
          <a:xfrm>
            <a:off y="5121342" x="7164386"/>
            <a:ext cy="503099" cx="936600"/>
          </a:xfrm>
          <a:prstGeom prst="downArrow">
            <a:avLst>
              <a:gd fmla="val 36036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/>
        </p:nvSpPr>
        <p:spPr>
          <a:xfrm>
            <a:off y="1196975" x="684212"/>
            <a:ext cy="584200" cx="5746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3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88" name="Shape 88"/>
          <p:cNvSpPr/>
          <p:nvPr/>
        </p:nvSpPr>
        <p:spPr>
          <a:xfrm>
            <a:off y="5157787" x="3059111"/>
            <a:ext cy="584200" cx="576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3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89" name="Shape 89"/>
          <p:cNvSpPr/>
          <p:nvPr/>
        </p:nvSpPr>
        <p:spPr>
          <a:xfrm>
            <a:off y="3068636" x="7812086"/>
            <a:ext cy="584200" cx="576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3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y="274637" x="457200"/>
            <a:ext cy="706436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Создание ленты времени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852736" x="539750"/>
            <a:ext cy="3124200" cx="54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25537" x="684212"/>
            <a:ext cy="1428750" cx="770731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/>
          <p:nvPr/>
        </p:nvSpPr>
        <p:spPr>
          <a:xfrm>
            <a:off y="1844675" x="3851275"/>
            <a:ext cy="360362" cx="1368425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y="2205036" x="5435600"/>
            <a:ext cy="360362" cx="1152525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9" name="Shape 99"/>
          <p:cNvCxnSpPr/>
          <p:nvPr/>
        </p:nvCxnSpPr>
        <p:spPr>
          <a:xfrm>
            <a:off y="2205036" x="5219700"/>
            <a:ext cy="0" cx="288925"/>
          </a:xfrm>
          <a:prstGeom prst="straightConnector1">
            <a:avLst/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00" name="Shape 100"/>
          <p:cNvSpPr/>
          <p:nvPr/>
        </p:nvSpPr>
        <p:spPr>
          <a:xfrm>
            <a:off y="4110037" x="5723712"/>
            <a:ext cy="1007999" cx="576300"/>
          </a:xfrm>
          <a:prstGeom prst="leftArrow">
            <a:avLst>
              <a:gd fmla="val 37125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y="4110037" x="6443662"/>
            <a:ext cy="1424100" cx="2376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Создать новую ленту времени</a:t>
            </a:r>
          </a:p>
        </p:txBody>
      </p:sp>
      <p:sp>
        <p:nvSpPr>
          <p:cNvPr id="102" name="Shape 102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y="0" x="468312"/>
            <a:ext cy="777875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Установка свойств ленты времени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620712" x="900112"/>
            <a:ext cy="5734050" cx="54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/>
          <p:nvPr/>
        </p:nvSpPr>
        <p:spPr>
          <a:xfrm>
            <a:off y="1773236" x="2771775"/>
            <a:ext cy="369886" cx="18002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Название ленты</a:t>
            </a:r>
          </a:p>
        </p:txBody>
      </p:sp>
      <p:sp>
        <p:nvSpPr>
          <p:cNvPr id="111" name="Shape 111"/>
          <p:cNvSpPr/>
          <p:nvPr/>
        </p:nvSpPr>
        <p:spPr>
          <a:xfrm>
            <a:off y="2205036" x="2484436"/>
            <a:ext cy="288925" cx="3382961"/>
          </a:xfrm>
          <a:prstGeom prst="roundRect">
            <a:avLst>
              <a:gd fmla="val 16667" name="adj"/>
            </a:avLst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/>
        </p:nvSpPr>
        <p:spPr>
          <a:xfrm>
            <a:off y="2062161" x="6588125"/>
            <a:ext cy="646112" cx="14398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выберите категорию</a:t>
            </a:r>
          </a:p>
        </p:txBody>
      </p:sp>
      <p:sp>
        <p:nvSpPr>
          <p:cNvPr id="113" name="Shape 113"/>
          <p:cNvSpPr/>
          <p:nvPr/>
        </p:nvSpPr>
        <p:spPr>
          <a:xfrm>
            <a:off y="2133600" x="5940425"/>
            <a:ext cy="503236" cx="503236"/>
          </a:xfrm>
          <a:prstGeom prst="leftArrow">
            <a:avLst>
              <a:gd fmla="val 50381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/>
        </p:nvSpPr>
        <p:spPr>
          <a:xfrm>
            <a:off y="3286125" x="1258887"/>
            <a:ext cy="923924" cx="43926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При необходимость введите дополнительные пояснения, описание, добавьте изображение, видео и т.д.</a:t>
            </a:r>
          </a:p>
        </p:txBody>
      </p:sp>
      <p:sp>
        <p:nvSpPr>
          <p:cNvPr id="115" name="Shape 115"/>
          <p:cNvSpPr/>
          <p:nvPr/>
        </p:nvSpPr>
        <p:spPr>
          <a:xfrm>
            <a:off y="4292600" x="6516687"/>
            <a:ext cy="2032000" cx="24114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strike="noStrike" u="none" b="0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– публичная, доступна для просмотра всем пользователям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Private </a:t>
            </a:r>
            <a:r>
              <a:rPr strike="noStrike" u="none" b="0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– личная, видеть может только автор ленты</a:t>
            </a:r>
          </a:p>
        </p:txBody>
      </p:sp>
      <p:sp>
        <p:nvSpPr>
          <p:cNvPr id="116" name="Shape 116"/>
          <p:cNvSpPr/>
          <p:nvPr/>
        </p:nvSpPr>
        <p:spPr>
          <a:xfrm>
            <a:off y="5589587" x="1042987"/>
            <a:ext cy="647700" cx="1296986"/>
          </a:xfrm>
          <a:prstGeom prst="roundRect">
            <a:avLst>
              <a:gd fmla="val 16667" name="adj"/>
            </a:avLst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>
            <a:off y="5734050" x="2987675"/>
            <a:ext cy="369886" cx="24479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настройки доступа</a:t>
            </a:r>
          </a:p>
        </p:txBody>
      </p:sp>
      <p:sp>
        <p:nvSpPr>
          <p:cNvPr id="118" name="Shape 118"/>
          <p:cNvSpPr/>
          <p:nvPr/>
        </p:nvSpPr>
        <p:spPr>
          <a:xfrm>
            <a:off y="5662612" x="2411411"/>
            <a:ext cy="647700" cx="504824"/>
          </a:xfrm>
          <a:prstGeom prst="leftArrow">
            <a:avLst>
              <a:gd fmla="val 37050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19" name="Shape 119"/>
          <p:cNvCxnSpPr/>
          <p:nvPr/>
        </p:nvCxnSpPr>
        <p:spPr>
          <a:xfrm rot="10800000" flipH="1">
            <a:off y="5302250" x="5076825"/>
            <a:ext cy="576262" cx="1439862"/>
          </a:xfrm>
          <a:prstGeom prst="straightConnector1">
            <a:avLst/>
          </a:prstGeom>
          <a:noFill/>
          <a:ln w="38100" cap="rnd">
            <a:solidFill>
              <a:srgbClr val="4A7EBB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20" name="Shape 120"/>
          <p:cNvCxnSpPr/>
          <p:nvPr/>
        </p:nvCxnSpPr>
        <p:spPr>
          <a:xfrm>
            <a:off y="4294187" x="6516687"/>
            <a:ext cy="1800225" cx="0"/>
          </a:xfrm>
          <a:prstGeom prst="straightConnector1">
            <a:avLst/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21" name="Shape 121"/>
          <p:cNvSpPr/>
          <p:nvPr/>
        </p:nvSpPr>
        <p:spPr>
          <a:xfrm>
            <a:off y="6094412" x="5724525"/>
            <a:ext cy="287337" cx="647700"/>
          </a:xfrm>
          <a:prstGeom prst="roundRect">
            <a:avLst>
              <a:gd fmla="val 16667" name="adj"/>
            </a:avLst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/>
        </p:nvSpPr>
        <p:spPr>
          <a:xfrm>
            <a:off y="1485900" x="5651500"/>
            <a:ext cy="287337" cx="649286"/>
          </a:xfrm>
          <a:prstGeom prst="roundRect">
            <a:avLst>
              <a:gd fmla="val 16667" name="adj"/>
            </a:avLst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/>
        </p:nvSpPr>
        <p:spPr>
          <a:xfrm>
            <a:off y="1773236" x="2484436"/>
            <a:ext cy="461961" cx="5746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24" name="Shape 124"/>
          <p:cNvSpPr/>
          <p:nvPr/>
        </p:nvSpPr>
        <p:spPr>
          <a:xfrm>
            <a:off y="2133600" x="2124075"/>
            <a:ext cy="461961" cx="576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125" name="Shape 125"/>
          <p:cNvSpPr/>
          <p:nvPr/>
        </p:nvSpPr>
        <p:spPr>
          <a:xfrm>
            <a:off y="4149725" x="2124075"/>
            <a:ext cy="461961" cx="576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sp>
        <p:nvSpPr>
          <p:cNvPr id="126" name="Shape 126"/>
          <p:cNvSpPr/>
          <p:nvPr/>
        </p:nvSpPr>
        <p:spPr>
          <a:xfrm>
            <a:off y="5589587" x="1692275"/>
            <a:ext cy="461961" cx="576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127" name="Shape 127"/>
          <p:cNvSpPr/>
          <p:nvPr/>
        </p:nvSpPr>
        <p:spPr>
          <a:xfrm>
            <a:off y="973137" x="5724525"/>
            <a:ext cy="461961" cx="576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128" name="Shape 128"/>
          <p:cNvSpPr/>
          <p:nvPr/>
        </p:nvSpPr>
        <p:spPr>
          <a:xfrm>
            <a:off y="5632450" x="5795962"/>
            <a:ext cy="461961" cx="576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129" name="Shape 129"/>
          <p:cNvSpPr/>
          <p:nvPr/>
        </p:nvSpPr>
        <p:spPr>
          <a:xfrm>
            <a:off y="620712" x="6516687"/>
            <a:ext cy="1201737" cx="2158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После нажатия на кнопку «Save» вы перейдёте к созданию события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 txBox="1"/>
          <p:nvPr>
            <p:ph type="title"/>
          </p:nvPr>
        </p:nvSpPr>
        <p:spPr>
          <a:xfrm>
            <a:off y="260350" x="5809467"/>
            <a:ext cy="658500" cx="3093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Создание события</a:t>
            </a:r>
          </a:p>
        </p:txBody>
      </p:sp>
      <p:grpSp>
        <p:nvGrpSpPr>
          <p:cNvPr id="136" name="Shape 136"/>
          <p:cNvGrpSpPr/>
          <p:nvPr/>
        </p:nvGrpSpPr>
        <p:grpSpPr>
          <a:xfrm>
            <a:off y="404812" x="611186"/>
            <a:ext cy="6048374" cx="5256211"/>
            <a:chOff y="0" x="0"/>
            <a:chExt cy="2147483647" cx="2147483647"/>
          </a:xfrm>
        </p:grpSpPr>
        <p:pic>
          <p:nvPicPr>
            <p:cNvPr id="137" name="Shape 13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y="0" x="0"/>
              <a:ext cy="1797249247" cx="2141682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Shape 13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y="1405274913" x="9538590"/>
              <a:ext cy="742208733" cx="213794505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Shape 139"/>
          <p:cNvSpPr/>
          <p:nvPr/>
        </p:nvSpPr>
        <p:spPr>
          <a:xfrm>
            <a:off y="1268412" x="2987675"/>
            <a:ext cy="338136" cx="23764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название события</a:t>
            </a:r>
          </a:p>
        </p:txBody>
      </p:sp>
      <p:sp>
        <p:nvSpPr>
          <p:cNvPr id="140" name="Shape 140"/>
          <p:cNvSpPr/>
          <p:nvPr/>
        </p:nvSpPr>
        <p:spPr>
          <a:xfrm>
            <a:off y="1574800" x="6227762"/>
            <a:ext cy="307974" cx="28813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дата и время начала</a:t>
            </a:r>
          </a:p>
        </p:txBody>
      </p:sp>
      <p:sp>
        <p:nvSpPr>
          <p:cNvPr id="141" name="Shape 141"/>
          <p:cNvSpPr/>
          <p:nvPr/>
        </p:nvSpPr>
        <p:spPr>
          <a:xfrm>
            <a:off y="1935161" x="6227762"/>
            <a:ext cy="307974" cx="28082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дата и время окончания</a:t>
            </a:r>
          </a:p>
        </p:txBody>
      </p:sp>
      <p:sp>
        <p:nvSpPr>
          <p:cNvPr id="142" name="Shape 142"/>
          <p:cNvSpPr/>
          <p:nvPr/>
        </p:nvSpPr>
        <p:spPr>
          <a:xfrm>
            <a:off y="2276475" x="6227762"/>
            <a:ext cy="892174" cx="28082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определяет уровень (значимость события):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сначала будут показываться события 1 уровня и т.д.</a:t>
            </a:r>
          </a:p>
        </p:txBody>
      </p:sp>
      <p:sp>
        <p:nvSpPr>
          <p:cNvPr id="143" name="Shape 143"/>
          <p:cNvSpPr/>
          <p:nvPr/>
        </p:nvSpPr>
        <p:spPr>
          <a:xfrm>
            <a:off y="2744425" x="2196305"/>
            <a:ext cy="1168499" cx="1800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краткое описание (появляется рядом с изображением при наведении мыши)</a:t>
            </a:r>
          </a:p>
        </p:txBody>
      </p:sp>
      <p:sp>
        <p:nvSpPr>
          <p:cNvPr id="144" name="Shape 144"/>
          <p:cNvSpPr/>
          <p:nvPr/>
        </p:nvSpPr>
        <p:spPr>
          <a:xfrm>
            <a:off y="2716675" x="2112417"/>
            <a:ext cy="1223999" cx="1899000"/>
          </a:xfrm>
          <a:prstGeom prst="rect">
            <a:avLst/>
          </a:prstGeom>
          <a:noFill/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45" name="Shape 145"/>
          <p:cNvSpPr/>
          <p:nvPr/>
        </p:nvSpPr>
        <p:spPr>
          <a:xfrm>
            <a:off y="4621162" x="869211"/>
            <a:ext cy="1168499" cx="4679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Подробное описание (отражается под лентой при щелчке на значке события). Можно добавить изображение, видео и т.д.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вставки видео с YouTube используется код.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Кнопка           позволяет добавить слайд-шоу или презентацию (принимает коды Photopeach, Slideshare)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y="3429000" x="6300787"/>
            <a:ext cy="830261" cx="28082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добавить на ленту изображение, 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музыку</a:t>
            </a:r>
          </a:p>
        </p:txBody>
      </p:sp>
      <p:sp>
        <p:nvSpPr>
          <p:cNvPr id="147" name="Shape 147"/>
          <p:cNvSpPr/>
          <p:nvPr/>
        </p:nvSpPr>
        <p:spPr>
          <a:xfrm>
            <a:off y="5300662" x="6300787"/>
            <a:ext cy="1077899" cx="2764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Save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сохранить</a:t>
            </a:r>
            <a:b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Save and new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сохранить событие и создать новое</a:t>
            </a:r>
          </a:p>
        </p:txBody>
      </p:sp>
      <p:sp>
        <p:nvSpPr>
          <p:cNvPr id="148" name="Shape 148"/>
          <p:cNvSpPr/>
          <p:nvPr/>
        </p:nvSpPr>
        <p:spPr>
          <a:xfrm>
            <a:off y="4365625" x="6300787"/>
            <a:ext cy="768349" cx="23034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Использовать галерею 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(создаётся автоматически из всех загруженных изображений и файлов мультимедиа)</a:t>
            </a:r>
          </a:p>
        </p:txBody>
      </p:sp>
      <p:sp>
        <p:nvSpPr>
          <p:cNvPr id="149" name="Shape 149"/>
          <p:cNvSpPr/>
          <p:nvPr/>
        </p:nvSpPr>
        <p:spPr>
          <a:xfrm>
            <a:off y="6170275" x="3203575"/>
            <a:ext cy="431700" cx="1944599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50" name="Shape 150"/>
          <p:cNvCxnSpPr>
            <a:endCxn id="149" idx="3"/>
          </p:cNvCxnSpPr>
          <p:nvPr/>
        </p:nvCxnSpPr>
        <p:spPr>
          <a:xfrm flipH="1">
            <a:off y="5805625" x="5148174"/>
            <a:ext cy="580500" cx="1008000"/>
          </a:xfrm>
          <a:prstGeom prst="straightConnector1">
            <a:avLst/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lg" len="lg" type="triangle"/>
          </a:ln>
        </p:spPr>
      </p:cxnSp>
      <p:sp>
        <p:nvSpPr>
          <p:cNvPr id="151" name="Shape 151"/>
          <p:cNvSpPr/>
          <p:nvPr/>
        </p:nvSpPr>
        <p:spPr>
          <a:xfrm>
            <a:off y="5373687" x="6156325"/>
            <a:ext cy="863599" cx="215899"/>
          </a:xfrm>
          <a:prstGeom prst="leftBrace">
            <a:avLst>
              <a:gd fmla="val 450" name="adj1"/>
              <a:gd fmla="val 50000" name="adj2"/>
            </a:avLst>
          </a:prstGeom>
          <a:noFill/>
          <a:ln w="28575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/>
        </p:nvSpPr>
        <p:spPr>
          <a:xfrm>
            <a:off y="981075" x="5148262"/>
            <a:ext cy="287337" cx="647700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/>
        </p:nvSpPr>
        <p:spPr>
          <a:xfrm>
            <a:off y="960437" x="6156325"/>
            <a:ext cy="307974" cx="27368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«перемещение» по событиям</a:t>
            </a:r>
          </a:p>
        </p:txBody>
      </p:sp>
      <p:sp>
        <p:nvSpPr>
          <p:cNvPr id="154" name="Shape 154"/>
          <p:cNvSpPr/>
          <p:nvPr/>
        </p:nvSpPr>
        <p:spPr>
          <a:xfrm>
            <a:off y="1700211" x="6084887"/>
            <a:ext cy="504824" cx="215899"/>
          </a:xfrm>
          <a:prstGeom prst="leftBrace">
            <a:avLst>
              <a:gd fmla="val 770" name="adj1"/>
              <a:gd fmla="val 50000" name="adj2"/>
            </a:avLst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55" name="Shape 155"/>
          <p:cNvCxnSpPr/>
          <p:nvPr/>
        </p:nvCxnSpPr>
        <p:spPr>
          <a:xfrm rot="10800000">
            <a:off y="2420936" x="3995737"/>
            <a:ext cy="0" cx="2232025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56" name="Shape 156"/>
          <p:cNvCxnSpPr/>
          <p:nvPr/>
        </p:nvCxnSpPr>
        <p:spPr>
          <a:xfrm flipH="1">
            <a:off y="1952625" x="5364162"/>
            <a:ext cy="180975" cx="720724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57" name="Shape 157"/>
          <p:cNvCxnSpPr/>
          <p:nvPr/>
        </p:nvCxnSpPr>
        <p:spPr>
          <a:xfrm rot="10800000">
            <a:off y="1844675" x="5364162"/>
            <a:ext cy="107949" cx="720724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58" name="Shape 158"/>
          <p:cNvCxnSpPr/>
          <p:nvPr/>
        </p:nvCxnSpPr>
        <p:spPr>
          <a:xfrm rot="10800000">
            <a:off y="2852737" x="5724525"/>
            <a:ext cy="720724" cx="576262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59" name="Shape 159"/>
          <p:cNvCxnSpPr/>
          <p:nvPr/>
        </p:nvCxnSpPr>
        <p:spPr>
          <a:xfrm rot="10800000">
            <a:off y="3357562" x="5651500"/>
            <a:ext cy="215899" cx="649286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60" name="Shape 160"/>
          <p:cNvCxnSpPr/>
          <p:nvPr/>
        </p:nvCxnSpPr>
        <p:spPr>
          <a:xfrm flipH="1">
            <a:off y="4749800" x="5508625"/>
            <a:ext cy="911224" cx="792162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61" name="Shape 161"/>
          <p:cNvCxnSpPr/>
          <p:nvPr/>
        </p:nvCxnSpPr>
        <p:spPr>
          <a:xfrm rot="10800000">
            <a:off y="1104900" x="5795961"/>
            <a:ext cy="9524" cx="360362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62" name="Shape 162"/>
          <p:cNvCxnSpPr/>
          <p:nvPr/>
        </p:nvCxnSpPr>
        <p:spPr>
          <a:xfrm>
            <a:off y="4437062" x="6300787"/>
            <a:ext cy="647700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63" name="Shape 163"/>
          <p:cNvSpPr/>
          <p:nvPr/>
        </p:nvSpPr>
        <p:spPr>
          <a:xfrm>
            <a:off y="765175" x="1908175"/>
            <a:ext cy="215899" cx="576262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4" name="Shape 16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5226912" x="1421300"/>
            <a:ext cy="288924" cx="287336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/>
          <p:nvPr/>
        </p:nvSpPr>
        <p:spPr>
          <a:xfrm>
            <a:off y="115886" x="250825"/>
            <a:ext cy="277811" cx="16573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общая информация</a:t>
            </a:r>
          </a:p>
        </p:txBody>
      </p:sp>
      <p:sp>
        <p:nvSpPr>
          <p:cNvPr id="166" name="Shape 166"/>
          <p:cNvSpPr/>
          <p:nvPr/>
        </p:nvSpPr>
        <p:spPr>
          <a:xfrm>
            <a:off y="117475" x="1835150"/>
            <a:ext cy="276224" cx="11525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событие</a:t>
            </a:r>
          </a:p>
        </p:txBody>
      </p:sp>
      <p:sp>
        <p:nvSpPr>
          <p:cNvPr id="167" name="Shape 167"/>
          <p:cNvSpPr/>
          <p:nvPr/>
        </p:nvSpPr>
        <p:spPr>
          <a:xfrm>
            <a:off y="117475" x="2700336"/>
            <a:ext cy="276224" cx="7921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период</a:t>
            </a:r>
          </a:p>
        </p:txBody>
      </p:sp>
      <p:sp>
        <p:nvSpPr>
          <p:cNvPr id="168" name="Shape 168"/>
          <p:cNvSpPr/>
          <p:nvPr/>
        </p:nvSpPr>
        <p:spPr>
          <a:xfrm>
            <a:off y="117475" x="3779837"/>
            <a:ext cy="276224" cx="28082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дополнительные функции</a:t>
            </a:r>
          </a:p>
        </p:txBody>
      </p:sp>
      <p:sp>
        <p:nvSpPr>
          <p:cNvPr id="169" name="Shape 169"/>
          <p:cNvSpPr/>
          <p:nvPr/>
        </p:nvSpPr>
        <p:spPr>
          <a:xfrm>
            <a:off y="692150" x="684212"/>
            <a:ext cy="360362" cx="3529012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70" name="Shape 170"/>
          <p:cNvCxnSpPr/>
          <p:nvPr/>
        </p:nvCxnSpPr>
        <p:spPr>
          <a:xfrm>
            <a:off y="404812" x="1258887"/>
            <a:ext cy="360362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71" name="Shape 171"/>
          <p:cNvCxnSpPr/>
          <p:nvPr/>
        </p:nvCxnSpPr>
        <p:spPr>
          <a:xfrm>
            <a:off y="404812" x="2268536"/>
            <a:ext cy="360362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72" name="Shape 172"/>
          <p:cNvCxnSpPr/>
          <p:nvPr/>
        </p:nvCxnSpPr>
        <p:spPr>
          <a:xfrm>
            <a:off y="404812" x="2916236"/>
            <a:ext cy="360362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73" name="Shape 173"/>
          <p:cNvCxnSpPr/>
          <p:nvPr/>
        </p:nvCxnSpPr>
        <p:spPr>
          <a:xfrm>
            <a:off y="404812" x="3995737"/>
            <a:ext cy="431799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 txBox="1"/>
          <p:nvPr>
            <p:ph type="title"/>
          </p:nvPr>
        </p:nvSpPr>
        <p:spPr>
          <a:xfrm>
            <a:off y="781612" x="6120105"/>
            <a:ext cy="431700" cx="3317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Создание периода</a:t>
            </a:r>
            <a:r>
              <a:rPr strike="noStrike" u="none" b="0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08050" x="684212"/>
            <a:ext cy="5238750" cx="5362575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Shape 182"/>
          <p:cNvSpPr/>
          <p:nvPr/>
        </p:nvSpPr>
        <p:spPr>
          <a:xfrm>
            <a:off y="981075" x="2627311"/>
            <a:ext cy="287337" cx="720724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/>
        </p:nvSpPr>
        <p:spPr>
          <a:xfrm>
            <a:off y="188911" x="250825"/>
            <a:ext cy="522286" cx="16573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общая информация</a:t>
            </a:r>
          </a:p>
        </p:txBody>
      </p:sp>
      <p:sp>
        <p:nvSpPr>
          <p:cNvPr id="184" name="Shape 184"/>
          <p:cNvSpPr/>
          <p:nvPr/>
        </p:nvSpPr>
        <p:spPr>
          <a:xfrm>
            <a:off y="333375" x="1835150"/>
            <a:ext cy="306386" cx="11525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событие</a:t>
            </a:r>
          </a:p>
        </p:txBody>
      </p:sp>
      <p:sp>
        <p:nvSpPr>
          <p:cNvPr id="185" name="Shape 185"/>
          <p:cNvSpPr/>
          <p:nvPr/>
        </p:nvSpPr>
        <p:spPr>
          <a:xfrm>
            <a:off y="333375" x="2843211"/>
            <a:ext cy="306386" cx="7921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период</a:t>
            </a:r>
          </a:p>
        </p:txBody>
      </p:sp>
      <p:sp>
        <p:nvSpPr>
          <p:cNvPr id="186" name="Shape 186"/>
          <p:cNvSpPr/>
          <p:nvPr/>
        </p:nvSpPr>
        <p:spPr>
          <a:xfrm>
            <a:off y="333375" x="3779837"/>
            <a:ext cy="306386" cx="28082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дополнительные функции</a:t>
            </a:r>
          </a:p>
        </p:txBody>
      </p:sp>
      <p:sp>
        <p:nvSpPr>
          <p:cNvPr id="187" name="Shape 187"/>
          <p:cNvSpPr/>
          <p:nvPr/>
        </p:nvSpPr>
        <p:spPr>
          <a:xfrm>
            <a:off y="908050" x="755650"/>
            <a:ext cy="460800" cx="3528900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88" name="Shape 188"/>
          <p:cNvCxnSpPr/>
          <p:nvPr/>
        </p:nvCxnSpPr>
        <p:spPr>
          <a:xfrm>
            <a:off y="692150" x="1258887"/>
            <a:ext cy="360362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89" name="Shape 189"/>
          <p:cNvCxnSpPr/>
          <p:nvPr/>
        </p:nvCxnSpPr>
        <p:spPr>
          <a:xfrm>
            <a:off y="692150" x="2268536"/>
            <a:ext cy="360362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90" name="Shape 190"/>
          <p:cNvCxnSpPr/>
          <p:nvPr/>
        </p:nvCxnSpPr>
        <p:spPr>
          <a:xfrm>
            <a:off y="620712" x="3132136"/>
            <a:ext cy="360362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91" name="Shape 191"/>
          <p:cNvCxnSpPr/>
          <p:nvPr/>
        </p:nvCxnSpPr>
        <p:spPr>
          <a:xfrm>
            <a:off y="620712" x="3995737"/>
            <a:ext cy="431799" cx="0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sp>
        <p:nvSpPr>
          <p:cNvPr id="192" name="Shape 192"/>
          <p:cNvSpPr/>
          <p:nvPr/>
        </p:nvSpPr>
        <p:spPr>
          <a:xfrm>
            <a:off y="1897061" x="6443662"/>
            <a:ext cy="307974" cx="28813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дата и время начала</a:t>
            </a:r>
          </a:p>
        </p:txBody>
      </p:sp>
      <p:sp>
        <p:nvSpPr>
          <p:cNvPr id="193" name="Shape 193"/>
          <p:cNvSpPr/>
          <p:nvPr/>
        </p:nvSpPr>
        <p:spPr>
          <a:xfrm>
            <a:off y="2257425" x="6443662"/>
            <a:ext cy="307974" cx="28082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дата и время окончания</a:t>
            </a:r>
          </a:p>
        </p:txBody>
      </p:sp>
      <p:sp>
        <p:nvSpPr>
          <p:cNvPr id="194" name="Shape 194"/>
          <p:cNvSpPr/>
          <p:nvPr/>
        </p:nvSpPr>
        <p:spPr>
          <a:xfrm>
            <a:off y="2022475" x="6300787"/>
            <a:ext cy="503236" cx="215899"/>
          </a:xfrm>
          <a:prstGeom prst="leftBrace">
            <a:avLst>
              <a:gd fmla="val 772" name="adj1"/>
              <a:gd fmla="val 50000" name="adj2"/>
            </a:avLst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5" name="Shape 195"/>
          <p:cNvCxnSpPr/>
          <p:nvPr/>
        </p:nvCxnSpPr>
        <p:spPr>
          <a:xfrm flipH="1">
            <a:off y="2274886" x="5580062"/>
            <a:ext cy="179386" cx="720724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cxnSp>
        <p:nvCxnSpPr>
          <p:cNvPr id="196" name="Shape 196"/>
          <p:cNvCxnSpPr/>
          <p:nvPr/>
        </p:nvCxnSpPr>
        <p:spPr>
          <a:xfrm rot="10800000">
            <a:off y="2166936" x="5580062"/>
            <a:ext cy="107949" cx="720724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sp>
        <p:nvSpPr>
          <p:cNvPr id="197" name="Shape 197"/>
          <p:cNvSpPr/>
          <p:nvPr/>
        </p:nvSpPr>
        <p:spPr>
          <a:xfrm>
            <a:off y="1557337" x="6372225"/>
            <a:ext cy="338136" cx="23764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название периода</a:t>
            </a:r>
          </a:p>
        </p:txBody>
      </p:sp>
      <p:cxnSp>
        <p:nvCxnSpPr>
          <p:cNvPr id="198" name="Shape 198"/>
          <p:cNvCxnSpPr/>
          <p:nvPr/>
        </p:nvCxnSpPr>
        <p:spPr>
          <a:xfrm rot="10800000">
            <a:off y="1773236" x="5651500"/>
            <a:ext cy="0" cx="720724"/>
          </a:xfrm>
          <a:prstGeom prst="straightConnector1">
            <a:avLst/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lg" len="lg" type="triangle"/>
          </a:ln>
        </p:spPr>
      </p:cxnSp>
      <p:sp>
        <p:nvSpPr>
          <p:cNvPr id="199" name="Shape 199"/>
          <p:cNvSpPr/>
          <p:nvPr/>
        </p:nvSpPr>
        <p:spPr>
          <a:xfrm>
            <a:off y="3429000" x="971550"/>
            <a:ext cy="2032000" cx="46799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Подробное описание (отражается под лентой при щелчке на значке события). Можно добавить изображение, видео и т.д.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вставки видео с YouTube используется код.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Кнопка           позволяет добавить слайд-шоу или презентацию (принимает коды Photopeach, Slideshare)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/>
          <p:nvPr/>
        </p:nvSpPr>
        <p:spPr>
          <a:xfrm>
            <a:off y="3284537" x="6480175"/>
            <a:ext cy="954086" cx="2339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sng" b="1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Примечание.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Дата вводится в формате: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год – месяц - день</a:t>
            </a:r>
          </a:p>
        </p:txBody>
      </p:sp>
      <p:pic>
        <p:nvPicPr>
          <p:cNvPr id="201" name="Shape 2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4508500" x="1763711"/>
            <a:ext cy="288925" cx="287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y="274637" x="457200"/>
            <a:ext cy="63341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Управление событиями (периодами)</a:t>
            </a:r>
          </a:p>
        </p:txBody>
      </p:sp>
      <p:pic>
        <p:nvPicPr>
          <p:cNvPr id="207" name="Shape 2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25537" x="179386"/>
            <a:ext cy="2371725" cx="870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4365625" x="250825"/>
            <a:ext cy="1352550" cx="8713786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/>
          <p:nvPr/>
        </p:nvSpPr>
        <p:spPr>
          <a:xfrm>
            <a:off y="1773236" x="5724525"/>
            <a:ext cy="1727199" cx="287337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/>
        </p:nvSpPr>
        <p:spPr>
          <a:xfrm>
            <a:off y="5013325" x="5795962"/>
            <a:ext cy="503236" cx="288925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/>
        </p:nvSpPr>
        <p:spPr>
          <a:xfrm>
            <a:off y="1412875" x="1547812"/>
            <a:ext cy="287337" cx="576262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/>
        </p:nvSpPr>
        <p:spPr>
          <a:xfrm>
            <a:off y="4724400" x="2268536"/>
            <a:ext cy="288925" cx="574674"/>
          </a:xfrm>
          <a:prstGeom prst="roundRect">
            <a:avLst>
              <a:gd fmla="val 16667" name="adj"/>
            </a:avLst>
          </a:prstGeom>
          <a:noFill/>
          <a:ln w="38100" cap="rnd">
            <a:solidFill>
              <a:srgbClr val="00206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3" name="Shape 213"/>
          <p:cNvSpPr/>
          <p:nvPr/>
        </p:nvSpPr>
        <p:spPr>
          <a:xfrm>
            <a:off y="3789362" x="3304150"/>
            <a:ext cy="369900" cx="3095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удалить событие (период)</a:t>
            </a:r>
          </a:p>
        </p:txBody>
      </p:sp>
      <p:sp>
        <p:nvSpPr>
          <p:cNvPr id="214" name="Shape 214"/>
          <p:cNvSpPr/>
          <p:nvPr/>
        </p:nvSpPr>
        <p:spPr>
          <a:xfrm>
            <a:off y="3573462" x="6588125"/>
            <a:ext cy="646112" cx="23764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добавить  событие (период)</a:t>
            </a:r>
          </a:p>
        </p:txBody>
      </p:sp>
      <p:sp>
        <p:nvSpPr>
          <p:cNvPr id="215" name="Shape 215"/>
          <p:cNvSpPr/>
          <p:nvPr/>
        </p:nvSpPr>
        <p:spPr>
          <a:xfrm>
            <a:off y="3573462" x="5651500"/>
            <a:ext cy="215899" cx="504824"/>
          </a:xfrm>
          <a:prstGeom prst="upArrow">
            <a:avLst>
              <a:gd fmla="val 42108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/>
        </p:nvSpPr>
        <p:spPr>
          <a:xfrm>
            <a:off y="4149725" x="5724525"/>
            <a:ext cy="719100" cx="486900"/>
          </a:xfrm>
          <a:prstGeom prst="downArrow">
            <a:avLst>
              <a:gd fmla="val 34251" name="adj1"/>
              <a:gd fmla="val 55994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7" name="Shape 217"/>
          <p:cNvSpPr/>
          <p:nvPr/>
        </p:nvSpPr>
        <p:spPr>
          <a:xfrm>
            <a:off y="1772386" x="8172450"/>
            <a:ext cy="1728900" cx="504900"/>
          </a:xfrm>
          <a:prstGeom prst="upArrow">
            <a:avLst>
              <a:gd fmla="val 21652" name="adj1"/>
              <a:gd fmla="val 54686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/>
        </p:nvSpPr>
        <p:spPr>
          <a:xfrm>
            <a:off y="4149725" x="8172450"/>
            <a:ext cy="574674" cx="576262"/>
          </a:xfrm>
          <a:prstGeom prst="downArrow">
            <a:avLst>
              <a:gd fmla="val 35237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/>
          <p:nvPr/>
        </p:nvSpPr>
        <p:spPr>
          <a:xfrm>
            <a:off y="6045512" x="13775"/>
            <a:ext cy="812399" cx="9116400"/>
          </a:xfrm>
          <a:prstGeom prst="rect">
            <a:avLst/>
          </a:prstGeom>
          <a:solidFill>
            <a:srgbClr val="CCCCCC"/>
          </a:solidFill>
          <a:ln w="19050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 txBox="1"/>
          <p:nvPr>
            <p:ph type="title"/>
          </p:nvPr>
        </p:nvSpPr>
        <p:spPr>
          <a:xfrm>
            <a:off y="188911" x="457200"/>
            <a:ext cy="490537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1" cap="none" baseline="0" sz="24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Добавление изображения и звука на ленту. Шаг 1</a:t>
            </a:r>
          </a:p>
        </p:txBody>
      </p:sp>
      <p:pic>
        <p:nvPicPr>
          <p:cNvPr id="226" name="Shape 2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96975" x="539750"/>
            <a:ext cy="2232025" cx="2663825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Shape 227"/>
          <p:cNvSpPr/>
          <p:nvPr/>
        </p:nvSpPr>
        <p:spPr>
          <a:xfrm>
            <a:off y="692150" x="611187"/>
            <a:ext cy="369886" cx="36004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добавить изображение</a:t>
            </a:r>
          </a:p>
        </p:txBody>
      </p:sp>
      <p:sp>
        <p:nvSpPr>
          <p:cNvPr id="228" name="Shape 228"/>
          <p:cNvSpPr/>
          <p:nvPr/>
        </p:nvSpPr>
        <p:spPr>
          <a:xfrm>
            <a:off y="2060575" x="1692275"/>
            <a:ext cy="369886" cx="25923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добавить звук</a:t>
            </a:r>
          </a:p>
        </p:txBody>
      </p:sp>
      <p:sp>
        <p:nvSpPr>
          <p:cNvPr id="229" name="Shape 229"/>
          <p:cNvSpPr/>
          <p:nvPr/>
        </p:nvSpPr>
        <p:spPr>
          <a:xfrm rot="-5400000">
            <a:off y="943768" x="1943893"/>
            <a:ext cy="720724" cx="360362"/>
          </a:xfrm>
          <a:prstGeom prst="leftArrow">
            <a:avLst>
              <a:gd fmla="val 42956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/>
        </p:nvSpPr>
        <p:spPr>
          <a:xfrm rot="-5400000">
            <a:off y="2204243" x="2412205"/>
            <a:ext cy="720724" cx="287337"/>
          </a:xfrm>
          <a:prstGeom prst="leftArrow">
            <a:avLst>
              <a:gd fmla="val 29032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31" name="Shape 2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96975" x="3419475"/>
            <a:ext cy="3671887" cx="5360987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Shape 232"/>
          <p:cNvSpPr/>
          <p:nvPr/>
        </p:nvSpPr>
        <p:spPr>
          <a:xfrm>
            <a:off y="1989136" x="3492500"/>
            <a:ext cy="719136" cx="647700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/>
        </p:nvSpPr>
        <p:spPr>
          <a:xfrm>
            <a:off y="2205036" x="4859337"/>
            <a:ext cy="2663824" cx="3313112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/>
        </p:nvSpPr>
        <p:spPr>
          <a:xfrm>
            <a:off y="2132011" x="4140200"/>
            <a:ext cy="369886" cx="3603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235" name="Shape 235"/>
          <p:cNvSpPr/>
          <p:nvPr/>
        </p:nvSpPr>
        <p:spPr>
          <a:xfrm>
            <a:off y="2205036" x="6156325"/>
            <a:ext cy="368299" cx="3603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236" name="Shape 236"/>
          <p:cNvSpPr/>
          <p:nvPr/>
        </p:nvSpPr>
        <p:spPr>
          <a:xfrm>
            <a:off y="4937125" x="3348037"/>
            <a:ext cy="1077899" cx="5545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6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сортировка объектов библиотеки пользователя: </a:t>
            </a:r>
            <a:b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 медиафайлы, главное, история загрузок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6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– библиотека загруженных пользователем объектов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6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«Загрузить изображение/изображения»</a:t>
            </a:r>
          </a:p>
        </p:txBody>
      </p:sp>
      <p:pic>
        <p:nvPicPr>
          <p:cNvPr id="237" name="Shape 2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3644900" x="611187"/>
            <a:ext cy="2435224" cx="2592386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/>
          <p:nvPr/>
        </p:nvSpPr>
        <p:spPr>
          <a:xfrm>
            <a:off y="5300662" x="755650"/>
            <a:ext cy="646112" cx="20161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окно загрузки файла</a:t>
            </a:r>
          </a:p>
        </p:txBody>
      </p:sp>
      <p:cxnSp>
        <p:nvCxnSpPr>
          <p:cNvPr id="239" name="Shape 239"/>
          <p:cNvCxnSpPr/>
          <p:nvPr/>
        </p:nvCxnSpPr>
        <p:spPr>
          <a:xfrm flipH="1">
            <a:off y="1771650" x="2843212"/>
            <a:ext cy="2305050" cx="3384550"/>
          </a:xfrm>
          <a:prstGeom prst="straightConnector1">
            <a:avLst/>
          </a:prstGeom>
          <a:noFill/>
          <a:ln w="57150" cap="rnd">
            <a:solidFill>
              <a:srgbClr val="4A7EBB"/>
            </a:solidFill>
            <a:prstDash val="solid"/>
            <a:miter/>
            <a:headEnd w="med" len="med" type="none"/>
            <a:tailEnd w="lg" len="lg" type="triangle"/>
          </a:ln>
        </p:spPr>
      </p:cxnSp>
      <p:sp>
        <p:nvSpPr>
          <p:cNvPr id="240" name="Shape 240"/>
          <p:cNvSpPr/>
          <p:nvPr/>
        </p:nvSpPr>
        <p:spPr>
          <a:xfrm>
            <a:off y="1555750" x="6227762"/>
            <a:ext cy="288925" cx="2305050"/>
          </a:xfrm>
          <a:prstGeom prst="roundRect">
            <a:avLst>
              <a:gd fmla="val 16667" name="adj"/>
            </a:avLst>
          </a:prstGeom>
          <a:noFill/>
          <a:ln w="25400" cap="rnd">
            <a:solidFill>
              <a:srgbClr val="FF0000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" name="Shape 241"/>
          <p:cNvSpPr/>
          <p:nvPr/>
        </p:nvSpPr>
        <p:spPr>
          <a:xfrm>
            <a:off y="692150" x="5543550"/>
            <a:ext cy="369886" cx="36004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загрузить изображение</a:t>
            </a:r>
          </a:p>
        </p:txBody>
      </p:sp>
      <p:sp>
        <p:nvSpPr>
          <p:cNvPr id="242" name="Shape 242"/>
          <p:cNvSpPr/>
          <p:nvPr/>
        </p:nvSpPr>
        <p:spPr>
          <a:xfrm rot="-5400000">
            <a:off y="943768" x="6839743"/>
            <a:ext cy="720724" cx="360362"/>
          </a:xfrm>
          <a:prstGeom prst="leftArrow">
            <a:avLst>
              <a:gd fmla="val 41111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" name="Shape 243"/>
          <p:cNvSpPr/>
          <p:nvPr/>
        </p:nvSpPr>
        <p:spPr>
          <a:xfrm>
            <a:off y="1196975" x="7451725"/>
            <a:ext cy="368299" cx="3603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none" b="1" cap="none" baseline="0" sz="1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sp>
        <p:nvSpPr>
          <p:cNvPr id="244" name="Shape 244"/>
          <p:cNvSpPr/>
          <p:nvPr/>
        </p:nvSpPr>
        <p:spPr>
          <a:xfrm>
            <a:off y="1555750" x="3132136"/>
            <a:ext cy="576262" cx="360362"/>
          </a:xfrm>
          <a:prstGeom prst="rightArrow">
            <a:avLst>
              <a:gd fmla="val 28174" name="adj1"/>
              <a:gd fmla="val 50000" name="adj2"/>
            </a:avLst>
          </a:prstGeom>
          <a:solidFill>
            <a:schemeClr val="accent1"/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" name="Shape 245"/>
          <p:cNvSpPr/>
          <p:nvPr/>
        </p:nvSpPr>
        <p:spPr>
          <a:xfrm>
            <a:off y="6237287" x="611187"/>
            <a:ext cy="522286" cx="82089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trike="noStrike" u="sng" b="1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Примечание. 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Загрузить можно только файлы, в именах которых используются только латинские буквы, а также  цифры.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