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1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8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77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93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10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4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5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9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5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2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8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5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7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7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6757-F3F2-47A2-8A9B-145B66202C6D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60802-FF92-441A-9027-A96B12F47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6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zsj.ru/primenenie-informatsionnyih-tehnologi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79726" cy="20127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теме: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информационной технологии. Виды информационной технологии и ее применение.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9022" y="4122964"/>
            <a:ext cx="2969078" cy="1858146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latin typeface="Times New Roman" panose="02020603050405020304" pitchFamily="18" charset="0"/>
              </a:rPr>
              <a:t>Подготовила</a:t>
            </a:r>
          </a:p>
          <a:p>
            <a:pPr algn="l"/>
            <a:r>
              <a:rPr lang="ru-RU" sz="1400" dirty="0" smtClean="0">
                <a:latin typeface="Times New Roman" panose="02020603050405020304" pitchFamily="18" charset="0"/>
              </a:rPr>
              <a:t>Студентка 1 курса,</a:t>
            </a:r>
          </a:p>
          <a:p>
            <a:pPr algn="l"/>
            <a:r>
              <a:rPr lang="ru-RU" sz="1400" dirty="0" smtClean="0">
                <a:latin typeface="Times New Roman" panose="02020603050405020304" pitchFamily="18" charset="0"/>
              </a:rPr>
              <a:t>СОЦ-б-о-17-1,</a:t>
            </a:r>
            <a:endParaRPr lang="ru-RU" sz="1400" dirty="0" smtClean="0">
              <a:latin typeface="Times New Roman" panose="02020603050405020304" pitchFamily="18" charset="0"/>
            </a:endParaRPr>
          </a:p>
          <a:p>
            <a:pPr algn="l"/>
            <a:r>
              <a:rPr lang="ru-RU" sz="1400" dirty="0" err="1" smtClean="0">
                <a:latin typeface="Times New Roman" panose="02020603050405020304" pitchFamily="18" charset="0"/>
              </a:rPr>
              <a:t>Вязникова</a:t>
            </a:r>
            <a:r>
              <a:rPr lang="ru-RU" sz="1400" dirty="0" smtClean="0">
                <a:latin typeface="Times New Roman" panose="02020603050405020304" pitchFamily="18" charset="0"/>
              </a:rPr>
              <a:t> Анастасия </a:t>
            </a:r>
            <a:r>
              <a:rPr lang="ru-RU" sz="1400" dirty="0" smtClean="0">
                <a:latin typeface="Times New Roman" panose="02020603050405020304" pitchFamily="18" charset="0"/>
              </a:rPr>
              <a:t>Михайловна.</a:t>
            </a:r>
            <a:endParaRPr lang="ru-RU" sz="14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6134100"/>
            <a:ext cx="150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4912" y="196215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Введение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Понятие информационной технологии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Классификация ИТ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Применение 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Заключение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Источники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594270"/>
            <a:ext cx="3881846" cy="62765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789" y="1602377"/>
            <a:ext cx="8584474" cy="48071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 – широкий класс дисциплин и областей деятельности, относящихся к технологиям управления и обработки данных, в том числе, с применением вычислительной техники. В прошедшее время под информационными технологиями чаще всего понимают компьютерные технологии.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работе будет дано не только определение информационным технологиям, но и будет определена различная классификация ИТ.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5883729" y="6061165"/>
            <a:ext cx="400594" cy="3483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534150" y="6061165"/>
            <a:ext cx="342900" cy="348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информационной технологии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308" y="1706335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технология — это процесс, использующий совокупность средств и методов сбора, обработки и передачи данных для получения информации нового качества о состоянии объекта, процесса или явления.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производство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для ее анализа человеком и принятия на его основе решения по выполнению какого-либо действия.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рассмотрения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технологий: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907741" y="6149788"/>
            <a:ext cx="376517" cy="34065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553200" y="6149788"/>
            <a:ext cx="361950" cy="34065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5353050" y="6149788"/>
            <a:ext cx="342900" cy="34065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типу интерактивности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области применения и по степени использования в них компьютеров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средств компьютерной техники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874964" y="6033247"/>
            <a:ext cx="442072" cy="4459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667500" y="6033247"/>
            <a:ext cx="419100" cy="4459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5219700" y="6033247"/>
            <a:ext cx="381000" cy="4459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6826" y="1640541"/>
            <a:ext cx="9074524" cy="49843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 массово применяются в образовании. Они помогают формировать независимую информационную личность, учат принимать правильное решение и эффективно использовать информационные ресурсы.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туризме информационные технологии применяются с целью облегчить процесс формирования тура и организации отдыха. С помощью информационных технологий туроператор может легко и быстро наладить коммуникационные связи с объектами, которые, непосредственно, принимают участие в создании отличных условий отдыха. Также, с помощью информационных технологий и техники появляется у человека возможность интернет-бронирования авиабилетов и многое другое.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производства информационные технологии применяются с целью не только облегчить труд работников и уменьшить их численность, а и позволяют осуществлять процесс производства быстрее, производя большие объемы продукции.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895975" y="6076950"/>
            <a:ext cx="400050" cy="3619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553200" y="6076950"/>
            <a:ext cx="361950" cy="3619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5238750" y="6086475"/>
            <a:ext cx="400050" cy="361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112" y="2152650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технология – это совокупность процессов, благодаря которым возможны сбор, хранение обработка и другие взаимодействия над информацией. Классификация ИТ необходима для правильной оценки и применения информационных технологий в различных сферах жизни общества.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886450" y="6076950"/>
            <a:ext cx="40005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6629400" y="6076950"/>
            <a:ext cx="3810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5162550" y="607695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Я. Информационные технологии: учебник для вузов / Б. Я. Советов, В.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Цехановский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2003. 263 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Я. Информационная технология. / Б. Я. Советов. М.: Высшая школа, 2004.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 // ZSJ.RU: информационный портал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2006. URL: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zsj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primenenie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informatsionnyih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tehnologiy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905500" y="6076950"/>
            <a:ext cx="361950" cy="3619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925" y="26434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414</Words>
  <Application>Microsoft Office PowerPoint</Application>
  <PresentationFormat>Произвольный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Презентация по теме: Понятие информационной технологии. Виды информационной технологии и ее применение.</vt:lpstr>
      <vt:lpstr>Содержание</vt:lpstr>
      <vt:lpstr>Введение</vt:lpstr>
      <vt:lpstr>Понятие информационной технологии</vt:lpstr>
      <vt:lpstr>Классификация ИТ</vt:lpstr>
      <vt:lpstr>Применение ИТ</vt:lpstr>
      <vt:lpstr>Заключение</vt:lpstr>
      <vt:lpstr>Источники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Понятие информационной технологии. Виды информационной технологии и ее применение.</dc:title>
  <dc:creator>admin</dc:creator>
  <cp:lastModifiedBy>Samsung</cp:lastModifiedBy>
  <cp:revision>8</cp:revision>
  <dcterms:created xsi:type="dcterms:W3CDTF">2017-10-28T09:23:31Z</dcterms:created>
  <dcterms:modified xsi:type="dcterms:W3CDTF">2017-11-10T13:24:22Z</dcterms:modified>
</cp:coreProperties>
</file>