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A57F75-1004-4294-BDE7-CC075DB46F9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6918392-38FD-434B-9D44-E15C005AC883}">
      <dgm:prSet phldrT="[Текст]"/>
      <dgm:spPr/>
      <dgm:t>
        <a:bodyPr/>
        <a:lstStyle/>
        <a:p>
          <a:r>
            <a:rPr lang="ru-RU" dirty="0" smtClean="0"/>
            <a:t>ОБУЧЕНИЕ</a:t>
          </a:r>
          <a:endParaRPr lang="ru-RU" dirty="0"/>
        </a:p>
      </dgm:t>
    </dgm:pt>
    <dgm:pt modelId="{40EBC314-C1AC-43F5-B6D2-6A2CC1ABE589}" type="parTrans" cxnId="{55EF37C1-D184-4197-AC0B-C2E88F9D74EA}">
      <dgm:prSet/>
      <dgm:spPr/>
      <dgm:t>
        <a:bodyPr/>
        <a:lstStyle/>
        <a:p>
          <a:endParaRPr lang="ru-RU"/>
        </a:p>
      </dgm:t>
    </dgm:pt>
    <dgm:pt modelId="{B61CDB7F-287F-4E0B-9D90-5BDEC76178C2}" type="sibTrans" cxnId="{55EF37C1-D184-4197-AC0B-C2E88F9D74EA}">
      <dgm:prSet/>
      <dgm:spPr/>
      <dgm:t>
        <a:bodyPr/>
        <a:lstStyle/>
        <a:p>
          <a:endParaRPr lang="ru-RU"/>
        </a:p>
      </dgm:t>
    </dgm:pt>
    <dgm:pt modelId="{A03A8D83-3293-47BE-B051-92EC70AF0B03}">
      <dgm:prSet phldrT="[Текст]" custT="1"/>
      <dgm:spPr/>
      <dgm:t>
        <a:bodyPr/>
        <a:lstStyle/>
        <a:p>
          <a:r>
            <a:rPr lang="ru-RU" sz="3600" dirty="0" smtClean="0"/>
            <a:t>Компенсирует психологическую трансформацию</a:t>
          </a:r>
          <a:endParaRPr lang="ru-RU" sz="3600" dirty="0"/>
        </a:p>
      </dgm:t>
    </dgm:pt>
    <dgm:pt modelId="{CF7EF433-503F-465E-8286-5520274FA779}" type="parTrans" cxnId="{3DAB901E-FDCD-49FD-8CC5-4F74EE01D018}">
      <dgm:prSet/>
      <dgm:spPr/>
      <dgm:t>
        <a:bodyPr/>
        <a:lstStyle/>
        <a:p>
          <a:endParaRPr lang="ru-RU"/>
        </a:p>
      </dgm:t>
    </dgm:pt>
    <dgm:pt modelId="{16AA2F05-9F47-4AA8-B461-E13BC185064F}" type="sibTrans" cxnId="{3DAB901E-FDCD-49FD-8CC5-4F74EE01D018}">
      <dgm:prSet/>
      <dgm:spPr/>
      <dgm:t>
        <a:bodyPr/>
        <a:lstStyle/>
        <a:p>
          <a:endParaRPr lang="ru-RU"/>
        </a:p>
      </dgm:t>
    </dgm:pt>
    <dgm:pt modelId="{48588503-1AFD-4575-AF8D-2C1F0247A12D}">
      <dgm:prSet phldrT="[Текст]" custT="1"/>
      <dgm:spPr/>
      <dgm:t>
        <a:bodyPr/>
        <a:lstStyle/>
        <a:p>
          <a:r>
            <a:rPr lang="ru-RU" sz="4000" dirty="0" smtClean="0"/>
            <a:t>Формирует положительные установки</a:t>
          </a:r>
          <a:endParaRPr lang="ru-RU" sz="4000" dirty="0"/>
        </a:p>
      </dgm:t>
    </dgm:pt>
    <dgm:pt modelId="{00B91054-0173-4F1B-8730-6509C1AD8DF2}" type="parTrans" cxnId="{9BB63648-85A9-4FE3-9310-B722A5C6D94D}">
      <dgm:prSet/>
      <dgm:spPr/>
      <dgm:t>
        <a:bodyPr/>
        <a:lstStyle/>
        <a:p>
          <a:endParaRPr lang="ru-RU"/>
        </a:p>
      </dgm:t>
    </dgm:pt>
    <dgm:pt modelId="{8ABEA1BB-2032-4BB2-B040-5FF9AC839F35}" type="sibTrans" cxnId="{9BB63648-85A9-4FE3-9310-B722A5C6D94D}">
      <dgm:prSet/>
      <dgm:spPr/>
      <dgm:t>
        <a:bodyPr/>
        <a:lstStyle/>
        <a:p>
          <a:endParaRPr lang="ru-RU"/>
        </a:p>
      </dgm:t>
    </dgm:pt>
    <dgm:pt modelId="{4C223B49-7DE2-4ECA-BDDE-8A5B7BB7EFEA}" type="pres">
      <dgm:prSet presAssocID="{14A57F75-1004-4294-BDE7-CC075DB46F9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EB6E9D3-FAA7-45FB-9C9F-4675E304149E}" type="pres">
      <dgm:prSet presAssocID="{B6918392-38FD-434B-9D44-E15C005AC883}" presName="hierRoot1" presStyleCnt="0">
        <dgm:presLayoutVars>
          <dgm:hierBranch val="init"/>
        </dgm:presLayoutVars>
      </dgm:prSet>
      <dgm:spPr/>
    </dgm:pt>
    <dgm:pt modelId="{48010E4B-6FA4-4468-9684-10F95C5137D8}" type="pres">
      <dgm:prSet presAssocID="{B6918392-38FD-434B-9D44-E15C005AC883}" presName="rootComposite1" presStyleCnt="0"/>
      <dgm:spPr/>
    </dgm:pt>
    <dgm:pt modelId="{0CDAA99B-DAE3-452B-A982-1129AC4BE420}" type="pres">
      <dgm:prSet presAssocID="{B6918392-38FD-434B-9D44-E15C005AC883}" presName="rootText1" presStyleLbl="node0" presStyleIdx="0" presStyleCnt="1" custScaleX="213967" custScaleY="4116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E42D7E3-B458-4537-8870-BE1DD9A566E0}" type="pres">
      <dgm:prSet presAssocID="{B6918392-38FD-434B-9D44-E15C005AC883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7BEE4BD-2DF9-48EE-A412-190B4F53FE37}" type="pres">
      <dgm:prSet presAssocID="{B6918392-38FD-434B-9D44-E15C005AC883}" presName="hierChild2" presStyleCnt="0"/>
      <dgm:spPr/>
    </dgm:pt>
    <dgm:pt modelId="{81EDD3A5-9DF5-43F0-A21D-C301575BF0B8}" type="pres">
      <dgm:prSet presAssocID="{CF7EF433-503F-465E-8286-5520274FA779}" presName="Name37" presStyleLbl="parChTrans1D2" presStyleIdx="0" presStyleCnt="2"/>
      <dgm:spPr/>
      <dgm:t>
        <a:bodyPr/>
        <a:lstStyle/>
        <a:p>
          <a:endParaRPr lang="ru-RU"/>
        </a:p>
      </dgm:t>
    </dgm:pt>
    <dgm:pt modelId="{43A282E8-0B34-4D93-8540-731972AA1062}" type="pres">
      <dgm:prSet presAssocID="{A03A8D83-3293-47BE-B051-92EC70AF0B03}" presName="hierRoot2" presStyleCnt="0">
        <dgm:presLayoutVars>
          <dgm:hierBranch val="init"/>
        </dgm:presLayoutVars>
      </dgm:prSet>
      <dgm:spPr/>
    </dgm:pt>
    <dgm:pt modelId="{2DFF094E-0F4C-44BB-96FC-F39AF61A62C1}" type="pres">
      <dgm:prSet presAssocID="{A03A8D83-3293-47BE-B051-92EC70AF0B03}" presName="rootComposite" presStyleCnt="0"/>
      <dgm:spPr/>
    </dgm:pt>
    <dgm:pt modelId="{E3EE00E4-4CD4-4EDF-84A7-476C31D9763E}" type="pres">
      <dgm:prSet presAssocID="{A03A8D83-3293-47BE-B051-92EC70AF0B03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68EB5E7-10C5-4E00-A776-384943A64107}" type="pres">
      <dgm:prSet presAssocID="{A03A8D83-3293-47BE-B051-92EC70AF0B03}" presName="rootConnector" presStyleLbl="node2" presStyleIdx="0" presStyleCnt="2"/>
      <dgm:spPr/>
      <dgm:t>
        <a:bodyPr/>
        <a:lstStyle/>
        <a:p>
          <a:endParaRPr lang="ru-RU"/>
        </a:p>
      </dgm:t>
    </dgm:pt>
    <dgm:pt modelId="{B7BC86D1-0DD4-4491-976E-64089886D401}" type="pres">
      <dgm:prSet presAssocID="{A03A8D83-3293-47BE-B051-92EC70AF0B03}" presName="hierChild4" presStyleCnt="0"/>
      <dgm:spPr/>
    </dgm:pt>
    <dgm:pt modelId="{8ADFA2B8-1A63-49A8-A18F-F73F5AFB25A9}" type="pres">
      <dgm:prSet presAssocID="{A03A8D83-3293-47BE-B051-92EC70AF0B03}" presName="hierChild5" presStyleCnt="0"/>
      <dgm:spPr/>
    </dgm:pt>
    <dgm:pt modelId="{CCA4403D-B6E6-4268-AC78-511626702182}" type="pres">
      <dgm:prSet presAssocID="{00B91054-0173-4F1B-8730-6509C1AD8DF2}" presName="Name37" presStyleLbl="parChTrans1D2" presStyleIdx="1" presStyleCnt="2"/>
      <dgm:spPr/>
      <dgm:t>
        <a:bodyPr/>
        <a:lstStyle/>
        <a:p>
          <a:endParaRPr lang="ru-RU"/>
        </a:p>
      </dgm:t>
    </dgm:pt>
    <dgm:pt modelId="{E3D9CAE0-77AB-45E5-84B8-C86E0A369682}" type="pres">
      <dgm:prSet presAssocID="{48588503-1AFD-4575-AF8D-2C1F0247A12D}" presName="hierRoot2" presStyleCnt="0">
        <dgm:presLayoutVars>
          <dgm:hierBranch val="init"/>
        </dgm:presLayoutVars>
      </dgm:prSet>
      <dgm:spPr/>
    </dgm:pt>
    <dgm:pt modelId="{A32164DD-CA3D-421E-AEF0-439C88F5E2E8}" type="pres">
      <dgm:prSet presAssocID="{48588503-1AFD-4575-AF8D-2C1F0247A12D}" presName="rootComposite" presStyleCnt="0"/>
      <dgm:spPr/>
    </dgm:pt>
    <dgm:pt modelId="{492191FF-8F66-49B3-A2A5-82C34C2D2CD7}" type="pres">
      <dgm:prSet presAssocID="{48588503-1AFD-4575-AF8D-2C1F0247A12D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45819E5-EF8B-48FF-90D4-4D76AA2928F8}" type="pres">
      <dgm:prSet presAssocID="{48588503-1AFD-4575-AF8D-2C1F0247A12D}" presName="rootConnector" presStyleLbl="node2" presStyleIdx="1" presStyleCnt="2"/>
      <dgm:spPr/>
      <dgm:t>
        <a:bodyPr/>
        <a:lstStyle/>
        <a:p>
          <a:endParaRPr lang="ru-RU"/>
        </a:p>
      </dgm:t>
    </dgm:pt>
    <dgm:pt modelId="{7A756CC9-A6A7-4413-B4A7-5C497895B6B8}" type="pres">
      <dgm:prSet presAssocID="{48588503-1AFD-4575-AF8D-2C1F0247A12D}" presName="hierChild4" presStyleCnt="0"/>
      <dgm:spPr/>
    </dgm:pt>
    <dgm:pt modelId="{13F70FDC-78B8-467B-9AED-72F3C8D78B38}" type="pres">
      <dgm:prSet presAssocID="{48588503-1AFD-4575-AF8D-2C1F0247A12D}" presName="hierChild5" presStyleCnt="0"/>
      <dgm:spPr/>
    </dgm:pt>
    <dgm:pt modelId="{B60E80E7-244B-407B-9224-4894A16F2288}" type="pres">
      <dgm:prSet presAssocID="{B6918392-38FD-434B-9D44-E15C005AC883}" presName="hierChild3" presStyleCnt="0"/>
      <dgm:spPr/>
    </dgm:pt>
  </dgm:ptLst>
  <dgm:cxnLst>
    <dgm:cxn modelId="{7BC0A723-AF52-4D30-9177-9C8C86C7D421}" type="presOf" srcId="{B6918392-38FD-434B-9D44-E15C005AC883}" destId="{8E42D7E3-B458-4537-8870-BE1DD9A566E0}" srcOrd="1" destOrd="0" presId="urn:microsoft.com/office/officeart/2005/8/layout/orgChart1"/>
    <dgm:cxn modelId="{9BEA2DE0-16E5-45F3-9F3F-B7030EEAC70E}" type="presOf" srcId="{A03A8D83-3293-47BE-B051-92EC70AF0B03}" destId="{568EB5E7-10C5-4E00-A776-384943A64107}" srcOrd="1" destOrd="0" presId="urn:microsoft.com/office/officeart/2005/8/layout/orgChart1"/>
    <dgm:cxn modelId="{01019736-5BF5-496E-947A-F9D7CF72A8E2}" type="presOf" srcId="{48588503-1AFD-4575-AF8D-2C1F0247A12D}" destId="{492191FF-8F66-49B3-A2A5-82C34C2D2CD7}" srcOrd="0" destOrd="0" presId="urn:microsoft.com/office/officeart/2005/8/layout/orgChart1"/>
    <dgm:cxn modelId="{9BB63648-85A9-4FE3-9310-B722A5C6D94D}" srcId="{B6918392-38FD-434B-9D44-E15C005AC883}" destId="{48588503-1AFD-4575-AF8D-2C1F0247A12D}" srcOrd="1" destOrd="0" parTransId="{00B91054-0173-4F1B-8730-6509C1AD8DF2}" sibTransId="{8ABEA1BB-2032-4BB2-B040-5FF9AC839F35}"/>
    <dgm:cxn modelId="{55EF37C1-D184-4197-AC0B-C2E88F9D74EA}" srcId="{14A57F75-1004-4294-BDE7-CC075DB46F90}" destId="{B6918392-38FD-434B-9D44-E15C005AC883}" srcOrd="0" destOrd="0" parTransId="{40EBC314-C1AC-43F5-B6D2-6A2CC1ABE589}" sibTransId="{B61CDB7F-287F-4E0B-9D90-5BDEC76178C2}"/>
    <dgm:cxn modelId="{D6D088B3-FC9E-4D10-A00D-7450A2A32474}" type="presOf" srcId="{00B91054-0173-4F1B-8730-6509C1AD8DF2}" destId="{CCA4403D-B6E6-4268-AC78-511626702182}" srcOrd="0" destOrd="0" presId="urn:microsoft.com/office/officeart/2005/8/layout/orgChart1"/>
    <dgm:cxn modelId="{CD85DE70-0D94-4F72-A9CF-5BF52C248BA7}" type="presOf" srcId="{14A57F75-1004-4294-BDE7-CC075DB46F90}" destId="{4C223B49-7DE2-4ECA-BDDE-8A5B7BB7EFEA}" srcOrd="0" destOrd="0" presId="urn:microsoft.com/office/officeart/2005/8/layout/orgChart1"/>
    <dgm:cxn modelId="{3DAB901E-FDCD-49FD-8CC5-4F74EE01D018}" srcId="{B6918392-38FD-434B-9D44-E15C005AC883}" destId="{A03A8D83-3293-47BE-B051-92EC70AF0B03}" srcOrd="0" destOrd="0" parTransId="{CF7EF433-503F-465E-8286-5520274FA779}" sibTransId="{16AA2F05-9F47-4AA8-B461-E13BC185064F}"/>
    <dgm:cxn modelId="{66E40092-F0C2-4270-B795-3979BC6D2273}" type="presOf" srcId="{CF7EF433-503F-465E-8286-5520274FA779}" destId="{81EDD3A5-9DF5-43F0-A21D-C301575BF0B8}" srcOrd="0" destOrd="0" presId="urn:microsoft.com/office/officeart/2005/8/layout/orgChart1"/>
    <dgm:cxn modelId="{4AF0CA9C-9918-4627-BA62-8B45716ACAAF}" type="presOf" srcId="{B6918392-38FD-434B-9D44-E15C005AC883}" destId="{0CDAA99B-DAE3-452B-A982-1129AC4BE420}" srcOrd="0" destOrd="0" presId="urn:microsoft.com/office/officeart/2005/8/layout/orgChart1"/>
    <dgm:cxn modelId="{1B69E7FE-A4CB-4719-81D3-23405022D087}" type="presOf" srcId="{A03A8D83-3293-47BE-B051-92EC70AF0B03}" destId="{E3EE00E4-4CD4-4EDF-84A7-476C31D9763E}" srcOrd="0" destOrd="0" presId="urn:microsoft.com/office/officeart/2005/8/layout/orgChart1"/>
    <dgm:cxn modelId="{9F542DA2-063C-43FF-B0D7-5AE12F502638}" type="presOf" srcId="{48588503-1AFD-4575-AF8D-2C1F0247A12D}" destId="{C45819E5-EF8B-48FF-90D4-4D76AA2928F8}" srcOrd="1" destOrd="0" presId="urn:microsoft.com/office/officeart/2005/8/layout/orgChart1"/>
    <dgm:cxn modelId="{F49E7771-B96B-4B6E-AAD6-1F2F69F24F3B}" type="presParOf" srcId="{4C223B49-7DE2-4ECA-BDDE-8A5B7BB7EFEA}" destId="{7EB6E9D3-FAA7-45FB-9C9F-4675E304149E}" srcOrd="0" destOrd="0" presId="urn:microsoft.com/office/officeart/2005/8/layout/orgChart1"/>
    <dgm:cxn modelId="{BFDC5FC0-AA0A-4948-AE64-AF9B366FA45D}" type="presParOf" srcId="{7EB6E9D3-FAA7-45FB-9C9F-4675E304149E}" destId="{48010E4B-6FA4-4468-9684-10F95C5137D8}" srcOrd="0" destOrd="0" presId="urn:microsoft.com/office/officeart/2005/8/layout/orgChart1"/>
    <dgm:cxn modelId="{C245A72A-A267-4D02-B431-C041A535B8F9}" type="presParOf" srcId="{48010E4B-6FA4-4468-9684-10F95C5137D8}" destId="{0CDAA99B-DAE3-452B-A982-1129AC4BE420}" srcOrd="0" destOrd="0" presId="urn:microsoft.com/office/officeart/2005/8/layout/orgChart1"/>
    <dgm:cxn modelId="{8B5A469D-C0DA-424B-A99A-973CE8BEBA8A}" type="presParOf" srcId="{48010E4B-6FA4-4468-9684-10F95C5137D8}" destId="{8E42D7E3-B458-4537-8870-BE1DD9A566E0}" srcOrd="1" destOrd="0" presId="urn:microsoft.com/office/officeart/2005/8/layout/orgChart1"/>
    <dgm:cxn modelId="{C2BB01FA-2C92-4155-BBD2-433AA7328A85}" type="presParOf" srcId="{7EB6E9D3-FAA7-45FB-9C9F-4675E304149E}" destId="{F7BEE4BD-2DF9-48EE-A412-190B4F53FE37}" srcOrd="1" destOrd="0" presId="urn:microsoft.com/office/officeart/2005/8/layout/orgChart1"/>
    <dgm:cxn modelId="{E8D901DF-3E88-420D-90EA-666EA82A17D2}" type="presParOf" srcId="{F7BEE4BD-2DF9-48EE-A412-190B4F53FE37}" destId="{81EDD3A5-9DF5-43F0-A21D-C301575BF0B8}" srcOrd="0" destOrd="0" presId="urn:microsoft.com/office/officeart/2005/8/layout/orgChart1"/>
    <dgm:cxn modelId="{E3744515-FD48-44A1-9C37-5AE8C4D6E1E7}" type="presParOf" srcId="{F7BEE4BD-2DF9-48EE-A412-190B4F53FE37}" destId="{43A282E8-0B34-4D93-8540-731972AA1062}" srcOrd="1" destOrd="0" presId="urn:microsoft.com/office/officeart/2005/8/layout/orgChart1"/>
    <dgm:cxn modelId="{32519C0B-76EE-4930-A7BA-5C53249F523E}" type="presParOf" srcId="{43A282E8-0B34-4D93-8540-731972AA1062}" destId="{2DFF094E-0F4C-44BB-96FC-F39AF61A62C1}" srcOrd="0" destOrd="0" presId="urn:microsoft.com/office/officeart/2005/8/layout/orgChart1"/>
    <dgm:cxn modelId="{05DFC2C0-0F1B-4D04-BC31-E6C81D252B47}" type="presParOf" srcId="{2DFF094E-0F4C-44BB-96FC-F39AF61A62C1}" destId="{E3EE00E4-4CD4-4EDF-84A7-476C31D9763E}" srcOrd="0" destOrd="0" presId="urn:microsoft.com/office/officeart/2005/8/layout/orgChart1"/>
    <dgm:cxn modelId="{33C64927-A9E5-4365-8EFC-34631D98FB8E}" type="presParOf" srcId="{2DFF094E-0F4C-44BB-96FC-F39AF61A62C1}" destId="{568EB5E7-10C5-4E00-A776-384943A64107}" srcOrd="1" destOrd="0" presId="urn:microsoft.com/office/officeart/2005/8/layout/orgChart1"/>
    <dgm:cxn modelId="{FAC09A3D-9938-46AF-AC42-C6CE46FCE536}" type="presParOf" srcId="{43A282E8-0B34-4D93-8540-731972AA1062}" destId="{B7BC86D1-0DD4-4491-976E-64089886D401}" srcOrd="1" destOrd="0" presId="urn:microsoft.com/office/officeart/2005/8/layout/orgChart1"/>
    <dgm:cxn modelId="{3D56301D-FFC5-4B55-BC54-A26EAFDF4FC1}" type="presParOf" srcId="{43A282E8-0B34-4D93-8540-731972AA1062}" destId="{8ADFA2B8-1A63-49A8-A18F-F73F5AFB25A9}" srcOrd="2" destOrd="0" presId="urn:microsoft.com/office/officeart/2005/8/layout/orgChart1"/>
    <dgm:cxn modelId="{80D36AA2-57CD-46A2-9949-A72B4664F429}" type="presParOf" srcId="{F7BEE4BD-2DF9-48EE-A412-190B4F53FE37}" destId="{CCA4403D-B6E6-4268-AC78-511626702182}" srcOrd="2" destOrd="0" presId="urn:microsoft.com/office/officeart/2005/8/layout/orgChart1"/>
    <dgm:cxn modelId="{DEBF683A-912D-4114-B187-ED904C415CD8}" type="presParOf" srcId="{F7BEE4BD-2DF9-48EE-A412-190B4F53FE37}" destId="{E3D9CAE0-77AB-45E5-84B8-C86E0A369682}" srcOrd="3" destOrd="0" presId="urn:microsoft.com/office/officeart/2005/8/layout/orgChart1"/>
    <dgm:cxn modelId="{56C0F063-2706-4083-A9A7-414915A66F01}" type="presParOf" srcId="{E3D9CAE0-77AB-45E5-84B8-C86E0A369682}" destId="{A32164DD-CA3D-421E-AEF0-439C88F5E2E8}" srcOrd="0" destOrd="0" presId="urn:microsoft.com/office/officeart/2005/8/layout/orgChart1"/>
    <dgm:cxn modelId="{1011B3A0-386C-4417-B78F-6E01F9E42408}" type="presParOf" srcId="{A32164DD-CA3D-421E-AEF0-439C88F5E2E8}" destId="{492191FF-8F66-49B3-A2A5-82C34C2D2CD7}" srcOrd="0" destOrd="0" presId="urn:microsoft.com/office/officeart/2005/8/layout/orgChart1"/>
    <dgm:cxn modelId="{71E216DE-2A13-4927-A263-09E17DE00815}" type="presParOf" srcId="{A32164DD-CA3D-421E-AEF0-439C88F5E2E8}" destId="{C45819E5-EF8B-48FF-90D4-4D76AA2928F8}" srcOrd="1" destOrd="0" presId="urn:microsoft.com/office/officeart/2005/8/layout/orgChart1"/>
    <dgm:cxn modelId="{4F0433A0-2CD3-4D5F-A817-BDF9AEBC9CE8}" type="presParOf" srcId="{E3D9CAE0-77AB-45E5-84B8-C86E0A369682}" destId="{7A756CC9-A6A7-4413-B4A7-5C497895B6B8}" srcOrd="1" destOrd="0" presId="urn:microsoft.com/office/officeart/2005/8/layout/orgChart1"/>
    <dgm:cxn modelId="{558C3244-2543-4374-8300-561C2C90DFD6}" type="presParOf" srcId="{E3D9CAE0-77AB-45E5-84B8-C86E0A369682}" destId="{13F70FDC-78B8-467B-9AED-72F3C8D78B38}" srcOrd="2" destOrd="0" presId="urn:microsoft.com/office/officeart/2005/8/layout/orgChart1"/>
    <dgm:cxn modelId="{E02591A6-9AF0-4946-AE42-D5310EA2D52D}" type="presParOf" srcId="{7EB6E9D3-FAA7-45FB-9C9F-4675E304149E}" destId="{B60E80E7-244B-407B-9224-4894A16F228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A4403D-B6E6-4268-AC78-511626702182}">
      <dsp:nvSpPr>
        <dsp:cNvPr id="0" name=""/>
        <dsp:cNvSpPr/>
      </dsp:nvSpPr>
      <dsp:spPr>
        <a:xfrm>
          <a:off x="4114800" y="1324747"/>
          <a:ext cx="2251813" cy="7816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0810"/>
              </a:lnTo>
              <a:lnTo>
                <a:pt x="2251813" y="390810"/>
              </a:lnTo>
              <a:lnTo>
                <a:pt x="2251813" y="7816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EDD3A5-9DF5-43F0-A21D-C301575BF0B8}">
      <dsp:nvSpPr>
        <dsp:cNvPr id="0" name=""/>
        <dsp:cNvSpPr/>
      </dsp:nvSpPr>
      <dsp:spPr>
        <a:xfrm>
          <a:off x="1862986" y="1324747"/>
          <a:ext cx="2251813" cy="781621"/>
        </a:xfrm>
        <a:custGeom>
          <a:avLst/>
          <a:gdLst/>
          <a:ahLst/>
          <a:cxnLst/>
          <a:rect l="0" t="0" r="0" b="0"/>
          <a:pathLst>
            <a:path>
              <a:moveTo>
                <a:pt x="2251813" y="0"/>
              </a:moveTo>
              <a:lnTo>
                <a:pt x="2251813" y="390810"/>
              </a:lnTo>
              <a:lnTo>
                <a:pt x="0" y="390810"/>
              </a:lnTo>
              <a:lnTo>
                <a:pt x="0" y="7816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DAA99B-DAE3-452B-A982-1129AC4BE420}">
      <dsp:nvSpPr>
        <dsp:cNvPr id="0" name=""/>
        <dsp:cNvSpPr/>
      </dsp:nvSpPr>
      <dsp:spPr>
        <a:xfrm>
          <a:off x="132868" y="558591"/>
          <a:ext cx="7963863" cy="7661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0" kern="1200" dirty="0" smtClean="0"/>
            <a:t>ОБУЧЕНИЕ</a:t>
          </a:r>
          <a:endParaRPr lang="ru-RU" sz="5000" kern="1200" dirty="0"/>
        </a:p>
      </dsp:txBody>
      <dsp:txXfrm>
        <a:off x="132868" y="558591"/>
        <a:ext cx="7963863" cy="766156"/>
      </dsp:txXfrm>
    </dsp:sp>
    <dsp:sp modelId="{E3EE00E4-4CD4-4EDF-84A7-476C31D9763E}">
      <dsp:nvSpPr>
        <dsp:cNvPr id="0" name=""/>
        <dsp:cNvSpPr/>
      </dsp:nvSpPr>
      <dsp:spPr>
        <a:xfrm>
          <a:off x="1984" y="2106368"/>
          <a:ext cx="3722005" cy="18610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Компенсирует психологическую трансформацию</a:t>
          </a:r>
          <a:endParaRPr lang="ru-RU" sz="3600" kern="1200" dirty="0"/>
        </a:p>
      </dsp:txBody>
      <dsp:txXfrm>
        <a:off x="1984" y="2106368"/>
        <a:ext cx="3722005" cy="1861002"/>
      </dsp:txXfrm>
    </dsp:sp>
    <dsp:sp modelId="{492191FF-8F66-49B3-A2A5-82C34C2D2CD7}">
      <dsp:nvSpPr>
        <dsp:cNvPr id="0" name=""/>
        <dsp:cNvSpPr/>
      </dsp:nvSpPr>
      <dsp:spPr>
        <a:xfrm>
          <a:off x="4505610" y="2106368"/>
          <a:ext cx="3722005" cy="18610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Формирует положительные установки</a:t>
          </a:r>
          <a:endParaRPr lang="ru-RU" sz="4000" kern="1200" dirty="0"/>
        </a:p>
      </dsp:txBody>
      <dsp:txXfrm>
        <a:off x="4505610" y="2106368"/>
        <a:ext cx="3722005" cy="18610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C646-9A20-4149-8CF6-D9139FC618C2}" type="datetimeFigureOut">
              <a:rPr lang="ru-RU" smtClean="0"/>
              <a:t>24.11.2018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859C-496E-4E3B-8D55-8F0478006F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8943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C646-9A20-4149-8CF6-D9139FC618C2}" type="datetimeFigureOut">
              <a:rPr lang="ru-RU" smtClean="0"/>
              <a:t>24.11.2018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859C-496E-4E3B-8D55-8F0478006F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5367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C646-9A20-4149-8CF6-D9139FC618C2}" type="datetimeFigureOut">
              <a:rPr lang="ru-RU" smtClean="0"/>
              <a:t>24.11.2018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859C-496E-4E3B-8D55-8F0478006F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5519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C646-9A20-4149-8CF6-D9139FC618C2}" type="datetimeFigureOut">
              <a:rPr lang="ru-RU" smtClean="0"/>
              <a:t>24.11.2018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859C-496E-4E3B-8D55-8F0478006F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3699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C646-9A20-4149-8CF6-D9139FC618C2}" type="datetimeFigureOut">
              <a:rPr lang="ru-RU" smtClean="0"/>
              <a:t>24.11.2018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859C-496E-4E3B-8D55-8F0478006F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6418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C646-9A20-4149-8CF6-D9139FC618C2}" type="datetimeFigureOut">
              <a:rPr lang="ru-RU" smtClean="0"/>
              <a:t>24.11.2018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859C-496E-4E3B-8D55-8F0478006F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2295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C646-9A20-4149-8CF6-D9139FC618C2}" type="datetimeFigureOut">
              <a:rPr lang="ru-RU" smtClean="0"/>
              <a:t>24.11.2018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859C-496E-4E3B-8D55-8F0478006F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330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C646-9A20-4149-8CF6-D9139FC618C2}" type="datetimeFigureOut">
              <a:rPr lang="ru-RU" smtClean="0"/>
              <a:t>24.11.2018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859C-496E-4E3B-8D55-8F0478006F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5528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C646-9A20-4149-8CF6-D9139FC618C2}" type="datetimeFigureOut">
              <a:rPr lang="ru-RU" smtClean="0"/>
              <a:t>24.11.2018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859C-496E-4E3B-8D55-8F0478006F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401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C646-9A20-4149-8CF6-D9139FC618C2}" type="datetimeFigureOut">
              <a:rPr lang="ru-RU" smtClean="0"/>
              <a:t>24.11.2018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859C-496E-4E3B-8D55-8F0478006F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273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C646-9A20-4149-8CF6-D9139FC618C2}" type="datetimeFigureOut">
              <a:rPr lang="ru-RU" smtClean="0"/>
              <a:t>24.11.2018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859C-496E-4E3B-8D55-8F0478006F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3657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3C646-9A20-4149-8CF6-D9139FC618C2}" type="datetimeFigureOut">
              <a:rPr lang="ru-RU" smtClean="0"/>
              <a:t>24.11.2018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A859C-496E-4E3B-8D55-8F0478006F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5566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spravochnick.ru/sociologiya/socializaciya_sociobiologicheskie_predposylki_socializacii/socializaciya_invalidov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2619722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Инструменты социализации детей с ОВЗ и инвалидностью</a:t>
            </a:r>
            <a:br>
              <a:rPr lang="ru-RU" dirty="0" smtClean="0"/>
            </a:br>
            <a:r>
              <a:rPr lang="ru-RU" dirty="0" smtClean="0"/>
              <a:t> в МОУ Быковской СОШ №15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Педагогический совет 7 ноября 2018 года, ответственный заместитель директора по УМР, </a:t>
            </a:r>
            <a:r>
              <a:rPr lang="ru-RU" dirty="0" err="1" smtClean="0"/>
              <a:t>Салеева</a:t>
            </a:r>
            <a:r>
              <a:rPr lang="ru-RU" dirty="0" smtClean="0"/>
              <a:t> Л.Ю.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033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4525963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Социализация — это процесс и результат освоения человеком знаний и навыков общественной жизни, общепринятых стереотипов поведения, ценностных ориентации, позволяющий полноценно участвовать в различных ситуациях общественного взаимодействия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801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dirty="0" smtClean="0"/>
              <a:t>Форма социализации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5331213"/>
              </p:ext>
            </p:extLst>
          </p:nvPr>
        </p:nvGraphicFramePr>
        <p:xfrm>
          <a:off x="467544" y="1412776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8581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dirty="0" smtClean="0"/>
              <a:t>Обучение ориентировано на: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чтобы инвалид мог </a:t>
            </a:r>
            <a:r>
              <a:rPr lang="ru-RU" b="1" dirty="0" smtClean="0"/>
              <a:t>овладеть </a:t>
            </a:r>
            <a:r>
              <a:rPr lang="ru-RU" dirty="0" smtClean="0"/>
              <a:t>примитивными и стандартными схемами социального поведения и взаимодействия с другими членами общества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на освоение индивидом окружающей обстановки и </a:t>
            </a:r>
            <a:r>
              <a:rPr lang="ru-RU" b="1" dirty="0" smtClean="0"/>
              <a:t>полноценного существования </a:t>
            </a:r>
            <a:r>
              <a:rPr lang="ru-RU" dirty="0" smtClean="0"/>
              <a:t>в ней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8034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dirty="0" smtClean="0"/>
              <a:t>Факторы, влияющие на  положения инвалида в обществе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Образование инвалида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Наличие семьи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Уровень урбанизации местности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Доступность окружающей среды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0" indent="0" algn="ctr">
              <a:buNone/>
            </a:pPr>
            <a:r>
              <a:rPr lang="ru-RU" sz="1600" dirty="0" smtClean="0"/>
              <a:t>Информация взята с сайта биржи Автор24: </a:t>
            </a:r>
            <a:r>
              <a:rPr lang="ru-RU" sz="1600" dirty="0" smtClean="0">
                <a:hlinkClick r:id="rId2"/>
              </a:rPr>
              <a:t>https://spravochnick.ru/sociologiya/socializaciya_sociobiologicheskie_predposylki_socializacii/socializaciya_invalidov/</a:t>
            </a:r>
            <a:r>
              <a:rPr lang="ru-RU" sz="1600" dirty="0" smtClean="0"/>
              <a:t>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443299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Социализация в МОУ Быковской СОШ №15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3109001"/>
              </p:ext>
            </p:extLst>
          </p:nvPr>
        </p:nvGraphicFramePr>
        <p:xfrm>
          <a:off x="467544" y="2060848"/>
          <a:ext cx="8229600" cy="4061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56683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Учитель</a:t>
                      </a:r>
                      <a:r>
                        <a:rPr lang="ru-RU" sz="2400" baseline="0" dirty="0" smtClean="0"/>
                        <a:t> -предметник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Классный руководитель</a:t>
                      </a:r>
                      <a:endParaRPr lang="ru-RU" sz="2400" dirty="0"/>
                    </a:p>
                  </a:txBody>
                  <a:tcPr/>
                </a:tc>
              </a:tr>
              <a:tr h="349421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Организует</a:t>
                      </a:r>
                      <a:r>
                        <a:rPr lang="ru-RU" baseline="0" dirty="0" smtClean="0"/>
                        <a:t> работу детей с ОВЗ и инвалидностью по предмету путём привлечения к конкурсам, олимпиадам, проектной деятельности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Организует работу по формированию личности детей</a:t>
                      </a:r>
                      <a:r>
                        <a:rPr lang="ru-RU" baseline="0" dirty="0" smtClean="0"/>
                        <a:t> с ОВЗ и инвалидностью, а именно:  включает в работу класса, школу, работает с семьей ребенка, помогает ориентироваться в новом быстро меняющемся мире, сопровождает ребенка по стране под названием «Школа»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81068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193</Words>
  <Application>Microsoft Office PowerPoint</Application>
  <PresentationFormat>Экран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Инструменты социализации детей с ОВЗ и инвалидностью  в МОУ Быковской СОШ №15 </vt:lpstr>
      <vt:lpstr>Презентация PowerPoint</vt:lpstr>
      <vt:lpstr>Форма социализации</vt:lpstr>
      <vt:lpstr>Обучение ориентировано на:</vt:lpstr>
      <vt:lpstr>Факторы, влияющие на  положения инвалида в обществе</vt:lpstr>
      <vt:lpstr>Социализация в МОУ Быковской СОШ №15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Инструменты социализации детей с ОВЗ и инвалидностью  в МОУ Быковской СОШ №15 </dc:title>
  <dc:creator>Лариса</dc:creator>
  <cp:lastModifiedBy>Лариса</cp:lastModifiedBy>
  <cp:revision>23</cp:revision>
  <dcterms:created xsi:type="dcterms:W3CDTF">2018-11-06T17:22:41Z</dcterms:created>
  <dcterms:modified xsi:type="dcterms:W3CDTF">2018-11-23T22:31:04Z</dcterms:modified>
</cp:coreProperties>
</file>