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3762-D493-471B-9DB2-61466BA2BFB4}" type="datetimeFigureOut">
              <a:rPr/>
              <a:pPr>
                <a:defRPr/>
              </a:pPr>
              <a:t>31.01.2010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F74D-4F7D-4469-964F-49B0DA56258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77335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7B5A7-343F-419B-85C8-04F2DF3B3CE9}" type="datetimeFigureOut">
              <a:rPr/>
              <a:pPr>
                <a:defRPr/>
              </a:pPr>
              <a:t>31.01.2010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83D1C-31ED-4D54-9964-ECAB436D60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9409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10F9-44C6-4343-B057-FA7764C30AAF}" type="datetimeFigureOut">
              <a:rPr/>
              <a:pPr>
                <a:defRPr/>
              </a:pPr>
              <a:t>31.01.2010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CD88-5344-4588-8724-9EC2C2FA803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95506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DBC1F-42C7-4151-B597-AA9D27541955}" type="datetimeFigureOut">
              <a:rPr/>
              <a:pPr>
                <a:defRPr/>
              </a:pPr>
              <a:t>31.01.2010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6B77-93F0-47AE-A420-AFFA9D60470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18192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220D0-CE6E-4FF4-92F8-AB225A73EF16}" type="datetimeFigureOut">
              <a:rPr/>
              <a:pPr>
                <a:defRPr/>
              </a:pPr>
              <a:t>31.01.2010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B84E-3B5D-42B4-8E97-1EBA4956CBF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04569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B3878-B9BB-41CA-A1F4-C755A8B4DA65}" type="datetimeFigureOut">
              <a:rPr/>
              <a:pPr>
                <a:defRPr/>
              </a:pPr>
              <a:t>31.01.2010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EEF74-F063-473C-AD00-D21AF93BB92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56079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6F0-8658-4D3B-A0FE-6B2BA755971C}" type="datetimeFigureOut">
              <a:rPr/>
              <a:pPr>
                <a:defRPr/>
              </a:pPr>
              <a:t>31.01.2010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B656-7FA6-438B-892F-18F1C0F6039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81200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CE723-BA09-4FC7-A483-12A0ECD9A634}" type="datetimeFigureOut">
              <a:rPr/>
              <a:pPr>
                <a:defRPr/>
              </a:pPr>
              <a:t>31.01.2010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3DA4-0962-460D-8A7C-1309010CFF4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715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30BFC-749F-45C3-8496-773102D6EEA1}" type="datetimeFigureOut">
              <a:rPr/>
              <a:pPr>
                <a:defRPr/>
              </a:pPr>
              <a:t>31.01.2010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8E132-1BA5-4D13-A233-4A15072BBA5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872274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63E6D-1C4A-4C18-A0A2-FB346BB4FD22}" type="datetimeFigureOut">
              <a:rPr/>
              <a:pPr>
                <a:defRPr/>
              </a:pPr>
              <a:t>31.01.2010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9F347-AC7A-4AB8-9480-B0706D50EBF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0921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25A1-979A-466F-8AB7-91DE7A8AA3BE}" type="datetimeFigureOut">
              <a:rPr/>
              <a:pPr>
                <a:defRPr/>
              </a:pPr>
              <a:t>31.01.2010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CF3D5-BAD5-4E31-95A3-3CE65DCA388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90536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E4161C-6A1C-4738-A6FD-35F67F76E2D1}" type="datetimeFigureOut">
              <a:rPr/>
              <a:pPr>
                <a:defRPr/>
              </a:pPr>
              <a:t>31.01.2010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7ED781-154B-47C0-8CCE-928279F8D00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921" y="914400"/>
            <a:ext cx="7568162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kern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Shruti" pitchFamily="34" charset="0"/>
              </a:rPr>
              <a:t>Ложка</a:t>
            </a:r>
            <a:r>
              <a:rPr lang="ru-RU" sz="6600" b="1" kern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  <a:ea typeface="Times New Roman"/>
                <a:cs typeface="Shruti" pitchFamily="34" charset="0"/>
              </a:rPr>
              <a:t> из липы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  <a:cs typeface="Shruti" pitchFamily="34" charset="0"/>
            </a:endParaRPr>
          </a:p>
        </p:txBody>
      </p:sp>
      <p:pic>
        <p:nvPicPr>
          <p:cNvPr id="2051" name="Рисунок 20" descr="http://s39.radikal.ru/i084/0812/4f/84f77fe0ed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981200"/>
            <a:ext cx="7750175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0" descr="http://s39.radikal.ru/i084/0812/29/59a3837308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408238"/>
            <a:ext cx="7753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425" y="457200"/>
            <a:ext cx="9067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полукруглой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стамеской и ножом косяком срезаем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лишнюю древесину по контуру.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1" descr="http://s42.radikal.ru/i097/0812/cf/8caf3e7b9c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5715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400" y="304800"/>
            <a:ext cx="89154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Срезая лишнюю древесину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с черпала ложки, нужно быть особенно внимательным, работая двумя руками, левой рукой нужно придерживать стамеску, чтобы не допустить соскальзывания</a:t>
            </a: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/>
            </a:r>
            <a:b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2" descr="http://s57.radikal.ru/i156/0812/3d/3c9f4db9e7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719388"/>
            <a:ext cx="740727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400" y="457200"/>
            <a:ext cx="8763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+mn-cs"/>
              </a:rPr>
              <a:t>Проделав все необходимые операции с заготовкой и обрезав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+mn-cs"/>
              </a:rPr>
              <a:t>её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+mn-cs"/>
              </a:rPr>
              <a:t>по контуру, мы получаем вот такой полуфабрикат.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3" descr="http://s59.radikal.ru/i163/0812/d3/987aade38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895600"/>
            <a:ext cx="739140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48" y="152400"/>
            <a:ext cx="9067800" cy="34569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Times New Roman"/>
              </a:rPr>
              <a:t>ножом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Times New Roman"/>
              </a:rPr>
              <a:t>косяком округляем все углы и неровности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Times New Roman"/>
              </a:rPr>
              <a:t>предавая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Times New Roman"/>
              </a:rPr>
              <a:t>ложке законченную форму.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Times New Roman"/>
              </a:rPr>
              <a:t>Изогнутым ножом вырезаем крючок ложки.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/>
            </a:r>
            <a:b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4" descr="http://s52.radikal.ru/i136/0812/f5/76b4c8376a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5625"/>
            <a:ext cx="77724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28600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Обрабатываем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черпало (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едало)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ложки снаружи. Для этого нам понадобится нож-косяк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5" descr="http://s40.radikal.ru/i088/0812/a1/be915e8d7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6" descr="http://s60.radikal.ru/i167/0812/72/b766cc241a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593975"/>
            <a:ext cx="89535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355" y="0"/>
            <a:ext cx="85344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выбираем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черпало (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едало)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ложки. Для этого нам понадобиться широкая прямая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Клюкарза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или изогнутый обоюдоострый нож.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7" descr="http://s42.radikal.ru/i097/0812/53/0e298db451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1" t="-1302"/>
          <a:stretch>
            <a:fillRect/>
          </a:stretch>
        </p:blipFill>
        <p:spPr bwMode="auto">
          <a:xfrm>
            <a:off x="-180975" y="-80963"/>
            <a:ext cx="9505950" cy="70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8" descr="http://s45.radikal.ru/i109/0812/18/0f96a321ff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1325"/>
            <a:ext cx="90058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833" y="634425"/>
            <a:ext cx="8116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Вот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так будет выглядеть ложка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После обработки стамесками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ea typeface="Times New Roman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9" descr="http://s45.radikal.ru/i110/0812/37/5d688ffa0a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027488"/>
            <a:ext cx="65151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816" y="1066800"/>
            <a:ext cx="90678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Обрабатываем наждачной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бумагой.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если ложку мы будем использовать погружая ее в различную жидкость, после каждого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вышкуривания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смачиваем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ложку водой и просушиваем.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снова шлифуем и так до тех пор, пока ворс не перестанет подниматься и поверхность будет оставаться гладкой и блестящей.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Наносят морилку, пропитывают несколькими слоями льняного масла с тщательной просушкой каждого слоя.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После окончательной просушки полируем.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ea typeface="Times New Roman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2679" y="260648"/>
            <a:ext cx="6573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оКончательная</a:t>
            </a:r>
            <a:r>
              <a:rPr lang="ru-RU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обработка</a:t>
            </a:r>
            <a:endParaRPr lang="ru-RU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0038" y="1618570"/>
            <a:ext cx="6180137" cy="46228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15000"/>
              </a:lnSpc>
              <a:buFont typeface="Arial" charset="0"/>
              <a:buChar char="•"/>
            </a:pPr>
            <a:r>
              <a:rPr lang="ru-RU" sz="3200" b="1" dirty="0" err="1" smtClean="0">
                <a:latin typeface="Comic Sans MS" pitchFamily="66" charset="0"/>
                <a:cs typeface="Times New Roman" pitchFamily="18" charset="0"/>
              </a:rPr>
              <a:t>Баклуша</a:t>
            </a:r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 из липы</a:t>
            </a:r>
            <a:endParaRPr lang="ru-RU" sz="32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457200" indent="-457200">
              <a:lnSpc>
                <a:spcPct val="115000"/>
              </a:lnSpc>
              <a:buFont typeface="Arial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карандаш</a:t>
            </a:r>
          </a:p>
          <a:p>
            <a:pPr marL="457200" indent="-457200">
              <a:lnSpc>
                <a:spcPct val="115000"/>
              </a:lnSpc>
              <a:buFont typeface="Arial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нож-косяк</a:t>
            </a:r>
          </a:p>
          <a:p>
            <a:pPr marL="457200" indent="-457200">
              <a:lnSpc>
                <a:spcPct val="115000"/>
              </a:lnSpc>
              <a:buFont typeface="Arial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полукруглая стамеска </a:t>
            </a:r>
          </a:p>
          <a:p>
            <a:pPr marL="457200" indent="-457200">
              <a:lnSpc>
                <a:spcPct val="115000"/>
              </a:lnSpc>
              <a:buFont typeface="Arial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Comic Sans MS" pitchFamily="66" charset="0"/>
                <a:cs typeface="Times New Roman" pitchFamily="18" charset="0"/>
              </a:rPr>
              <a:t>клюкарза</a:t>
            </a:r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или изогнутый нож </a:t>
            </a:r>
          </a:p>
          <a:p>
            <a:pPr marL="457200" indent="-457200">
              <a:lnSpc>
                <a:spcPct val="115000"/>
              </a:lnSpc>
              <a:buFont typeface="Arial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Наждачная бумага.</a:t>
            </a:r>
          </a:p>
          <a:p>
            <a:pPr marL="457200" indent="-457200">
              <a:lnSpc>
                <a:spcPct val="115000"/>
              </a:lnSpc>
              <a:buFont typeface="Arial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морилка, </a:t>
            </a:r>
            <a:r>
              <a:rPr lang="ru-RU" sz="3200" b="1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лняное</a:t>
            </a:r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масло</a:t>
            </a:r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3200" b="1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5" name="Рисунок 2" descr="C:\Users\artem\Desktop\In10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313"/>
            <a:ext cx="207645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228600"/>
            <a:ext cx="838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Для того, чтобы сделать ложку нужны инструменты и материалы: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0"/>
            <a:ext cx="8991600" cy="40275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Arial" pitchFamily="34" charset="0"/>
              </a:rPr>
              <a:t>Инструкция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Arial" pitchFamily="34" charset="0"/>
              </a:rPr>
              <a:t>по технике безопасности при работе с режущим инструментом: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ea typeface="Calibri"/>
              <a:cs typeface="Arial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Arial" pitchFamily="34" charset="0"/>
              </a:rPr>
              <a:t>Рабочее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Arial" pitchFamily="34" charset="0"/>
              </a:rPr>
              <a:t>место ВСЕГДА должно содержаться в чистоте и порядке;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Arial" pitchFamily="34" charset="0"/>
              </a:rPr>
              <a:t>Если я режу, то режу. Отвлечения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Arial" pitchFamily="34" charset="0"/>
              </a:rPr>
              <a:t>грозят кровавыми  последствиями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Arial" pitchFamily="34" charset="0"/>
              </a:rPr>
              <a:t>;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Arial" pitchFamily="34" charset="0"/>
              </a:rPr>
              <a:t>Передавать из рук в руки инструмент НЕЛЬЗЯ;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Arial" pitchFamily="34" charset="0"/>
              </a:rPr>
              <a:t>разМахивать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Arial" pitchFamily="34" charset="0"/>
              </a:rPr>
              <a:t>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Arial" pitchFamily="34" charset="0"/>
              </a:rPr>
              <a:t>и ходить с инструментом НЕЛЬЗЯ.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ea typeface="Calibri"/>
              <a:cs typeface="Arial" pitchFamily="34" charset="0"/>
            </a:endParaRPr>
          </a:p>
        </p:txBody>
      </p:sp>
      <p:pic>
        <p:nvPicPr>
          <p:cNvPr id="21507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09988"/>
            <a:ext cx="4267200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http://rezbaderevo.ru/images/w_10115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667000"/>
            <a:ext cx="90678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5490" y="762000"/>
            <a:ext cx="4270721" cy="620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Times New Roman"/>
              </a:rPr>
              <a:t>ДЕЛАЕМ баклушу</a:t>
            </a:r>
            <a:r>
              <a:rPr lang="ru-RU" sz="3200" dirty="0" smtClean="0">
                <a:solidFill>
                  <a:srgbClr val="663300"/>
                </a:solidFill>
                <a:latin typeface="Comic Sans MS" pitchFamily="66" charset="0"/>
                <a:ea typeface="Times New Roman"/>
                <a:cs typeface="Times New Roman"/>
              </a:rPr>
              <a:t>.</a:t>
            </a:r>
            <a:endParaRPr lang="ru-RU" sz="3200" dirty="0">
              <a:solidFill>
                <a:srgbClr val="66330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84582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Прорисовываем контур ложки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 (вид Сверху) на баклушЕ.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5123" name="Рисунок 2" descr="http://rezbaderevo.ru/images/p_101158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4"/>
          <a:stretch>
            <a:fillRect/>
          </a:stretch>
        </p:blipFill>
        <p:spPr bwMode="auto">
          <a:xfrm>
            <a:off x="838200" y="2895600"/>
            <a:ext cx="76454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http://s39.radikal.ru/i085/0812/be/1e014606aa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6" descr="http://s48.radikal.ru/i122/0812/80/7f8b43538f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38400"/>
            <a:ext cx="57150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300" y="228600"/>
            <a:ext cx="89154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ОбрЕзаЕм баклушу по контуру ПОЛУкруглоЙ стамескоЙ С коротким ИЗГИБом, ОТступаЯ ОТ лИнИИ на 1,5-2 мм.</a:t>
            </a:r>
            <a:endParaRPr lang="ru-RU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86" y="5954328"/>
            <a:ext cx="9016429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ПОд баклушу поДЛОЖИТЬ фанерку, ЧТоб не порЕЗатЬ стОл.</a:t>
            </a:r>
            <a:endParaRPr lang="ru-RU" sz="20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 descr="http://s42.radikal.ru/i095/0812/e7/d28929de3e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057400"/>
            <a:ext cx="74961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00" y="381000"/>
            <a:ext cx="89916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намЕчаЕм мЕсТО ИЗГИБА ЛОЖКИ, проводим в ЭТом мЕсТЕ лИнИЮ КАРАНДАШОМ</a:t>
            </a:r>
            <a:endParaRPr lang="ru-RU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http://i046.radikal.ru/0812/ac/ac5c6ef7fe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219200"/>
            <a:ext cx="701675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400" y="228600"/>
            <a:ext cx="88392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Запиливаем намеченное место изгиба ложки.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566" y="5562600"/>
            <a:ext cx="86868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здесь лучше немного не допилить чем перепилить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будьте внимательны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</a:b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9" descr="http://s54.radikal.ru/i144/0812/6f/9a7ea8ae2d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191000"/>
            <a:ext cx="57150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04800"/>
            <a:ext cx="9144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прорисовываем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Times New Roman"/>
                <a:cs typeface="+mn-cs"/>
              </a:rPr>
              <a:t>контур ложки (вид сбоку). За образец можно выбрать готовый рисунок, или придумать свою форму.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0244" name="Рисунок 2" descr="http://rezbaderevo.ru/images/p_101158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22"/>
          <a:stretch>
            <a:fillRect/>
          </a:stretch>
        </p:blipFill>
        <p:spPr bwMode="auto">
          <a:xfrm>
            <a:off x="1371600" y="2514600"/>
            <a:ext cx="64008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63</TotalTime>
  <Words>348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pc4</dc:creator>
  <cp:lastModifiedBy>pc4</cp:lastModifiedBy>
  <cp:revision>8</cp:revision>
  <dcterms:created xsi:type="dcterms:W3CDTF">2015-11-26T19:17:47Z</dcterms:created>
  <dcterms:modified xsi:type="dcterms:W3CDTF">2015-11-28T13:41:39Z</dcterms:modified>
</cp:coreProperties>
</file>