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2" r:id="rId4"/>
    <p:sldId id="259" r:id="rId5"/>
    <p:sldId id="264" r:id="rId6"/>
    <p:sldId id="265" r:id="rId7"/>
    <p:sldId id="260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Расширили кругозор </c:v>
                </c:pt>
                <c:pt idx="1">
                  <c:v>Приобрели навыки работы с информации</c:v>
                </c:pt>
                <c:pt idx="2">
                  <c:v>Познакомились с новыми компьютерными технологиями</c:v>
                </c:pt>
                <c:pt idx="3">
                  <c:v>Желание вновь поучаствовать </c:v>
                </c:pt>
                <c:pt idx="4">
                  <c:v>Появилась уверенность в себе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Расширили кругозор </c:v>
                </c:pt>
                <c:pt idx="1">
                  <c:v>Приобрели навыки работы с информации</c:v>
                </c:pt>
                <c:pt idx="2">
                  <c:v>Познакомились с новыми компьютерными технологиями</c:v>
                </c:pt>
                <c:pt idx="3">
                  <c:v>Желание вновь поучаствовать </c:v>
                </c:pt>
                <c:pt idx="4">
                  <c:v>Появилась уверенность в себе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Расширили кругозор </c:v>
                </c:pt>
                <c:pt idx="1">
                  <c:v>Приобрели навыки работы с информации</c:v>
                </c:pt>
                <c:pt idx="2">
                  <c:v>Познакомились с новыми компьютерными технологиями</c:v>
                </c:pt>
                <c:pt idx="3">
                  <c:v>Желание вновь поучаствовать </c:v>
                </c:pt>
                <c:pt idx="4">
                  <c:v>Появилась уверенность в себе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1491072"/>
        <c:axId val="151958656"/>
        <c:axId val="0"/>
      </c:bar3DChart>
      <c:catAx>
        <c:axId val="6149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1958656"/>
        <c:crosses val="autoZero"/>
        <c:auto val="1"/>
        <c:lblAlgn val="ctr"/>
        <c:lblOffset val="100"/>
        <c:noMultiLvlLbl val="0"/>
      </c:catAx>
      <c:valAx>
        <c:axId val="15195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49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04FFA-7374-4AAE-BAF7-5CFDFECA5980}" type="doc">
      <dgm:prSet loTypeId="urn:microsoft.com/office/officeart/2005/8/layout/vList6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C08B44-9512-4C25-8A85-E3A057AD9493}">
      <dgm:prSet phldrT="[Текст]"/>
      <dgm:spPr/>
      <dgm:t>
        <a:bodyPr/>
        <a:lstStyle/>
        <a:p>
          <a:r>
            <a:rPr lang="ru-RU" b="1" smtClean="0"/>
            <a:t>Актуальность</a:t>
          </a:r>
          <a:endParaRPr lang="ru-RU" dirty="0"/>
        </a:p>
      </dgm:t>
    </dgm:pt>
    <dgm:pt modelId="{BEB2952B-9FD6-4B63-BAA4-8AB5D0C84BB0}" type="parTrans" cxnId="{C6AD0964-F85F-48B2-84FA-FB6317E334CA}">
      <dgm:prSet/>
      <dgm:spPr/>
      <dgm:t>
        <a:bodyPr/>
        <a:lstStyle/>
        <a:p>
          <a:endParaRPr lang="ru-RU"/>
        </a:p>
      </dgm:t>
    </dgm:pt>
    <dgm:pt modelId="{B4E1B26B-B6DF-4AC2-856F-4E10554B6763}" type="sibTrans" cxnId="{C6AD0964-F85F-48B2-84FA-FB6317E334CA}">
      <dgm:prSet/>
      <dgm:spPr/>
      <dgm:t>
        <a:bodyPr/>
        <a:lstStyle/>
        <a:p>
          <a:endParaRPr lang="ru-RU"/>
        </a:p>
      </dgm:t>
    </dgm:pt>
    <dgm:pt modelId="{C82F2E87-ADD9-4A79-AD0C-8E92F849220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данной работы заключается в том, что учащиеся получат возможность реализовать свой интерес к исследовательской работе, получат опыт взаимодействия в команде, а так же смогут освоить методы разработки и реализации исследовательских проектов по средствам компьютерных технологий.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38D92-198E-409F-A84B-72174E9E63A5}" type="parTrans" cxnId="{FEFEB64D-13DD-46CD-AB0D-8C1A8ECA9641}">
      <dgm:prSet/>
      <dgm:spPr/>
      <dgm:t>
        <a:bodyPr/>
        <a:lstStyle/>
        <a:p>
          <a:endParaRPr lang="ru-RU"/>
        </a:p>
      </dgm:t>
    </dgm:pt>
    <dgm:pt modelId="{40F2A9F9-A1F5-4B8D-B266-8D230A3591E1}" type="sibTrans" cxnId="{FEFEB64D-13DD-46CD-AB0D-8C1A8ECA9641}">
      <dgm:prSet/>
      <dgm:spPr/>
      <dgm:t>
        <a:bodyPr/>
        <a:lstStyle/>
        <a:p>
          <a:endParaRPr lang="ru-RU"/>
        </a:p>
      </dgm:t>
    </dgm:pt>
    <dgm:pt modelId="{56B9CA18-5F4D-46E2-8E6D-3A229644192F}">
      <dgm:prSet/>
      <dgm:spPr/>
      <dgm:t>
        <a:bodyPr/>
        <a:lstStyle/>
        <a:p>
          <a:r>
            <a:rPr lang="ru-RU" b="1" dirty="0" smtClean="0"/>
            <a:t>Цели</a:t>
          </a:r>
          <a:endParaRPr lang="ru-RU" dirty="0"/>
        </a:p>
      </dgm:t>
    </dgm:pt>
    <dgm:pt modelId="{1F90645D-BC54-45DF-A443-DBD1A6E485A9}" type="parTrans" cxnId="{B2A94FEA-D024-4581-BC79-828B94214501}">
      <dgm:prSet/>
      <dgm:spPr/>
      <dgm:t>
        <a:bodyPr/>
        <a:lstStyle/>
        <a:p>
          <a:endParaRPr lang="ru-RU"/>
        </a:p>
      </dgm:t>
    </dgm:pt>
    <dgm:pt modelId="{04BDA1A8-9259-4052-8B82-8C9BA8F37AB2}" type="sibTrans" cxnId="{B2A94FEA-D024-4581-BC79-828B94214501}">
      <dgm:prSet/>
      <dgm:spPr/>
      <dgm:t>
        <a:bodyPr/>
        <a:lstStyle/>
        <a:p>
          <a:endParaRPr lang="ru-RU"/>
        </a:p>
      </dgm:t>
    </dgm:pt>
    <dgm:pt modelId="{C4D69115-89ED-476B-997B-FF68E3526D7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социализация детей с ОВЗ и инвалидностью, обучающихся на дому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0BE3D-4622-48DE-AE27-8E84D5E9E611}" type="parTrans" cxnId="{523C1028-B721-4CB3-9265-A8641E28C409}">
      <dgm:prSet/>
      <dgm:spPr/>
      <dgm:t>
        <a:bodyPr/>
        <a:lstStyle/>
        <a:p>
          <a:endParaRPr lang="ru-RU"/>
        </a:p>
      </dgm:t>
    </dgm:pt>
    <dgm:pt modelId="{AEDF7B94-ECE1-47E9-9830-0EF91B0C307C}" type="sibTrans" cxnId="{523C1028-B721-4CB3-9265-A8641E28C409}">
      <dgm:prSet/>
      <dgm:spPr/>
      <dgm:t>
        <a:bodyPr/>
        <a:lstStyle/>
        <a:p>
          <a:endParaRPr lang="ru-RU"/>
        </a:p>
      </dgm:t>
    </dgm:pt>
    <dgm:pt modelId="{5C219FCF-E286-4A3D-8137-4589C7A98FB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углубление и расширение знаний о стране изучаемого языка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1291D-5772-4EE9-AB0D-57FC50AAE785}" type="parTrans" cxnId="{F41F5307-B3DE-461E-9647-326C8ABEBB5C}">
      <dgm:prSet/>
      <dgm:spPr/>
      <dgm:t>
        <a:bodyPr/>
        <a:lstStyle/>
        <a:p>
          <a:endParaRPr lang="ru-RU"/>
        </a:p>
      </dgm:t>
    </dgm:pt>
    <dgm:pt modelId="{91E66701-C0B2-4908-AF38-6CCC028B4CE2}" type="sibTrans" cxnId="{F41F5307-B3DE-461E-9647-326C8ABEBB5C}">
      <dgm:prSet/>
      <dgm:spPr/>
      <dgm:t>
        <a:bodyPr/>
        <a:lstStyle/>
        <a:p>
          <a:endParaRPr lang="ru-RU"/>
        </a:p>
      </dgm:t>
    </dgm:pt>
    <dgm:pt modelId="{BAABF039-E97B-439D-9B7D-F93428CC91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навыков работы с компьютером и компьютерными технологиями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4D0F0-D783-4F2F-9EED-18EE0FD14FF7}" type="parTrans" cxnId="{F2F34F6A-CEF5-418B-9D34-A0174469F497}">
      <dgm:prSet/>
      <dgm:spPr/>
      <dgm:t>
        <a:bodyPr/>
        <a:lstStyle/>
        <a:p>
          <a:endParaRPr lang="ru-RU"/>
        </a:p>
      </dgm:t>
    </dgm:pt>
    <dgm:pt modelId="{22CAC032-2166-48EB-92D8-3B7953D0A42F}" type="sibTrans" cxnId="{F2F34F6A-CEF5-418B-9D34-A0174469F497}">
      <dgm:prSet/>
      <dgm:spPr/>
      <dgm:t>
        <a:bodyPr/>
        <a:lstStyle/>
        <a:p>
          <a:endParaRPr lang="ru-RU"/>
        </a:p>
      </dgm:t>
    </dgm:pt>
    <dgm:pt modelId="{82075273-F555-4B83-A7F8-8C9F734A515C}">
      <dgm:prSet/>
      <dgm:spPr/>
      <dgm:t>
        <a:bodyPr/>
        <a:lstStyle/>
        <a:p>
          <a:r>
            <a:rPr lang="ru-RU" b="1" dirty="0" smtClean="0"/>
            <a:t>Задачи</a:t>
          </a:r>
          <a:endParaRPr lang="ru-RU" dirty="0"/>
        </a:p>
      </dgm:t>
    </dgm:pt>
    <dgm:pt modelId="{F0FDCFAB-FBF1-49D1-B021-0CEDBE4FDBB5}" type="parTrans" cxnId="{BDE62524-F8AC-4074-91BC-24A4CC7F143E}">
      <dgm:prSet/>
      <dgm:spPr/>
      <dgm:t>
        <a:bodyPr/>
        <a:lstStyle/>
        <a:p>
          <a:endParaRPr lang="ru-RU"/>
        </a:p>
      </dgm:t>
    </dgm:pt>
    <dgm:pt modelId="{E9CE7873-1D18-48E4-973C-9C07220AE857}" type="sibTrans" cxnId="{BDE62524-F8AC-4074-91BC-24A4CC7F143E}">
      <dgm:prSet/>
      <dgm:spPr/>
      <dgm:t>
        <a:bodyPr/>
        <a:lstStyle/>
        <a:p>
          <a:endParaRPr lang="ru-RU"/>
        </a:p>
      </dgm:t>
    </dgm:pt>
    <dgm:pt modelId="{4FEBA584-873A-4F30-AEAF-80BD9CA5641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заинтересовать учащихся в проекте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23637-07AE-4420-954C-624677D2E12D}" type="parTrans" cxnId="{73F99631-7548-4D0C-B516-114EA23A0046}">
      <dgm:prSet/>
      <dgm:spPr/>
      <dgm:t>
        <a:bodyPr/>
        <a:lstStyle/>
        <a:p>
          <a:endParaRPr lang="ru-RU"/>
        </a:p>
      </dgm:t>
    </dgm:pt>
    <dgm:pt modelId="{4AD56325-D43F-47A4-A2B5-52C0C9373871}" type="sibTrans" cxnId="{73F99631-7548-4D0C-B516-114EA23A0046}">
      <dgm:prSet/>
      <dgm:spPr/>
      <dgm:t>
        <a:bodyPr/>
        <a:lstStyle/>
        <a:p>
          <a:endParaRPr lang="ru-RU"/>
        </a:p>
      </dgm:t>
    </dgm:pt>
    <dgm:pt modelId="{DB4A509A-2D24-462F-A30A-43EA159041F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работать в команде, поддерживать и помогать друг другу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06233-6628-40AD-B4BB-F54F2EF24AF1}" type="parTrans" cxnId="{0E4E7825-12B1-41D3-8952-BB7C68051A23}">
      <dgm:prSet/>
      <dgm:spPr/>
      <dgm:t>
        <a:bodyPr/>
        <a:lstStyle/>
        <a:p>
          <a:endParaRPr lang="ru-RU"/>
        </a:p>
      </dgm:t>
    </dgm:pt>
    <dgm:pt modelId="{413722DA-99CC-4877-AC9B-28CAE28657F6}" type="sibTrans" cxnId="{0E4E7825-12B1-41D3-8952-BB7C68051A23}">
      <dgm:prSet/>
      <dgm:spPr/>
      <dgm:t>
        <a:bodyPr/>
        <a:lstStyle/>
        <a:p>
          <a:endParaRPr lang="ru-RU"/>
        </a:p>
      </dgm:t>
    </dgm:pt>
    <dgm:pt modelId="{80B1DA56-DA38-4D20-8D50-2209C2ECC93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основам  проектирования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44D70-D54E-4CC2-B24A-5A5B7A9E0F48}" type="parTrans" cxnId="{6CF03E22-CD83-4734-8C0E-4656B2F182B6}">
      <dgm:prSet/>
      <dgm:spPr/>
      <dgm:t>
        <a:bodyPr/>
        <a:lstStyle/>
        <a:p>
          <a:endParaRPr lang="ru-RU"/>
        </a:p>
      </dgm:t>
    </dgm:pt>
    <dgm:pt modelId="{6DB5DCD9-6441-4725-8E70-B9F891A88186}" type="sibTrans" cxnId="{6CF03E22-CD83-4734-8C0E-4656B2F182B6}">
      <dgm:prSet/>
      <dgm:spPr/>
      <dgm:t>
        <a:bodyPr/>
        <a:lstStyle/>
        <a:p>
          <a:endParaRPr lang="ru-RU"/>
        </a:p>
      </dgm:t>
    </dgm:pt>
    <dgm:pt modelId="{CB77E234-DA69-4B52-AFE3-7D5BFF4F591D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выбирать и систематизировать самый интересный материал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48263-85B8-4C70-BFE6-318141409088}" type="parTrans" cxnId="{3A9825E9-4417-461A-B6EB-6B95D64EA9AE}">
      <dgm:prSet/>
      <dgm:spPr/>
      <dgm:t>
        <a:bodyPr/>
        <a:lstStyle/>
        <a:p>
          <a:endParaRPr lang="ru-RU"/>
        </a:p>
      </dgm:t>
    </dgm:pt>
    <dgm:pt modelId="{961A403E-682D-4C4D-AD96-0D8D89037871}" type="sibTrans" cxnId="{3A9825E9-4417-461A-B6EB-6B95D64EA9AE}">
      <dgm:prSet/>
      <dgm:spPr/>
      <dgm:t>
        <a:bodyPr/>
        <a:lstStyle/>
        <a:p>
          <a:endParaRPr lang="ru-RU"/>
        </a:p>
      </dgm:t>
    </dgm:pt>
    <dgm:pt modelId="{EC9F8C46-209D-4001-A913-BA6DBF9FE1A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компьютерные программы для создания презентаций и обучить работе с ними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551CD-0E76-4ED5-835E-9F13A07F549E}" type="parTrans" cxnId="{0E96B5E8-A14C-48BE-8CC8-301830897CB2}">
      <dgm:prSet/>
      <dgm:spPr/>
      <dgm:t>
        <a:bodyPr/>
        <a:lstStyle/>
        <a:p>
          <a:endParaRPr lang="ru-RU"/>
        </a:p>
      </dgm:t>
    </dgm:pt>
    <dgm:pt modelId="{5DB6CD80-9815-4B5E-8030-F3B755287E55}" type="sibTrans" cxnId="{0E96B5E8-A14C-48BE-8CC8-301830897CB2}">
      <dgm:prSet/>
      <dgm:spPr/>
      <dgm:t>
        <a:bodyPr/>
        <a:lstStyle/>
        <a:p>
          <a:endParaRPr lang="ru-RU"/>
        </a:p>
      </dgm:t>
    </dgm:pt>
    <dgm:pt modelId="{861A5BB7-AB52-4BB8-9171-F1F4D9507A2C}" type="pres">
      <dgm:prSet presAssocID="{44304FFA-7374-4AAE-BAF7-5CFDFECA5980}" presName="Name0" presStyleCnt="0">
        <dgm:presLayoutVars>
          <dgm:dir/>
          <dgm:animLvl val="lvl"/>
          <dgm:resizeHandles/>
        </dgm:presLayoutVars>
      </dgm:prSet>
      <dgm:spPr/>
    </dgm:pt>
    <dgm:pt modelId="{854E4115-707D-4103-8E6E-C1798C1BECCF}" type="pres">
      <dgm:prSet presAssocID="{68C08B44-9512-4C25-8A85-E3A057AD9493}" presName="linNode" presStyleCnt="0"/>
      <dgm:spPr/>
    </dgm:pt>
    <dgm:pt modelId="{14D3CFC7-E9D2-4B44-8B56-729640511185}" type="pres">
      <dgm:prSet presAssocID="{68C08B44-9512-4C25-8A85-E3A057AD9493}" presName="parentShp" presStyleLbl="node1" presStyleIdx="0" presStyleCnt="3" custLinFactNeighborX="-1475">
        <dgm:presLayoutVars>
          <dgm:bulletEnabled val="1"/>
        </dgm:presLayoutVars>
      </dgm:prSet>
      <dgm:spPr/>
    </dgm:pt>
    <dgm:pt modelId="{310F82C3-CA61-49F9-AF37-57623C9ABB5B}" type="pres">
      <dgm:prSet presAssocID="{68C08B44-9512-4C25-8A85-E3A057AD9493}" presName="childShp" presStyleLbl="bgAccFollowNode1" presStyleIdx="0" presStyleCnt="3" custScaleX="29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CD92D-11DD-4DD4-A7DF-BF3ABD9F67B8}" type="pres">
      <dgm:prSet presAssocID="{B4E1B26B-B6DF-4AC2-856F-4E10554B6763}" presName="spacing" presStyleCnt="0"/>
      <dgm:spPr/>
    </dgm:pt>
    <dgm:pt modelId="{D63CE932-C43B-43FC-89BA-EE0534FE357A}" type="pres">
      <dgm:prSet presAssocID="{56B9CA18-5F4D-46E2-8E6D-3A229644192F}" presName="linNode" presStyleCnt="0"/>
      <dgm:spPr/>
    </dgm:pt>
    <dgm:pt modelId="{FFF5C5E1-5C61-443E-9986-E3335DB4E6C4}" type="pres">
      <dgm:prSet presAssocID="{56B9CA18-5F4D-46E2-8E6D-3A229644192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8AD0D-C714-4F2C-986E-888BF9539763}" type="pres">
      <dgm:prSet presAssocID="{56B9CA18-5F4D-46E2-8E6D-3A229644192F}" presName="childShp" presStyleLbl="bgAccFollowNode1" presStyleIdx="1" presStyleCnt="3" custScaleX="30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9E513-6655-4E31-9B14-211F178D9A98}" type="pres">
      <dgm:prSet presAssocID="{04BDA1A8-9259-4052-8B82-8C9BA8F37AB2}" presName="spacing" presStyleCnt="0"/>
      <dgm:spPr/>
    </dgm:pt>
    <dgm:pt modelId="{C6E81E5B-26D9-4310-B595-A8A0E7DEDAF0}" type="pres">
      <dgm:prSet presAssocID="{82075273-F555-4B83-A7F8-8C9F734A515C}" presName="linNode" presStyleCnt="0"/>
      <dgm:spPr/>
    </dgm:pt>
    <dgm:pt modelId="{7FAE6AEC-ED0A-4B72-8B8B-D829D58A4D4C}" type="pres">
      <dgm:prSet presAssocID="{82075273-F555-4B83-A7F8-8C9F734A515C}" presName="parentShp" presStyleLbl="node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9439-D417-4CE7-8AC9-43B3A0FB6326}" type="pres">
      <dgm:prSet presAssocID="{82075273-F555-4B83-A7F8-8C9F734A515C}" presName="childShp" presStyleLbl="bgAccFollowNode1" presStyleIdx="2" presStyleCnt="3" custScaleX="302201">
        <dgm:presLayoutVars>
          <dgm:bulletEnabled val="1"/>
        </dgm:presLayoutVars>
      </dgm:prSet>
      <dgm:spPr/>
    </dgm:pt>
  </dgm:ptLst>
  <dgm:cxnLst>
    <dgm:cxn modelId="{F41F5307-B3DE-461E-9647-326C8ABEBB5C}" srcId="{56B9CA18-5F4D-46E2-8E6D-3A229644192F}" destId="{5C219FCF-E286-4A3D-8137-4589C7A98FB0}" srcOrd="1" destOrd="0" parTransId="{1D41291D-5772-4EE9-AB0D-57FC50AAE785}" sibTransId="{91E66701-C0B2-4908-AF38-6CCC028B4CE2}"/>
    <dgm:cxn modelId="{73F99631-7548-4D0C-B516-114EA23A0046}" srcId="{82075273-F555-4B83-A7F8-8C9F734A515C}" destId="{4FEBA584-873A-4F30-AEAF-80BD9CA56416}" srcOrd="0" destOrd="0" parTransId="{BBC23637-07AE-4420-954C-624677D2E12D}" sibTransId="{4AD56325-D43F-47A4-A2B5-52C0C9373871}"/>
    <dgm:cxn modelId="{BDE62524-F8AC-4074-91BC-24A4CC7F143E}" srcId="{44304FFA-7374-4AAE-BAF7-5CFDFECA5980}" destId="{82075273-F555-4B83-A7F8-8C9F734A515C}" srcOrd="2" destOrd="0" parTransId="{F0FDCFAB-FBF1-49D1-B021-0CEDBE4FDBB5}" sibTransId="{E9CE7873-1D18-48E4-973C-9C07220AE857}"/>
    <dgm:cxn modelId="{6F2E93A9-8F50-4492-85F5-96945C7FF08B}" type="presOf" srcId="{4FEBA584-873A-4F30-AEAF-80BD9CA56416}" destId="{5CCA9439-D417-4CE7-8AC9-43B3A0FB6326}" srcOrd="0" destOrd="0" presId="urn:microsoft.com/office/officeart/2005/8/layout/vList6"/>
    <dgm:cxn modelId="{C778DFA6-646D-4FFD-ADF1-5453F107DF8B}" type="presOf" srcId="{68C08B44-9512-4C25-8A85-E3A057AD9493}" destId="{14D3CFC7-E9D2-4B44-8B56-729640511185}" srcOrd="0" destOrd="0" presId="urn:microsoft.com/office/officeart/2005/8/layout/vList6"/>
    <dgm:cxn modelId="{9F4B890A-5F0C-427C-9A93-F84A1F1793B0}" type="presOf" srcId="{EC9F8C46-209D-4001-A913-BA6DBF9FE1A9}" destId="{5CCA9439-D417-4CE7-8AC9-43B3A0FB6326}" srcOrd="0" destOrd="4" presId="urn:microsoft.com/office/officeart/2005/8/layout/vList6"/>
    <dgm:cxn modelId="{D048DE3A-2D0E-4C34-A020-6FEA9967F5D2}" type="presOf" srcId="{5C219FCF-E286-4A3D-8137-4589C7A98FB0}" destId="{85F8AD0D-C714-4F2C-986E-888BF9539763}" srcOrd="0" destOrd="1" presId="urn:microsoft.com/office/officeart/2005/8/layout/vList6"/>
    <dgm:cxn modelId="{F2F34F6A-CEF5-418B-9D34-A0174469F497}" srcId="{56B9CA18-5F4D-46E2-8E6D-3A229644192F}" destId="{BAABF039-E97B-439D-9B7D-F93428CC914C}" srcOrd="2" destOrd="0" parTransId="{3984D0F0-D783-4F2F-9EED-18EE0FD14FF7}" sibTransId="{22CAC032-2166-48EB-92D8-3B7953D0A42F}"/>
    <dgm:cxn modelId="{6CF03E22-CD83-4734-8C0E-4656B2F182B6}" srcId="{82075273-F555-4B83-A7F8-8C9F734A515C}" destId="{80B1DA56-DA38-4D20-8D50-2209C2ECC934}" srcOrd="2" destOrd="0" parTransId="{2F244D70-D54E-4CC2-B24A-5A5B7A9E0F48}" sibTransId="{6DB5DCD9-6441-4725-8E70-B9F891A88186}"/>
    <dgm:cxn modelId="{3A9825E9-4417-461A-B6EB-6B95D64EA9AE}" srcId="{82075273-F555-4B83-A7F8-8C9F734A515C}" destId="{CB77E234-DA69-4B52-AFE3-7D5BFF4F591D}" srcOrd="3" destOrd="0" parTransId="{26C48263-85B8-4C70-BFE6-318141409088}" sibTransId="{961A403E-682D-4C4D-AD96-0D8D89037871}"/>
    <dgm:cxn modelId="{29D721D2-509A-4659-A4DA-24538900F858}" type="presOf" srcId="{C82F2E87-ADD9-4A79-AD0C-8E92F849220E}" destId="{310F82C3-CA61-49F9-AF37-57623C9ABB5B}" srcOrd="0" destOrd="0" presId="urn:microsoft.com/office/officeart/2005/8/layout/vList6"/>
    <dgm:cxn modelId="{FEFEB64D-13DD-46CD-AB0D-8C1A8ECA9641}" srcId="{68C08B44-9512-4C25-8A85-E3A057AD9493}" destId="{C82F2E87-ADD9-4A79-AD0C-8E92F849220E}" srcOrd="0" destOrd="0" parTransId="{45538D92-198E-409F-A84B-72174E9E63A5}" sibTransId="{40F2A9F9-A1F5-4B8D-B266-8D230A3591E1}"/>
    <dgm:cxn modelId="{3ABFD9BF-0291-4B13-9121-6154284AF5CB}" type="presOf" srcId="{CB77E234-DA69-4B52-AFE3-7D5BFF4F591D}" destId="{5CCA9439-D417-4CE7-8AC9-43B3A0FB6326}" srcOrd="0" destOrd="3" presId="urn:microsoft.com/office/officeart/2005/8/layout/vList6"/>
    <dgm:cxn modelId="{53C0CC96-8F79-4D70-833D-08BD4D09C0D2}" type="presOf" srcId="{BAABF039-E97B-439D-9B7D-F93428CC914C}" destId="{85F8AD0D-C714-4F2C-986E-888BF9539763}" srcOrd="0" destOrd="2" presId="urn:microsoft.com/office/officeart/2005/8/layout/vList6"/>
    <dgm:cxn modelId="{83D5F4CA-54C4-4B89-AEB8-2514DD3CA7C2}" type="presOf" srcId="{82075273-F555-4B83-A7F8-8C9F734A515C}" destId="{7FAE6AEC-ED0A-4B72-8B8B-D829D58A4D4C}" srcOrd="0" destOrd="0" presId="urn:microsoft.com/office/officeart/2005/8/layout/vList6"/>
    <dgm:cxn modelId="{0E96B5E8-A14C-48BE-8CC8-301830897CB2}" srcId="{82075273-F555-4B83-A7F8-8C9F734A515C}" destId="{EC9F8C46-209D-4001-A913-BA6DBF9FE1A9}" srcOrd="4" destOrd="0" parTransId="{D9C551CD-0E76-4ED5-835E-9F13A07F549E}" sibTransId="{5DB6CD80-9815-4B5E-8030-F3B755287E55}"/>
    <dgm:cxn modelId="{DFDC4680-3071-4854-BDD3-C62352E07E3E}" type="presOf" srcId="{80B1DA56-DA38-4D20-8D50-2209C2ECC934}" destId="{5CCA9439-D417-4CE7-8AC9-43B3A0FB6326}" srcOrd="0" destOrd="2" presId="urn:microsoft.com/office/officeart/2005/8/layout/vList6"/>
    <dgm:cxn modelId="{B2A94FEA-D024-4581-BC79-828B94214501}" srcId="{44304FFA-7374-4AAE-BAF7-5CFDFECA5980}" destId="{56B9CA18-5F4D-46E2-8E6D-3A229644192F}" srcOrd="1" destOrd="0" parTransId="{1F90645D-BC54-45DF-A443-DBD1A6E485A9}" sibTransId="{04BDA1A8-9259-4052-8B82-8C9BA8F37AB2}"/>
    <dgm:cxn modelId="{657A48F6-5969-4DB2-AD3A-2AD5C597D877}" type="presOf" srcId="{56B9CA18-5F4D-46E2-8E6D-3A229644192F}" destId="{FFF5C5E1-5C61-443E-9986-E3335DB4E6C4}" srcOrd="0" destOrd="0" presId="urn:microsoft.com/office/officeart/2005/8/layout/vList6"/>
    <dgm:cxn modelId="{523C1028-B721-4CB3-9265-A8641E28C409}" srcId="{56B9CA18-5F4D-46E2-8E6D-3A229644192F}" destId="{C4D69115-89ED-476B-997B-FF68E3526D78}" srcOrd="0" destOrd="0" parTransId="{0E00BE3D-4622-48DE-AE27-8E84D5E9E611}" sibTransId="{AEDF7B94-ECE1-47E9-9830-0EF91B0C307C}"/>
    <dgm:cxn modelId="{8031CBE8-46C0-4AA5-8AE3-D5CDB71C615C}" type="presOf" srcId="{DB4A509A-2D24-462F-A30A-43EA159041F4}" destId="{5CCA9439-D417-4CE7-8AC9-43B3A0FB6326}" srcOrd="0" destOrd="1" presId="urn:microsoft.com/office/officeart/2005/8/layout/vList6"/>
    <dgm:cxn modelId="{C6AD0964-F85F-48B2-84FA-FB6317E334CA}" srcId="{44304FFA-7374-4AAE-BAF7-5CFDFECA5980}" destId="{68C08B44-9512-4C25-8A85-E3A057AD9493}" srcOrd="0" destOrd="0" parTransId="{BEB2952B-9FD6-4B63-BAA4-8AB5D0C84BB0}" sibTransId="{B4E1B26B-B6DF-4AC2-856F-4E10554B6763}"/>
    <dgm:cxn modelId="{A608096C-EB21-46A3-91E6-76302F06805C}" type="presOf" srcId="{44304FFA-7374-4AAE-BAF7-5CFDFECA5980}" destId="{861A5BB7-AB52-4BB8-9171-F1F4D9507A2C}" srcOrd="0" destOrd="0" presId="urn:microsoft.com/office/officeart/2005/8/layout/vList6"/>
    <dgm:cxn modelId="{0E4E7825-12B1-41D3-8952-BB7C68051A23}" srcId="{82075273-F555-4B83-A7F8-8C9F734A515C}" destId="{DB4A509A-2D24-462F-A30A-43EA159041F4}" srcOrd="1" destOrd="0" parTransId="{F1506233-6628-40AD-B4BB-F54F2EF24AF1}" sibTransId="{413722DA-99CC-4877-AC9B-28CAE28657F6}"/>
    <dgm:cxn modelId="{F752809E-D31C-4C92-947D-3E6071A65634}" type="presOf" srcId="{C4D69115-89ED-476B-997B-FF68E3526D78}" destId="{85F8AD0D-C714-4F2C-986E-888BF9539763}" srcOrd="0" destOrd="0" presId="urn:microsoft.com/office/officeart/2005/8/layout/vList6"/>
    <dgm:cxn modelId="{DDBE251F-FB2A-4628-932F-E659397A7C2C}" type="presParOf" srcId="{861A5BB7-AB52-4BB8-9171-F1F4D9507A2C}" destId="{854E4115-707D-4103-8E6E-C1798C1BECCF}" srcOrd="0" destOrd="0" presId="urn:microsoft.com/office/officeart/2005/8/layout/vList6"/>
    <dgm:cxn modelId="{E2535BA1-CCAC-47C4-92F6-EBA2F0E4AB53}" type="presParOf" srcId="{854E4115-707D-4103-8E6E-C1798C1BECCF}" destId="{14D3CFC7-E9D2-4B44-8B56-729640511185}" srcOrd="0" destOrd="0" presId="urn:microsoft.com/office/officeart/2005/8/layout/vList6"/>
    <dgm:cxn modelId="{E3A88E9D-2A60-43B5-B5F4-D134FDD757AC}" type="presParOf" srcId="{854E4115-707D-4103-8E6E-C1798C1BECCF}" destId="{310F82C3-CA61-49F9-AF37-57623C9ABB5B}" srcOrd="1" destOrd="0" presId="urn:microsoft.com/office/officeart/2005/8/layout/vList6"/>
    <dgm:cxn modelId="{E1B7318F-4390-498C-B696-1F55F13B0EB2}" type="presParOf" srcId="{861A5BB7-AB52-4BB8-9171-F1F4D9507A2C}" destId="{690CD92D-11DD-4DD4-A7DF-BF3ABD9F67B8}" srcOrd="1" destOrd="0" presId="urn:microsoft.com/office/officeart/2005/8/layout/vList6"/>
    <dgm:cxn modelId="{C3951C1A-D09D-4206-8943-9BDC0BDC0484}" type="presParOf" srcId="{861A5BB7-AB52-4BB8-9171-F1F4D9507A2C}" destId="{D63CE932-C43B-43FC-89BA-EE0534FE357A}" srcOrd="2" destOrd="0" presId="urn:microsoft.com/office/officeart/2005/8/layout/vList6"/>
    <dgm:cxn modelId="{BC854DDF-F299-47B9-9F83-54411EF19C07}" type="presParOf" srcId="{D63CE932-C43B-43FC-89BA-EE0534FE357A}" destId="{FFF5C5E1-5C61-443E-9986-E3335DB4E6C4}" srcOrd="0" destOrd="0" presId="urn:microsoft.com/office/officeart/2005/8/layout/vList6"/>
    <dgm:cxn modelId="{F6577422-C72A-4733-A3B4-844F93047669}" type="presParOf" srcId="{D63CE932-C43B-43FC-89BA-EE0534FE357A}" destId="{85F8AD0D-C714-4F2C-986E-888BF9539763}" srcOrd="1" destOrd="0" presId="urn:microsoft.com/office/officeart/2005/8/layout/vList6"/>
    <dgm:cxn modelId="{19C519C0-CAB4-41B7-896B-EE5E478F58BA}" type="presParOf" srcId="{861A5BB7-AB52-4BB8-9171-F1F4D9507A2C}" destId="{B949E513-6655-4E31-9B14-211F178D9A98}" srcOrd="3" destOrd="0" presId="urn:microsoft.com/office/officeart/2005/8/layout/vList6"/>
    <dgm:cxn modelId="{D5C0C9D4-A9E2-4F0B-A342-F09D7A7366E8}" type="presParOf" srcId="{861A5BB7-AB52-4BB8-9171-F1F4D9507A2C}" destId="{C6E81E5B-26D9-4310-B595-A8A0E7DEDAF0}" srcOrd="4" destOrd="0" presId="urn:microsoft.com/office/officeart/2005/8/layout/vList6"/>
    <dgm:cxn modelId="{58F61CA5-E2F6-4DC3-991B-83B0A132E934}" type="presParOf" srcId="{C6E81E5B-26D9-4310-B595-A8A0E7DEDAF0}" destId="{7FAE6AEC-ED0A-4B72-8B8B-D829D58A4D4C}" srcOrd="0" destOrd="0" presId="urn:microsoft.com/office/officeart/2005/8/layout/vList6"/>
    <dgm:cxn modelId="{D383E3D0-00CF-4B0F-9AAD-09BAA0B21E65}" type="presParOf" srcId="{C6E81E5B-26D9-4310-B595-A8A0E7DEDAF0}" destId="{5CCA9439-D417-4CE7-8AC9-43B3A0FB63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8B051-7C4D-4CCD-A939-ED48CBF58A6F}" type="doc">
      <dgm:prSet loTypeId="urn:microsoft.com/office/officeart/2005/8/layout/hList6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21D02FB-DA9F-40F6-9C8B-638140DB5E5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том, что он расширяет кругозор, развивает наглядно-образное мышление и позволяет совершить путешествие по столице Великобритании, не выходя из класса. Материал с описанием достопримечательностей, полученный в итоге нашей внеурочной деятельности, может быть использован на уроках английского языка и внеклассных мероприятиях для ознакомления с ними обучающихся.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5E415-5BED-4373-8800-6743CE279D90}" type="parTrans" cxnId="{1D6EE9B9-0961-49CE-BFB5-ED1E1293F180}">
      <dgm:prSet/>
      <dgm:spPr/>
      <dgm:t>
        <a:bodyPr/>
        <a:lstStyle/>
        <a:p>
          <a:endParaRPr lang="ru-RU"/>
        </a:p>
      </dgm:t>
    </dgm:pt>
    <dgm:pt modelId="{0953F0C5-1807-4C34-A25D-9D382A2E11A7}" type="sibTrans" cxnId="{1D6EE9B9-0961-49CE-BFB5-ED1E1293F180}">
      <dgm:prSet/>
      <dgm:spPr/>
      <dgm:t>
        <a:bodyPr/>
        <a:lstStyle/>
        <a:p>
          <a:endParaRPr lang="ru-RU"/>
        </a:p>
      </dgm:t>
    </dgm:pt>
    <dgm:pt modelId="{21B756FE-61DF-4F8C-8607-86241B571633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значимость проекта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B4785-3DF5-4E24-A56E-6AF22A95337C}" type="parTrans" cxnId="{9A71B9C7-17BD-48AC-AFD0-2D2D396AB7E0}">
      <dgm:prSet/>
      <dgm:spPr/>
      <dgm:t>
        <a:bodyPr/>
        <a:lstStyle/>
        <a:p>
          <a:endParaRPr lang="ru-RU"/>
        </a:p>
      </dgm:t>
    </dgm:pt>
    <dgm:pt modelId="{F18A39AD-07D5-4081-9AC6-DE12E3580B1B}" type="sibTrans" cxnId="{9A71B9C7-17BD-48AC-AFD0-2D2D396AB7E0}">
      <dgm:prSet/>
      <dgm:spPr/>
      <dgm:t>
        <a:bodyPr/>
        <a:lstStyle/>
        <a:p>
          <a:endParaRPr lang="ru-RU"/>
        </a:p>
      </dgm:t>
    </dgm:pt>
    <dgm:pt modelId="{B3103CAA-3073-4188-B36C-7A23CB22CA4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4411C-E4CA-4FC4-8850-8CA236D0723E}" type="parTrans" cxnId="{FEC6A80F-D9FE-4AF5-B4B7-5E84A7F9B497}">
      <dgm:prSet/>
      <dgm:spPr/>
      <dgm:t>
        <a:bodyPr/>
        <a:lstStyle/>
        <a:p>
          <a:endParaRPr lang="ru-RU"/>
        </a:p>
      </dgm:t>
    </dgm:pt>
    <dgm:pt modelId="{AACF8E23-92E0-449B-B7D0-B62BE489C977}" type="sibTrans" cxnId="{FEC6A80F-D9FE-4AF5-B4B7-5E84A7F9B497}">
      <dgm:prSet/>
      <dgm:spPr/>
      <dgm:t>
        <a:bodyPr/>
        <a:lstStyle/>
        <a:p>
          <a:endParaRPr lang="ru-RU"/>
        </a:p>
      </dgm:t>
    </dgm:pt>
    <dgm:pt modelId="{323D02E0-2049-4655-9E68-19A69BD847EF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внеурочной деятельности была представлена нами в виде  онлайн занятий в Skype, которые включали в себя : первое- установочное занятие, 2-3 занятие - онлайн консультации и четвертое занятие- публичное выступление в научной конференции под названием «Экскурсия по Лондону».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D77F8-9A08-478F-B0AB-4951C75A420B}" type="parTrans" cxnId="{02DCBB82-D604-4B19-998D-5ACF4A372B26}">
      <dgm:prSet/>
      <dgm:spPr/>
      <dgm:t>
        <a:bodyPr/>
        <a:lstStyle/>
        <a:p>
          <a:endParaRPr lang="ru-RU"/>
        </a:p>
      </dgm:t>
    </dgm:pt>
    <dgm:pt modelId="{00B9EC29-7525-4464-AAB8-9F30CE7C6642}" type="sibTrans" cxnId="{02DCBB82-D604-4B19-998D-5ACF4A372B26}">
      <dgm:prSet/>
      <dgm:spPr/>
      <dgm:t>
        <a:bodyPr/>
        <a:lstStyle/>
        <a:p>
          <a:endParaRPr lang="ru-RU"/>
        </a:p>
      </dgm:t>
    </dgm:pt>
    <dgm:pt modelId="{8A8C63B3-FB3D-449F-920A-00CD6563C4E9}" type="pres">
      <dgm:prSet presAssocID="{5198B051-7C4D-4CCD-A939-ED48CBF58A6F}" presName="Name0" presStyleCnt="0">
        <dgm:presLayoutVars>
          <dgm:dir/>
          <dgm:resizeHandles val="exact"/>
        </dgm:presLayoutVars>
      </dgm:prSet>
      <dgm:spPr/>
    </dgm:pt>
    <dgm:pt modelId="{EDC380E9-C3C1-4CE4-A6DA-327DDC40474A}" type="pres">
      <dgm:prSet presAssocID="{21B756FE-61DF-4F8C-8607-86241B571633}" presName="node" presStyleLbl="node1" presStyleIdx="0" presStyleCnt="4">
        <dgm:presLayoutVars>
          <dgm:bulletEnabled val="1"/>
        </dgm:presLayoutVars>
      </dgm:prSet>
      <dgm:spPr/>
    </dgm:pt>
    <dgm:pt modelId="{2ACC231C-BA1F-4AD4-8862-02EF39DFE0A5}" type="pres">
      <dgm:prSet presAssocID="{F18A39AD-07D5-4081-9AC6-DE12E3580B1B}" presName="sibTrans" presStyleCnt="0"/>
      <dgm:spPr/>
    </dgm:pt>
    <dgm:pt modelId="{F274C353-C8AA-4D84-9CD3-4459F588DA0E}" type="pres">
      <dgm:prSet presAssocID="{E21D02FB-DA9F-40F6-9C8B-638140DB5E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98252-6A24-4A46-96F5-D96466A803C8}" type="pres">
      <dgm:prSet presAssocID="{0953F0C5-1807-4C34-A25D-9D382A2E11A7}" presName="sibTrans" presStyleCnt="0"/>
      <dgm:spPr/>
    </dgm:pt>
    <dgm:pt modelId="{CAB2ABEA-979E-4C53-8FE6-FFDC1F442ACE}" type="pres">
      <dgm:prSet presAssocID="{B3103CAA-3073-4188-B36C-7A23CB22CA47}" presName="node" presStyleLbl="node1" presStyleIdx="2" presStyleCnt="4">
        <dgm:presLayoutVars>
          <dgm:bulletEnabled val="1"/>
        </dgm:presLayoutVars>
      </dgm:prSet>
      <dgm:spPr/>
    </dgm:pt>
    <dgm:pt modelId="{29A1F40C-D1D7-4314-B4E2-DF57AF15EE5B}" type="pres">
      <dgm:prSet presAssocID="{AACF8E23-92E0-449B-B7D0-B62BE489C977}" presName="sibTrans" presStyleCnt="0"/>
      <dgm:spPr/>
    </dgm:pt>
    <dgm:pt modelId="{3CA3A854-1E2C-4D77-9CA9-8DA495390A23}" type="pres">
      <dgm:prSet presAssocID="{323D02E0-2049-4655-9E68-19A69BD847EF}" presName="node" presStyleLbl="node1" presStyleIdx="3" presStyleCnt="4">
        <dgm:presLayoutVars>
          <dgm:bulletEnabled val="1"/>
        </dgm:presLayoutVars>
      </dgm:prSet>
      <dgm:spPr/>
    </dgm:pt>
  </dgm:ptLst>
  <dgm:cxnLst>
    <dgm:cxn modelId="{BD41417B-8777-405B-90D9-1D40299F815C}" type="presOf" srcId="{323D02E0-2049-4655-9E68-19A69BD847EF}" destId="{3CA3A854-1E2C-4D77-9CA9-8DA495390A23}" srcOrd="0" destOrd="0" presId="urn:microsoft.com/office/officeart/2005/8/layout/hList6"/>
    <dgm:cxn modelId="{1923FA7F-4608-4F04-B22D-88608E327F7E}" type="presOf" srcId="{5198B051-7C4D-4CCD-A939-ED48CBF58A6F}" destId="{8A8C63B3-FB3D-449F-920A-00CD6563C4E9}" srcOrd="0" destOrd="0" presId="urn:microsoft.com/office/officeart/2005/8/layout/hList6"/>
    <dgm:cxn modelId="{FEC6A80F-D9FE-4AF5-B4B7-5E84A7F9B497}" srcId="{5198B051-7C4D-4CCD-A939-ED48CBF58A6F}" destId="{B3103CAA-3073-4188-B36C-7A23CB22CA47}" srcOrd="2" destOrd="0" parTransId="{C6A4411C-E4CA-4FC4-8850-8CA236D0723E}" sibTransId="{AACF8E23-92E0-449B-B7D0-B62BE489C977}"/>
    <dgm:cxn modelId="{9E290954-8107-4CD3-A17B-CF03C220E258}" type="presOf" srcId="{B3103CAA-3073-4188-B36C-7A23CB22CA47}" destId="{CAB2ABEA-979E-4C53-8FE6-FFDC1F442ACE}" srcOrd="0" destOrd="0" presId="urn:microsoft.com/office/officeart/2005/8/layout/hList6"/>
    <dgm:cxn modelId="{02DCBB82-D604-4B19-998D-5ACF4A372B26}" srcId="{5198B051-7C4D-4CCD-A939-ED48CBF58A6F}" destId="{323D02E0-2049-4655-9E68-19A69BD847EF}" srcOrd="3" destOrd="0" parTransId="{621D77F8-9A08-478F-B0AB-4951C75A420B}" sibTransId="{00B9EC29-7525-4464-AAB8-9F30CE7C6642}"/>
    <dgm:cxn modelId="{1D6EE9B9-0961-49CE-BFB5-ED1E1293F180}" srcId="{5198B051-7C4D-4CCD-A939-ED48CBF58A6F}" destId="{E21D02FB-DA9F-40F6-9C8B-638140DB5E5E}" srcOrd="1" destOrd="0" parTransId="{ED85E415-5BED-4373-8800-6743CE279D90}" sibTransId="{0953F0C5-1807-4C34-A25D-9D382A2E11A7}"/>
    <dgm:cxn modelId="{AD64FE8E-1BB8-4BBF-A40E-2BBB34777FDE}" type="presOf" srcId="{21B756FE-61DF-4F8C-8607-86241B571633}" destId="{EDC380E9-C3C1-4CE4-A6DA-327DDC40474A}" srcOrd="0" destOrd="0" presId="urn:microsoft.com/office/officeart/2005/8/layout/hList6"/>
    <dgm:cxn modelId="{9A71B9C7-17BD-48AC-AFD0-2D2D396AB7E0}" srcId="{5198B051-7C4D-4CCD-A939-ED48CBF58A6F}" destId="{21B756FE-61DF-4F8C-8607-86241B571633}" srcOrd="0" destOrd="0" parTransId="{44FB4785-3DF5-4E24-A56E-6AF22A95337C}" sibTransId="{F18A39AD-07D5-4081-9AC6-DE12E3580B1B}"/>
    <dgm:cxn modelId="{59D9D179-32F9-4872-9486-208AB66A22ED}" type="presOf" srcId="{E21D02FB-DA9F-40F6-9C8B-638140DB5E5E}" destId="{F274C353-C8AA-4D84-9CD3-4459F588DA0E}" srcOrd="0" destOrd="0" presId="urn:microsoft.com/office/officeart/2005/8/layout/hList6"/>
    <dgm:cxn modelId="{74A16824-369A-4F3F-929C-DA1A27773304}" type="presParOf" srcId="{8A8C63B3-FB3D-449F-920A-00CD6563C4E9}" destId="{EDC380E9-C3C1-4CE4-A6DA-327DDC40474A}" srcOrd="0" destOrd="0" presId="urn:microsoft.com/office/officeart/2005/8/layout/hList6"/>
    <dgm:cxn modelId="{50327E5C-D578-4C28-B1FA-55EBFDE38CA2}" type="presParOf" srcId="{8A8C63B3-FB3D-449F-920A-00CD6563C4E9}" destId="{2ACC231C-BA1F-4AD4-8862-02EF39DFE0A5}" srcOrd="1" destOrd="0" presId="urn:microsoft.com/office/officeart/2005/8/layout/hList6"/>
    <dgm:cxn modelId="{6CBD7CC2-5C4A-4001-B2C4-A9BC7E3B4497}" type="presParOf" srcId="{8A8C63B3-FB3D-449F-920A-00CD6563C4E9}" destId="{F274C353-C8AA-4D84-9CD3-4459F588DA0E}" srcOrd="2" destOrd="0" presId="urn:microsoft.com/office/officeart/2005/8/layout/hList6"/>
    <dgm:cxn modelId="{1D3FFA3C-3874-4506-8C4F-82D744E8E61D}" type="presParOf" srcId="{8A8C63B3-FB3D-449F-920A-00CD6563C4E9}" destId="{3F598252-6A24-4A46-96F5-D96466A803C8}" srcOrd="3" destOrd="0" presId="urn:microsoft.com/office/officeart/2005/8/layout/hList6"/>
    <dgm:cxn modelId="{D10705B7-95ED-4CD5-A407-2D6FAC4EADF6}" type="presParOf" srcId="{8A8C63B3-FB3D-449F-920A-00CD6563C4E9}" destId="{CAB2ABEA-979E-4C53-8FE6-FFDC1F442ACE}" srcOrd="4" destOrd="0" presId="urn:microsoft.com/office/officeart/2005/8/layout/hList6"/>
    <dgm:cxn modelId="{915D0E69-C86F-47B1-92AE-61E5BC6DE395}" type="presParOf" srcId="{8A8C63B3-FB3D-449F-920A-00CD6563C4E9}" destId="{29A1F40C-D1D7-4314-B4E2-DF57AF15EE5B}" srcOrd="5" destOrd="0" presId="urn:microsoft.com/office/officeart/2005/8/layout/hList6"/>
    <dgm:cxn modelId="{A82EEB1B-679F-455D-AEA4-78D69AD75001}" type="presParOf" srcId="{8A8C63B3-FB3D-449F-920A-00CD6563C4E9}" destId="{3CA3A854-1E2C-4D77-9CA9-8DA495390A2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1D31C-B6D2-4CE6-83F4-AF476C5F41E3}" type="doc">
      <dgm:prSet loTypeId="urn:microsoft.com/office/officeart/2005/8/layout/gear1" loCatId="relationship" qsTypeId="urn:microsoft.com/office/officeart/2005/8/quickstyle/simple3" qsCatId="simple" csTypeId="urn:microsoft.com/office/officeart/2005/8/colors/accent1_5" csCatId="accent1" phldr="1"/>
      <dgm:spPr/>
    </dgm:pt>
    <dgm:pt modelId="{34FD456D-9108-4398-9462-FAC6A77C8EB4}">
      <dgm:prSet phldrT="[Текст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enially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03E49-F223-4CE0-989E-2BF259B64DA7}" type="parTrans" cxnId="{049AB684-86E4-403D-A450-7E4ADC6AB379}">
      <dgm:prSet/>
      <dgm:spPr/>
      <dgm:t>
        <a:bodyPr/>
        <a:lstStyle/>
        <a:p>
          <a:endParaRPr lang="ru-RU"/>
        </a:p>
      </dgm:t>
    </dgm:pt>
    <dgm:pt modelId="{F07D14F5-D7EA-4900-B7E8-063D7CB6A521}" type="sibTrans" cxnId="{049AB684-86E4-403D-A450-7E4ADC6AB379}">
      <dgm:prSet/>
      <dgm:spPr/>
      <dgm:t>
        <a:bodyPr/>
        <a:lstStyle/>
        <a:p>
          <a:endParaRPr lang="ru-RU"/>
        </a:p>
      </dgm:t>
    </dgm:pt>
    <dgm:pt modelId="{7CC0B14D-0080-4CA5-9475-24085060C35F}">
      <dgm:prSet phldrT="[Текст]" custT="1"/>
      <dgm:spPr/>
      <dgm:t>
        <a:bodyPr/>
        <a:lstStyle/>
        <a:p>
          <a:r>
            <a:rPr lang="en-US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Movie Maker в Windows 10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DADE6-BF61-44D1-B2DE-C341243721B3}" type="parTrans" cxnId="{EB86DDCB-4777-4E99-B669-91E9ECA1547B}">
      <dgm:prSet/>
      <dgm:spPr/>
      <dgm:t>
        <a:bodyPr/>
        <a:lstStyle/>
        <a:p>
          <a:endParaRPr lang="ru-RU"/>
        </a:p>
      </dgm:t>
    </dgm:pt>
    <dgm:pt modelId="{96B0E847-1E53-458E-89E5-59A665E0EF89}" type="sibTrans" cxnId="{EB86DDCB-4777-4E99-B669-91E9ECA1547B}">
      <dgm:prSet/>
      <dgm:spPr/>
      <dgm:t>
        <a:bodyPr/>
        <a:lstStyle/>
        <a:p>
          <a:endParaRPr lang="ru-RU"/>
        </a:p>
      </dgm:t>
    </dgm:pt>
    <dgm:pt modelId="{50DFF0D5-7E6E-4334-95F9-29FFB363FD3A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Skype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392F4-6C67-4074-901C-A7FF4E9741DB}" type="parTrans" cxnId="{7ABD2887-9A2D-4F79-89A2-AD1ED54788FA}">
      <dgm:prSet/>
      <dgm:spPr/>
      <dgm:t>
        <a:bodyPr/>
        <a:lstStyle/>
        <a:p>
          <a:endParaRPr lang="ru-RU"/>
        </a:p>
      </dgm:t>
    </dgm:pt>
    <dgm:pt modelId="{C4217F1C-91BD-4741-944F-5DE32E0A74E1}" type="sibTrans" cxnId="{7ABD2887-9A2D-4F79-89A2-AD1ED54788FA}">
      <dgm:prSet/>
      <dgm:spPr/>
      <dgm:t>
        <a:bodyPr/>
        <a:lstStyle/>
        <a:p>
          <a:endParaRPr lang="ru-RU"/>
        </a:p>
      </dgm:t>
    </dgm:pt>
    <dgm:pt modelId="{87E6DCCB-0807-41C1-9F90-0E54CF15A897}" type="pres">
      <dgm:prSet presAssocID="{EAB1D31C-B6D2-4CE6-83F4-AF476C5F41E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5F9671-C271-49B1-8CC7-61B25D8290CF}" type="pres">
      <dgm:prSet presAssocID="{34FD456D-9108-4398-9462-FAC6A77C8EB4}" presName="gear1" presStyleLbl="node1" presStyleIdx="0" presStyleCnt="3" custScaleX="117368" custScaleY="126807" custLinFactNeighborX="-32192" custLinFactNeighborY="-4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943CE-9B97-42C9-993E-486341D95137}" type="pres">
      <dgm:prSet presAssocID="{34FD456D-9108-4398-9462-FAC6A77C8EB4}" presName="gear1srcNode" presStyleLbl="node1" presStyleIdx="0" presStyleCnt="3"/>
      <dgm:spPr/>
    </dgm:pt>
    <dgm:pt modelId="{EBB23FBE-C0F4-4AC9-BC44-60A6417EFF4A}" type="pres">
      <dgm:prSet presAssocID="{34FD456D-9108-4398-9462-FAC6A77C8EB4}" presName="gear1dstNode" presStyleLbl="node1" presStyleIdx="0" presStyleCnt="3"/>
      <dgm:spPr/>
    </dgm:pt>
    <dgm:pt modelId="{FA7C1A83-DD85-42E1-A851-A80550284380}" type="pres">
      <dgm:prSet presAssocID="{7CC0B14D-0080-4CA5-9475-24085060C35F}" presName="gear2" presStyleLbl="node1" presStyleIdx="1" presStyleCnt="3" custAng="20549769" custScaleX="142127" custScaleY="148404" custLinFactNeighborX="-59491" custLinFactNeighborY="-11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DC325-AF3E-4F2D-80F4-E2EB8E00383A}" type="pres">
      <dgm:prSet presAssocID="{7CC0B14D-0080-4CA5-9475-24085060C35F}" presName="gear2srcNode" presStyleLbl="node1" presStyleIdx="1" presStyleCnt="3"/>
      <dgm:spPr/>
    </dgm:pt>
    <dgm:pt modelId="{11C5B3CA-067A-4A3F-A328-7C29E5C0B8B3}" type="pres">
      <dgm:prSet presAssocID="{7CC0B14D-0080-4CA5-9475-24085060C35F}" presName="gear2dstNode" presStyleLbl="node1" presStyleIdx="1" presStyleCnt="3"/>
      <dgm:spPr/>
    </dgm:pt>
    <dgm:pt modelId="{3041D4B9-2648-437B-80B0-993AC8769027}" type="pres">
      <dgm:prSet presAssocID="{50DFF0D5-7E6E-4334-95F9-29FFB363FD3A}" presName="gear3" presStyleLbl="node1" presStyleIdx="2" presStyleCnt="3" custScaleX="112902" custScaleY="107060" custLinFactNeighborX="-13926" custLinFactNeighborY="-6790"/>
      <dgm:spPr/>
      <dgm:t>
        <a:bodyPr/>
        <a:lstStyle/>
        <a:p>
          <a:endParaRPr lang="ru-RU"/>
        </a:p>
      </dgm:t>
    </dgm:pt>
    <dgm:pt modelId="{36104D75-E13C-44F3-988D-B72870A7CF25}" type="pres">
      <dgm:prSet presAssocID="{50DFF0D5-7E6E-4334-95F9-29FFB363FD3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0217C-F1B3-4F22-AD15-E9079578D47E}" type="pres">
      <dgm:prSet presAssocID="{50DFF0D5-7E6E-4334-95F9-29FFB363FD3A}" presName="gear3srcNode" presStyleLbl="node1" presStyleIdx="2" presStyleCnt="3"/>
      <dgm:spPr/>
    </dgm:pt>
    <dgm:pt modelId="{ADBDD48A-2B3B-45FF-9E3C-39DC0600C274}" type="pres">
      <dgm:prSet presAssocID="{50DFF0D5-7E6E-4334-95F9-29FFB363FD3A}" presName="gear3dstNode" presStyleLbl="node1" presStyleIdx="2" presStyleCnt="3"/>
      <dgm:spPr/>
    </dgm:pt>
    <dgm:pt modelId="{AC1B0DD8-05D3-45D1-A50D-A4C7249BCD5C}" type="pres">
      <dgm:prSet presAssocID="{F07D14F5-D7EA-4900-B7E8-063D7CB6A521}" presName="connector1" presStyleLbl="sibTrans2D1" presStyleIdx="0" presStyleCnt="3" custAng="2905140" custScaleX="75096" custScaleY="92867" custLinFactNeighborX="-11556" custLinFactNeighborY="9309"/>
      <dgm:spPr/>
    </dgm:pt>
    <dgm:pt modelId="{5101695E-7F8A-4D04-B1A7-51097B45F35B}" type="pres">
      <dgm:prSet presAssocID="{96B0E847-1E53-458E-89E5-59A665E0EF89}" presName="connector2" presStyleLbl="sibTrans2D1" presStyleIdx="1" presStyleCnt="3" custLinFactNeighborX="-58947" custLinFactNeighborY="-21731"/>
      <dgm:spPr/>
    </dgm:pt>
    <dgm:pt modelId="{7FB1AC07-4B94-42AB-8395-C26D5966060B}" type="pres">
      <dgm:prSet presAssocID="{C4217F1C-91BD-4741-944F-5DE32E0A74E1}" presName="connector3" presStyleLbl="sibTrans2D1" presStyleIdx="2" presStyleCnt="3" custAng="1713588" custLinFactNeighborX="-19721" custLinFactNeighborY="11898"/>
      <dgm:spPr/>
    </dgm:pt>
  </dgm:ptLst>
  <dgm:cxnLst>
    <dgm:cxn modelId="{46101CA5-BD51-4B79-A614-6AC8AE9E57E6}" type="presOf" srcId="{96B0E847-1E53-458E-89E5-59A665E0EF89}" destId="{5101695E-7F8A-4D04-B1A7-51097B45F35B}" srcOrd="0" destOrd="0" presId="urn:microsoft.com/office/officeart/2005/8/layout/gear1"/>
    <dgm:cxn modelId="{0F9A943D-FBD1-4A9E-A0B3-5AB2381057C7}" type="presOf" srcId="{50DFF0D5-7E6E-4334-95F9-29FFB363FD3A}" destId="{3041D4B9-2648-437B-80B0-993AC8769027}" srcOrd="0" destOrd="0" presId="urn:microsoft.com/office/officeart/2005/8/layout/gear1"/>
    <dgm:cxn modelId="{3E3127A9-7FA6-46E3-8C36-EA1AD4C30CAB}" type="presOf" srcId="{EAB1D31C-B6D2-4CE6-83F4-AF476C5F41E3}" destId="{87E6DCCB-0807-41C1-9F90-0E54CF15A897}" srcOrd="0" destOrd="0" presId="urn:microsoft.com/office/officeart/2005/8/layout/gear1"/>
    <dgm:cxn modelId="{7ABD2887-9A2D-4F79-89A2-AD1ED54788FA}" srcId="{EAB1D31C-B6D2-4CE6-83F4-AF476C5F41E3}" destId="{50DFF0D5-7E6E-4334-95F9-29FFB363FD3A}" srcOrd="2" destOrd="0" parTransId="{2AC392F4-6C67-4074-901C-A7FF4E9741DB}" sibTransId="{C4217F1C-91BD-4741-944F-5DE32E0A74E1}"/>
    <dgm:cxn modelId="{049AB684-86E4-403D-A450-7E4ADC6AB379}" srcId="{EAB1D31C-B6D2-4CE6-83F4-AF476C5F41E3}" destId="{34FD456D-9108-4398-9462-FAC6A77C8EB4}" srcOrd="0" destOrd="0" parTransId="{3A403E49-F223-4CE0-989E-2BF259B64DA7}" sibTransId="{F07D14F5-D7EA-4900-B7E8-063D7CB6A521}"/>
    <dgm:cxn modelId="{EB86DDCB-4777-4E99-B669-91E9ECA1547B}" srcId="{EAB1D31C-B6D2-4CE6-83F4-AF476C5F41E3}" destId="{7CC0B14D-0080-4CA5-9475-24085060C35F}" srcOrd="1" destOrd="0" parTransId="{DD8DADE6-BF61-44D1-B2DE-C341243721B3}" sibTransId="{96B0E847-1E53-458E-89E5-59A665E0EF89}"/>
    <dgm:cxn modelId="{A1755D76-F65C-44C4-943B-AB050B032272}" type="presOf" srcId="{50DFF0D5-7E6E-4334-95F9-29FFB363FD3A}" destId="{0B20217C-F1B3-4F22-AD15-E9079578D47E}" srcOrd="2" destOrd="0" presId="urn:microsoft.com/office/officeart/2005/8/layout/gear1"/>
    <dgm:cxn modelId="{8AF32863-5AE9-4615-B528-8FD82AFFD3DB}" type="presOf" srcId="{50DFF0D5-7E6E-4334-95F9-29FFB363FD3A}" destId="{ADBDD48A-2B3B-45FF-9E3C-39DC0600C274}" srcOrd="3" destOrd="0" presId="urn:microsoft.com/office/officeart/2005/8/layout/gear1"/>
    <dgm:cxn modelId="{831FB232-14D8-4B55-9CD9-91B5DF89D232}" type="presOf" srcId="{34FD456D-9108-4398-9462-FAC6A77C8EB4}" destId="{A29943CE-9B97-42C9-993E-486341D95137}" srcOrd="1" destOrd="0" presId="urn:microsoft.com/office/officeart/2005/8/layout/gear1"/>
    <dgm:cxn modelId="{B6A1A0A3-0648-4448-ACB0-7538F592BC4A}" type="presOf" srcId="{7CC0B14D-0080-4CA5-9475-24085060C35F}" destId="{11C5B3CA-067A-4A3F-A328-7C29E5C0B8B3}" srcOrd="2" destOrd="0" presId="urn:microsoft.com/office/officeart/2005/8/layout/gear1"/>
    <dgm:cxn modelId="{C102076D-3AAE-42C1-9811-72A543A13324}" type="presOf" srcId="{7CC0B14D-0080-4CA5-9475-24085060C35F}" destId="{FA7C1A83-DD85-42E1-A851-A80550284380}" srcOrd="0" destOrd="0" presId="urn:microsoft.com/office/officeart/2005/8/layout/gear1"/>
    <dgm:cxn modelId="{FF8EEB1F-82C0-4E6C-A51F-3ED9CA0D7260}" type="presOf" srcId="{50DFF0D5-7E6E-4334-95F9-29FFB363FD3A}" destId="{36104D75-E13C-44F3-988D-B72870A7CF25}" srcOrd="1" destOrd="0" presId="urn:microsoft.com/office/officeart/2005/8/layout/gear1"/>
    <dgm:cxn modelId="{1523D129-DF98-4BBF-99A3-3871B06276B7}" type="presOf" srcId="{F07D14F5-D7EA-4900-B7E8-063D7CB6A521}" destId="{AC1B0DD8-05D3-45D1-A50D-A4C7249BCD5C}" srcOrd="0" destOrd="0" presId="urn:microsoft.com/office/officeart/2005/8/layout/gear1"/>
    <dgm:cxn modelId="{07E8D60E-0202-492F-BFC8-A0250BCCAA7F}" type="presOf" srcId="{34FD456D-9108-4398-9462-FAC6A77C8EB4}" destId="{3F5F9671-C271-49B1-8CC7-61B25D8290CF}" srcOrd="0" destOrd="0" presId="urn:microsoft.com/office/officeart/2005/8/layout/gear1"/>
    <dgm:cxn modelId="{637E8B24-55BE-4013-A1F2-549BD4327510}" type="presOf" srcId="{34FD456D-9108-4398-9462-FAC6A77C8EB4}" destId="{EBB23FBE-C0F4-4AC9-BC44-60A6417EFF4A}" srcOrd="2" destOrd="0" presId="urn:microsoft.com/office/officeart/2005/8/layout/gear1"/>
    <dgm:cxn modelId="{0A050362-53F7-4C37-8CB6-5ADE23C37397}" type="presOf" srcId="{7CC0B14D-0080-4CA5-9475-24085060C35F}" destId="{9F3DC325-AF3E-4F2D-80F4-E2EB8E00383A}" srcOrd="1" destOrd="0" presId="urn:microsoft.com/office/officeart/2005/8/layout/gear1"/>
    <dgm:cxn modelId="{6EDE81C7-ACBD-4FF7-A7C4-829260EE1CB9}" type="presOf" srcId="{C4217F1C-91BD-4741-944F-5DE32E0A74E1}" destId="{7FB1AC07-4B94-42AB-8395-C26D5966060B}" srcOrd="0" destOrd="0" presId="urn:microsoft.com/office/officeart/2005/8/layout/gear1"/>
    <dgm:cxn modelId="{6D3B6081-BC74-42A6-BD86-9B1B182E9B27}" type="presParOf" srcId="{87E6DCCB-0807-41C1-9F90-0E54CF15A897}" destId="{3F5F9671-C271-49B1-8CC7-61B25D8290CF}" srcOrd="0" destOrd="0" presId="urn:microsoft.com/office/officeart/2005/8/layout/gear1"/>
    <dgm:cxn modelId="{E3193732-C3D5-4CF6-9BD2-DDE6634209C6}" type="presParOf" srcId="{87E6DCCB-0807-41C1-9F90-0E54CF15A897}" destId="{A29943CE-9B97-42C9-993E-486341D95137}" srcOrd="1" destOrd="0" presId="urn:microsoft.com/office/officeart/2005/8/layout/gear1"/>
    <dgm:cxn modelId="{739720A4-874B-4F48-A1E6-7B11BD9D62CD}" type="presParOf" srcId="{87E6DCCB-0807-41C1-9F90-0E54CF15A897}" destId="{EBB23FBE-C0F4-4AC9-BC44-60A6417EFF4A}" srcOrd="2" destOrd="0" presId="urn:microsoft.com/office/officeart/2005/8/layout/gear1"/>
    <dgm:cxn modelId="{2C79F58B-2341-44AF-A0DC-8A51C7B06502}" type="presParOf" srcId="{87E6DCCB-0807-41C1-9F90-0E54CF15A897}" destId="{FA7C1A83-DD85-42E1-A851-A80550284380}" srcOrd="3" destOrd="0" presId="urn:microsoft.com/office/officeart/2005/8/layout/gear1"/>
    <dgm:cxn modelId="{366225FF-D5D8-48DB-9D17-455FD1C4F4CD}" type="presParOf" srcId="{87E6DCCB-0807-41C1-9F90-0E54CF15A897}" destId="{9F3DC325-AF3E-4F2D-80F4-E2EB8E00383A}" srcOrd="4" destOrd="0" presId="urn:microsoft.com/office/officeart/2005/8/layout/gear1"/>
    <dgm:cxn modelId="{22E0393A-6CFE-4207-BABB-650735E34B60}" type="presParOf" srcId="{87E6DCCB-0807-41C1-9F90-0E54CF15A897}" destId="{11C5B3CA-067A-4A3F-A328-7C29E5C0B8B3}" srcOrd="5" destOrd="0" presId="urn:microsoft.com/office/officeart/2005/8/layout/gear1"/>
    <dgm:cxn modelId="{F31BCE04-9F7E-482C-942E-0D668166574D}" type="presParOf" srcId="{87E6DCCB-0807-41C1-9F90-0E54CF15A897}" destId="{3041D4B9-2648-437B-80B0-993AC8769027}" srcOrd="6" destOrd="0" presId="urn:microsoft.com/office/officeart/2005/8/layout/gear1"/>
    <dgm:cxn modelId="{35E700BE-728B-4BB7-BB98-4FADCD8C115B}" type="presParOf" srcId="{87E6DCCB-0807-41C1-9F90-0E54CF15A897}" destId="{36104D75-E13C-44F3-988D-B72870A7CF25}" srcOrd="7" destOrd="0" presId="urn:microsoft.com/office/officeart/2005/8/layout/gear1"/>
    <dgm:cxn modelId="{B1526773-44EF-44D8-A417-E9C8E21EA78F}" type="presParOf" srcId="{87E6DCCB-0807-41C1-9F90-0E54CF15A897}" destId="{0B20217C-F1B3-4F22-AD15-E9079578D47E}" srcOrd="8" destOrd="0" presId="urn:microsoft.com/office/officeart/2005/8/layout/gear1"/>
    <dgm:cxn modelId="{59C58697-D984-477D-A835-379589109FAD}" type="presParOf" srcId="{87E6DCCB-0807-41C1-9F90-0E54CF15A897}" destId="{ADBDD48A-2B3B-45FF-9E3C-39DC0600C274}" srcOrd="9" destOrd="0" presId="urn:microsoft.com/office/officeart/2005/8/layout/gear1"/>
    <dgm:cxn modelId="{346CBB66-6C56-4ABA-914B-85BC972D98DA}" type="presParOf" srcId="{87E6DCCB-0807-41C1-9F90-0E54CF15A897}" destId="{AC1B0DD8-05D3-45D1-A50D-A4C7249BCD5C}" srcOrd="10" destOrd="0" presId="urn:microsoft.com/office/officeart/2005/8/layout/gear1"/>
    <dgm:cxn modelId="{AF1B05CE-6DC6-4DF8-A4DF-BACAF0D881F0}" type="presParOf" srcId="{87E6DCCB-0807-41C1-9F90-0E54CF15A897}" destId="{5101695E-7F8A-4D04-B1A7-51097B45F35B}" srcOrd="11" destOrd="0" presId="urn:microsoft.com/office/officeart/2005/8/layout/gear1"/>
    <dgm:cxn modelId="{07C78A09-6575-4659-BD1A-8B29E493D2D9}" type="presParOf" srcId="{87E6DCCB-0807-41C1-9F90-0E54CF15A897}" destId="{7FB1AC07-4B94-42AB-8395-C26D596606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826AB-9B51-4171-BCEF-45616326095B}" type="doc">
      <dgm:prSet loTypeId="urn:microsoft.com/office/officeart/2005/8/layout/gear1" loCatId="process" qsTypeId="urn:microsoft.com/office/officeart/2005/8/quickstyle/simple3" qsCatId="simple" csTypeId="urn:microsoft.com/office/officeart/2005/8/colors/accent1_5" csCatId="accent1" phldr="1"/>
      <dgm:spPr/>
    </dgm:pt>
    <dgm:pt modelId="{7765797D-2427-4467-8B6F-D2225B3BAB6A}">
      <dgm:prSet phldrT="[Текст]" custT="1"/>
      <dgm:spPr/>
      <dgm:t>
        <a:bodyPr/>
        <a:lstStyle/>
        <a:p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Adobe Acrobat Reader DC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A0710-75B8-4697-B171-F415BB6D4502}" type="parTrans" cxnId="{70F726A7-59D5-4BBD-B7FD-40EE0E5B5705}">
      <dgm:prSet/>
      <dgm:spPr/>
      <dgm:t>
        <a:bodyPr/>
        <a:lstStyle/>
        <a:p>
          <a:endParaRPr lang="ru-RU"/>
        </a:p>
      </dgm:t>
    </dgm:pt>
    <dgm:pt modelId="{3C6B2BAC-1DA8-426D-8615-8125D627C331}" type="sibTrans" cxnId="{70F726A7-59D5-4BBD-B7FD-40EE0E5B5705}">
      <dgm:prSet/>
      <dgm:spPr/>
      <dgm:t>
        <a:bodyPr/>
        <a:lstStyle/>
        <a:p>
          <a:endParaRPr lang="ru-RU"/>
        </a:p>
      </dgm:t>
    </dgm:pt>
    <dgm:pt modelId="{8A572CB5-97DB-4762-BD0A-B8F3F51D8170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 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Power Point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5F72C-684B-40A0-BD45-DCE2E443A37B}" type="parTrans" cxnId="{8CCEEFB7-A92E-4BC1-AD81-F69EA5C57A2D}">
      <dgm:prSet/>
      <dgm:spPr/>
      <dgm:t>
        <a:bodyPr/>
        <a:lstStyle/>
        <a:p>
          <a:endParaRPr lang="ru-RU"/>
        </a:p>
      </dgm:t>
    </dgm:pt>
    <dgm:pt modelId="{9D4B9563-652D-4543-BCEF-B1FC81D35DAE}" type="sibTrans" cxnId="{8CCEEFB7-A92E-4BC1-AD81-F69EA5C57A2D}">
      <dgm:prSet/>
      <dgm:spPr/>
      <dgm:t>
        <a:bodyPr/>
        <a:lstStyle/>
        <a:p>
          <a:endParaRPr lang="ru-RU"/>
        </a:p>
      </dgm:t>
    </dgm:pt>
    <dgm:pt modelId="{82533054-A8D9-4E66-9212-340ECC57D42D}">
      <dgm:prSet phldrT="[Текст]" custT="1"/>
      <dgm:spPr/>
      <dgm:t>
        <a:bodyPr/>
        <a:lstStyle/>
        <a:p>
          <a:r>
            <a:rPr lang="en-US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Photo! Editor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D1A3E-D620-44F2-8F23-05804F8889DD}" type="parTrans" cxnId="{0563230A-44EA-40F0-B62E-AE54A1A0D031}">
      <dgm:prSet/>
      <dgm:spPr/>
      <dgm:t>
        <a:bodyPr/>
        <a:lstStyle/>
        <a:p>
          <a:endParaRPr lang="ru-RU"/>
        </a:p>
      </dgm:t>
    </dgm:pt>
    <dgm:pt modelId="{D5F16D4A-616E-4E3A-96B8-CC13F0396521}" type="sibTrans" cxnId="{0563230A-44EA-40F0-B62E-AE54A1A0D031}">
      <dgm:prSet/>
      <dgm:spPr/>
      <dgm:t>
        <a:bodyPr/>
        <a:lstStyle/>
        <a:p>
          <a:endParaRPr lang="ru-RU"/>
        </a:p>
      </dgm:t>
    </dgm:pt>
    <dgm:pt modelId="{2736C2E5-1273-4BC9-A4B7-E252D2C4467D}" type="pres">
      <dgm:prSet presAssocID="{463826AB-9B51-4171-BCEF-4561632609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647D14-F5C1-4E4D-819E-5EEB1CAFAF96}" type="pres">
      <dgm:prSet presAssocID="{7765797D-2427-4467-8B6F-D2225B3BAB6A}" presName="gear1" presStyleLbl="node1" presStyleIdx="0" presStyleCnt="3" custScaleX="107447" custScaleY="116874" custLinFactNeighborX="-12669" custLinFactNeighborY="105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DC000-D9DB-4707-9AC1-D9B5689E2925}" type="pres">
      <dgm:prSet presAssocID="{7765797D-2427-4467-8B6F-D2225B3BAB6A}" presName="gear1srcNode" presStyleLbl="node1" presStyleIdx="0" presStyleCnt="3"/>
      <dgm:spPr/>
    </dgm:pt>
    <dgm:pt modelId="{26B1D0E0-2826-4F0D-ADA1-7DEFA708F3FE}" type="pres">
      <dgm:prSet presAssocID="{7765797D-2427-4467-8B6F-D2225B3BAB6A}" presName="gear1dstNode" presStyleLbl="node1" presStyleIdx="0" presStyleCnt="3"/>
      <dgm:spPr/>
    </dgm:pt>
    <dgm:pt modelId="{7BA11037-0912-4C7D-B47E-7BCFCACFCA53}" type="pres">
      <dgm:prSet presAssocID="{8A572CB5-97DB-4762-BD0A-B8F3F51D8170}" presName="gear2" presStyleLbl="node1" presStyleIdx="1" presStyleCnt="3" custAng="797564" custScaleX="153546" custScaleY="150001" custLinFactNeighborX="-11371" custLinFactNeighborY="-23017">
        <dgm:presLayoutVars>
          <dgm:chMax val="1"/>
          <dgm:bulletEnabled val="1"/>
        </dgm:presLayoutVars>
      </dgm:prSet>
      <dgm:spPr/>
    </dgm:pt>
    <dgm:pt modelId="{7BF70CFA-EF9F-45E4-93D8-5164E29A2786}" type="pres">
      <dgm:prSet presAssocID="{8A572CB5-97DB-4762-BD0A-B8F3F51D8170}" presName="gear2srcNode" presStyleLbl="node1" presStyleIdx="1" presStyleCnt="3"/>
      <dgm:spPr/>
    </dgm:pt>
    <dgm:pt modelId="{E2B013DA-D3E1-4E98-85AE-C012C2E94482}" type="pres">
      <dgm:prSet presAssocID="{8A572CB5-97DB-4762-BD0A-B8F3F51D8170}" presName="gear2dstNode" presStyleLbl="node1" presStyleIdx="1" presStyleCnt="3"/>
      <dgm:spPr/>
    </dgm:pt>
    <dgm:pt modelId="{BA4BC12B-B67A-44F2-9096-D26D12F793AB}" type="pres">
      <dgm:prSet presAssocID="{82533054-A8D9-4E66-9212-340ECC57D42D}" presName="gear3" presStyleLbl="node1" presStyleIdx="2" presStyleCnt="3" custAng="695368" custScaleX="116455" custScaleY="118717" custLinFactNeighborX="13648" custLinFactNeighborY="-27679"/>
      <dgm:spPr/>
      <dgm:t>
        <a:bodyPr/>
        <a:lstStyle/>
        <a:p>
          <a:endParaRPr lang="ru-RU"/>
        </a:p>
      </dgm:t>
    </dgm:pt>
    <dgm:pt modelId="{F0322F19-C2D1-4A55-9B18-3A29C527D9C9}" type="pres">
      <dgm:prSet presAssocID="{82533054-A8D9-4E66-9212-340ECC57D4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85754-3EF8-4720-8793-617D6458C0AB}" type="pres">
      <dgm:prSet presAssocID="{82533054-A8D9-4E66-9212-340ECC57D42D}" presName="gear3srcNode" presStyleLbl="node1" presStyleIdx="2" presStyleCnt="3"/>
      <dgm:spPr/>
    </dgm:pt>
    <dgm:pt modelId="{C135F49A-C8BE-4E62-8EA5-DDEFDCB090FE}" type="pres">
      <dgm:prSet presAssocID="{82533054-A8D9-4E66-9212-340ECC57D42D}" presName="gear3dstNode" presStyleLbl="node1" presStyleIdx="2" presStyleCnt="3"/>
      <dgm:spPr/>
    </dgm:pt>
    <dgm:pt modelId="{5D791775-3CB2-4D69-88DE-13632782DE27}" type="pres">
      <dgm:prSet presAssocID="{3C6B2BAC-1DA8-426D-8615-8125D627C331}" presName="connector1" presStyleLbl="sibTrans2D1" presStyleIdx="0" presStyleCnt="3"/>
      <dgm:spPr/>
    </dgm:pt>
    <dgm:pt modelId="{D7520AB2-4F84-47C7-92FC-1EC1AE27AC6C}" type="pres">
      <dgm:prSet presAssocID="{9D4B9563-652D-4543-BCEF-B1FC81D35DAE}" presName="connector2" presStyleLbl="sibTrans2D1" presStyleIdx="1" presStyleCnt="3" custLinFactNeighborX="-3305" custLinFactNeighborY="-50460"/>
      <dgm:spPr/>
    </dgm:pt>
    <dgm:pt modelId="{4EEE6F90-6D7B-4EE4-9FA9-7D1939937586}" type="pres">
      <dgm:prSet presAssocID="{D5F16D4A-616E-4E3A-96B8-CC13F0396521}" presName="connector3" presStyleLbl="sibTrans2D1" presStyleIdx="2" presStyleCnt="3" custAng="2850977" custLinFactNeighborX="-4129" custLinFactNeighborY="-13890"/>
      <dgm:spPr/>
    </dgm:pt>
  </dgm:ptLst>
  <dgm:cxnLst>
    <dgm:cxn modelId="{C8E69753-2960-4CA1-BF29-222E13777B12}" type="presOf" srcId="{8A572CB5-97DB-4762-BD0A-B8F3F51D8170}" destId="{E2B013DA-D3E1-4E98-85AE-C012C2E94482}" srcOrd="2" destOrd="0" presId="urn:microsoft.com/office/officeart/2005/8/layout/gear1"/>
    <dgm:cxn modelId="{22E8A94D-FC7F-4BE3-AFE3-78DDEFDF3BBA}" type="presOf" srcId="{82533054-A8D9-4E66-9212-340ECC57D42D}" destId="{BA4BC12B-B67A-44F2-9096-D26D12F793AB}" srcOrd="0" destOrd="0" presId="urn:microsoft.com/office/officeart/2005/8/layout/gear1"/>
    <dgm:cxn modelId="{1D290935-2174-40E7-B731-8ECFA4CDFDE7}" type="presOf" srcId="{7765797D-2427-4467-8B6F-D2225B3BAB6A}" destId="{20ADC000-D9DB-4707-9AC1-D9B5689E2925}" srcOrd="1" destOrd="0" presId="urn:microsoft.com/office/officeart/2005/8/layout/gear1"/>
    <dgm:cxn modelId="{8CCEEFB7-A92E-4BC1-AD81-F69EA5C57A2D}" srcId="{463826AB-9B51-4171-BCEF-45616326095B}" destId="{8A572CB5-97DB-4762-BD0A-B8F3F51D8170}" srcOrd="1" destOrd="0" parTransId="{AB85F72C-684B-40A0-BD45-DCE2E443A37B}" sibTransId="{9D4B9563-652D-4543-BCEF-B1FC81D35DAE}"/>
    <dgm:cxn modelId="{70F726A7-59D5-4BBD-B7FD-40EE0E5B5705}" srcId="{463826AB-9B51-4171-BCEF-45616326095B}" destId="{7765797D-2427-4467-8B6F-D2225B3BAB6A}" srcOrd="0" destOrd="0" parTransId="{EEEA0710-75B8-4697-B171-F415BB6D4502}" sibTransId="{3C6B2BAC-1DA8-426D-8615-8125D627C331}"/>
    <dgm:cxn modelId="{8964E356-D132-4F63-A337-A7EBDC8C0331}" type="presOf" srcId="{8A572CB5-97DB-4762-BD0A-B8F3F51D8170}" destId="{7BF70CFA-EF9F-45E4-93D8-5164E29A2786}" srcOrd="1" destOrd="0" presId="urn:microsoft.com/office/officeart/2005/8/layout/gear1"/>
    <dgm:cxn modelId="{53432AC1-F4E2-4DAE-88FF-C27C1F652B59}" type="presOf" srcId="{82533054-A8D9-4E66-9212-340ECC57D42D}" destId="{F0322F19-C2D1-4A55-9B18-3A29C527D9C9}" srcOrd="1" destOrd="0" presId="urn:microsoft.com/office/officeart/2005/8/layout/gear1"/>
    <dgm:cxn modelId="{31C30DAA-5548-4C78-A381-E3A468FDC4F3}" type="presOf" srcId="{9D4B9563-652D-4543-BCEF-B1FC81D35DAE}" destId="{D7520AB2-4F84-47C7-92FC-1EC1AE27AC6C}" srcOrd="0" destOrd="0" presId="urn:microsoft.com/office/officeart/2005/8/layout/gear1"/>
    <dgm:cxn modelId="{B19097D6-511C-495F-811D-CF0A53BD9F94}" type="presOf" srcId="{7765797D-2427-4467-8B6F-D2225B3BAB6A}" destId="{26B1D0E0-2826-4F0D-ADA1-7DEFA708F3FE}" srcOrd="2" destOrd="0" presId="urn:microsoft.com/office/officeart/2005/8/layout/gear1"/>
    <dgm:cxn modelId="{5864B4FD-106E-49C8-AD91-71027798140B}" type="presOf" srcId="{3C6B2BAC-1DA8-426D-8615-8125D627C331}" destId="{5D791775-3CB2-4D69-88DE-13632782DE27}" srcOrd="0" destOrd="0" presId="urn:microsoft.com/office/officeart/2005/8/layout/gear1"/>
    <dgm:cxn modelId="{49C26C05-1E0F-4DE3-90D1-1ED8AE63E79A}" type="presOf" srcId="{82533054-A8D9-4E66-9212-340ECC57D42D}" destId="{C135F49A-C8BE-4E62-8EA5-DDEFDCB090FE}" srcOrd="3" destOrd="0" presId="urn:microsoft.com/office/officeart/2005/8/layout/gear1"/>
    <dgm:cxn modelId="{8C08A49C-12D5-4848-A18C-2553A9420DDC}" type="presOf" srcId="{D5F16D4A-616E-4E3A-96B8-CC13F0396521}" destId="{4EEE6F90-6D7B-4EE4-9FA9-7D1939937586}" srcOrd="0" destOrd="0" presId="urn:microsoft.com/office/officeart/2005/8/layout/gear1"/>
    <dgm:cxn modelId="{CE81D8B0-F9E3-4B64-98C1-FE5B04712789}" type="presOf" srcId="{82533054-A8D9-4E66-9212-340ECC57D42D}" destId="{2D285754-3EF8-4720-8793-617D6458C0AB}" srcOrd="2" destOrd="0" presId="urn:microsoft.com/office/officeart/2005/8/layout/gear1"/>
    <dgm:cxn modelId="{46329D6D-1DE6-47B6-A0C0-FE2EA1A79501}" type="presOf" srcId="{463826AB-9B51-4171-BCEF-45616326095B}" destId="{2736C2E5-1273-4BC9-A4B7-E252D2C4467D}" srcOrd="0" destOrd="0" presId="urn:microsoft.com/office/officeart/2005/8/layout/gear1"/>
    <dgm:cxn modelId="{0563230A-44EA-40F0-B62E-AE54A1A0D031}" srcId="{463826AB-9B51-4171-BCEF-45616326095B}" destId="{82533054-A8D9-4E66-9212-340ECC57D42D}" srcOrd="2" destOrd="0" parTransId="{450D1A3E-D620-44F2-8F23-05804F8889DD}" sibTransId="{D5F16D4A-616E-4E3A-96B8-CC13F0396521}"/>
    <dgm:cxn modelId="{E875751D-CB8F-40E4-BDDA-D6B3737AC53D}" type="presOf" srcId="{7765797D-2427-4467-8B6F-D2225B3BAB6A}" destId="{99647D14-F5C1-4E4D-819E-5EEB1CAFAF96}" srcOrd="0" destOrd="0" presId="urn:microsoft.com/office/officeart/2005/8/layout/gear1"/>
    <dgm:cxn modelId="{879E4876-8D8D-44D7-9EC8-97C9FB3B5B72}" type="presOf" srcId="{8A572CB5-97DB-4762-BD0A-B8F3F51D8170}" destId="{7BA11037-0912-4C7D-B47E-7BCFCACFCA53}" srcOrd="0" destOrd="0" presId="urn:microsoft.com/office/officeart/2005/8/layout/gear1"/>
    <dgm:cxn modelId="{F7CEFA58-2AEF-426E-B53E-34D8C85AAFF4}" type="presParOf" srcId="{2736C2E5-1273-4BC9-A4B7-E252D2C4467D}" destId="{99647D14-F5C1-4E4D-819E-5EEB1CAFAF96}" srcOrd="0" destOrd="0" presId="urn:microsoft.com/office/officeart/2005/8/layout/gear1"/>
    <dgm:cxn modelId="{CB2DB05D-6F6A-4EE4-AA22-2B07BE0DADBA}" type="presParOf" srcId="{2736C2E5-1273-4BC9-A4B7-E252D2C4467D}" destId="{20ADC000-D9DB-4707-9AC1-D9B5689E2925}" srcOrd="1" destOrd="0" presId="urn:microsoft.com/office/officeart/2005/8/layout/gear1"/>
    <dgm:cxn modelId="{86D7D30A-9916-4BAD-A50C-45F38A16A86B}" type="presParOf" srcId="{2736C2E5-1273-4BC9-A4B7-E252D2C4467D}" destId="{26B1D0E0-2826-4F0D-ADA1-7DEFA708F3FE}" srcOrd="2" destOrd="0" presId="urn:microsoft.com/office/officeart/2005/8/layout/gear1"/>
    <dgm:cxn modelId="{899E914D-3B7C-4644-A363-41957913F12A}" type="presParOf" srcId="{2736C2E5-1273-4BC9-A4B7-E252D2C4467D}" destId="{7BA11037-0912-4C7D-B47E-7BCFCACFCA53}" srcOrd="3" destOrd="0" presId="urn:microsoft.com/office/officeart/2005/8/layout/gear1"/>
    <dgm:cxn modelId="{537567A0-573E-46FA-BB4E-F2A4CD17D165}" type="presParOf" srcId="{2736C2E5-1273-4BC9-A4B7-E252D2C4467D}" destId="{7BF70CFA-EF9F-45E4-93D8-5164E29A2786}" srcOrd="4" destOrd="0" presId="urn:microsoft.com/office/officeart/2005/8/layout/gear1"/>
    <dgm:cxn modelId="{E0A7A8A0-AE4E-41FB-951E-A8FE795F75F7}" type="presParOf" srcId="{2736C2E5-1273-4BC9-A4B7-E252D2C4467D}" destId="{E2B013DA-D3E1-4E98-85AE-C012C2E94482}" srcOrd="5" destOrd="0" presId="urn:microsoft.com/office/officeart/2005/8/layout/gear1"/>
    <dgm:cxn modelId="{7B8FB337-0AF4-411C-A9E3-F72F41923359}" type="presParOf" srcId="{2736C2E5-1273-4BC9-A4B7-E252D2C4467D}" destId="{BA4BC12B-B67A-44F2-9096-D26D12F793AB}" srcOrd="6" destOrd="0" presId="urn:microsoft.com/office/officeart/2005/8/layout/gear1"/>
    <dgm:cxn modelId="{40A140BA-5B9B-46FF-B6C0-99F09A09564A}" type="presParOf" srcId="{2736C2E5-1273-4BC9-A4B7-E252D2C4467D}" destId="{F0322F19-C2D1-4A55-9B18-3A29C527D9C9}" srcOrd="7" destOrd="0" presId="urn:microsoft.com/office/officeart/2005/8/layout/gear1"/>
    <dgm:cxn modelId="{DF88FF32-08E5-4B25-94CD-9BB7E8CB3A2D}" type="presParOf" srcId="{2736C2E5-1273-4BC9-A4B7-E252D2C4467D}" destId="{2D285754-3EF8-4720-8793-617D6458C0AB}" srcOrd="8" destOrd="0" presId="urn:microsoft.com/office/officeart/2005/8/layout/gear1"/>
    <dgm:cxn modelId="{4BDFEF4A-7BC8-4A1F-840B-51296BCB2B63}" type="presParOf" srcId="{2736C2E5-1273-4BC9-A4B7-E252D2C4467D}" destId="{C135F49A-C8BE-4E62-8EA5-DDEFDCB090FE}" srcOrd="9" destOrd="0" presId="urn:microsoft.com/office/officeart/2005/8/layout/gear1"/>
    <dgm:cxn modelId="{95FE19DC-131A-4961-9E01-3C41995ECDA4}" type="presParOf" srcId="{2736C2E5-1273-4BC9-A4B7-E252D2C4467D}" destId="{5D791775-3CB2-4D69-88DE-13632782DE27}" srcOrd="10" destOrd="0" presId="urn:microsoft.com/office/officeart/2005/8/layout/gear1"/>
    <dgm:cxn modelId="{7FE7F1CC-5067-4B90-8DF7-C3F3404E6028}" type="presParOf" srcId="{2736C2E5-1273-4BC9-A4B7-E252D2C4467D}" destId="{D7520AB2-4F84-47C7-92FC-1EC1AE27AC6C}" srcOrd="11" destOrd="0" presId="urn:microsoft.com/office/officeart/2005/8/layout/gear1"/>
    <dgm:cxn modelId="{83069834-9523-4210-BB1E-B16C3E9D3F04}" type="presParOf" srcId="{2736C2E5-1273-4BC9-A4B7-E252D2C4467D}" destId="{4EEE6F90-6D7B-4EE4-9FA9-7D193993758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F82C3-CA61-49F9-AF37-57623C9ABB5B}">
      <dsp:nvSpPr>
        <dsp:cNvPr id="0" name=""/>
        <dsp:cNvSpPr/>
      </dsp:nvSpPr>
      <dsp:spPr>
        <a:xfrm>
          <a:off x="1628763" y="0"/>
          <a:ext cx="7187496" cy="207022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данной работы заключается в том, что учащиеся получат возможность реализовать свой интерес к исследовательской работе, получат опыт взаимодействия в команде, а так же смогут освоить методы разработки и реализации исследовательских проектов по средствам компьютерных технологий.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763" y="258779"/>
        <a:ext cx="6411160" cy="1552671"/>
      </dsp:txXfrm>
    </dsp:sp>
    <dsp:sp modelId="{14D3CFC7-E9D2-4B44-8B56-729640511185}">
      <dsp:nvSpPr>
        <dsp:cNvPr id="0" name=""/>
        <dsp:cNvSpPr/>
      </dsp:nvSpPr>
      <dsp:spPr>
        <a:xfrm>
          <a:off x="0" y="0"/>
          <a:ext cx="1624551" cy="20702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Актуальность</a:t>
          </a:r>
          <a:endParaRPr lang="ru-RU" sz="1500" kern="1200" dirty="0"/>
        </a:p>
      </dsp:txBody>
      <dsp:txXfrm>
        <a:off x="79304" y="79304"/>
        <a:ext cx="1465943" cy="1911621"/>
      </dsp:txXfrm>
    </dsp:sp>
    <dsp:sp modelId="{85F8AD0D-C714-4F2C-986E-888BF9539763}">
      <dsp:nvSpPr>
        <dsp:cNvPr id="0" name=""/>
        <dsp:cNvSpPr/>
      </dsp:nvSpPr>
      <dsp:spPr>
        <a:xfrm>
          <a:off x="1573015" y="2277253"/>
          <a:ext cx="7247309" cy="207022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социализация детей с ОВЗ и инвалидностью, обучающихся на дому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углубление и расширение знаний о стране изучаемого языка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навыков работы с компьютером и компьютерными технологиями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3015" y="2536032"/>
        <a:ext cx="6470973" cy="1552671"/>
      </dsp:txXfrm>
    </dsp:sp>
    <dsp:sp modelId="{FFF5C5E1-5C61-443E-9986-E3335DB4E6C4}">
      <dsp:nvSpPr>
        <dsp:cNvPr id="0" name=""/>
        <dsp:cNvSpPr/>
      </dsp:nvSpPr>
      <dsp:spPr>
        <a:xfrm>
          <a:off x="146" y="2277253"/>
          <a:ext cx="1572869" cy="20702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Цели</a:t>
          </a:r>
          <a:endParaRPr lang="ru-RU" sz="1500" kern="1200" dirty="0"/>
        </a:p>
      </dsp:txBody>
      <dsp:txXfrm>
        <a:off x="76927" y="2354034"/>
        <a:ext cx="1419307" cy="1916667"/>
      </dsp:txXfrm>
    </dsp:sp>
    <dsp:sp modelId="{5CCA9439-D417-4CE7-8AC9-43B3A0FB6326}">
      <dsp:nvSpPr>
        <dsp:cNvPr id="0" name=""/>
        <dsp:cNvSpPr/>
      </dsp:nvSpPr>
      <dsp:spPr>
        <a:xfrm>
          <a:off x="1595231" y="4554505"/>
          <a:ext cx="7223551" cy="207022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заинтересовать учащихся в проекте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работать в команде, поддерживать и помогать друг другу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обучить основам  проектирования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выбирать и систематизировать самый интересный материал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компьютерные программы для создания презентаций и обучить работе с ними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231" y="4813284"/>
        <a:ext cx="6447215" cy="1552671"/>
      </dsp:txXfrm>
    </dsp:sp>
    <dsp:sp modelId="{7FAE6AEC-ED0A-4B72-8B8B-D829D58A4D4C}">
      <dsp:nvSpPr>
        <dsp:cNvPr id="0" name=""/>
        <dsp:cNvSpPr/>
      </dsp:nvSpPr>
      <dsp:spPr>
        <a:xfrm>
          <a:off x="1689" y="4554505"/>
          <a:ext cx="1593542" cy="20702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Задачи</a:t>
          </a:r>
          <a:endParaRPr lang="ru-RU" sz="1500" kern="1200" dirty="0"/>
        </a:p>
      </dsp:txBody>
      <dsp:txXfrm>
        <a:off x="79479" y="4632295"/>
        <a:ext cx="1437962" cy="191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380E9-C3C1-4CE4-A6DA-327DDC40474A}">
      <dsp:nvSpPr>
        <dsp:cNvPr id="0" name=""/>
        <dsp:cNvSpPr/>
      </dsp:nvSpPr>
      <dsp:spPr>
        <a:xfrm rot="16200000">
          <a:off x="-2180167" y="2182250"/>
          <a:ext cx="6408712" cy="204421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значимость проекта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83" y="1281742"/>
        <a:ext cx="2044211" cy="3845228"/>
      </dsp:txXfrm>
    </dsp:sp>
    <dsp:sp modelId="{F274C353-C8AA-4D84-9CD3-4459F588DA0E}">
      <dsp:nvSpPr>
        <dsp:cNvPr id="0" name=""/>
        <dsp:cNvSpPr/>
      </dsp:nvSpPr>
      <dsp:spPr>
        <a:xfrm rot="16200000">
          <a:off x="17360" y="2182250"/>
          <a:ext cx="6408712" cy="204421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том, что он расширяет кругозор, развивает наглядно-образное мышление и позволяет совершить путешествие по столице Великобритании, не выходя из класса. Материал с описанием достопримечательностей, полученный в итоге нашей внеурочной деятельности, может быть использован на уроках английского языка и внеклассных мероприятиях для ознакомления с ними обучающихся.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99610" y="1281742"/>
        <a:ext cx="2044211" cy="3845228"/>
      </dsp:txXfrm>
    </dsp:sp>
    <dsp:sp modelId="{CAB2ABEA-979E-4C53-8FE6-FFDC1F442ACE}">
      <dsp:nvSpPr>
        <dsp:cNvPr id="0" name=""/>
        <dsp:cNvSpPr/>
      </dsp:nvSpPr>
      <dsp:spPr>
        <a:xfrm rot="16200000">
          <a:off x="2214887" y="2182250"/>
          <a:ext cx="6408712" cy="204421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97137" y="1281742"/>
        <a:ext cx="2044211" cy="3845228"/>
      </dsp:txXfrm>
    </dsp:sp>
    <dsp:sp modelId="{3CA3A854-1E2C-4D77-9CA9-8DA495390A23}">
      <dsp:nvSpPr>
        <dsp:cNvPr id="0" name=""/>
        <dsp:cNvSpPr/>
      </dsp:nvSpPr>
      <dsp:spPr>
        <a:xfrm rot="16200000">
          <a:off x="4412415" y="2182250"/>
          <a:ext cx="6408712" cy="204421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внеурочной деятельности была представлена нами в виде  онлайн занятий в Skype, которые включали в себя : первое- установочное занятие, 2-3 занятие - онлайн консультации и четвертое занятие- публичное выступление в научной конференции под названием «Экскурсия по Лондону».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594665" y="1281742"/>
        <a:ext cx="2044211" cy="3845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9671-C271-49B1-8CC7-61B25D8290CF}">
      <dsp:nvSpPr>
        <dsp:cNvPr id="0" name=""/>
        <dsp:cNvSpPr/>
      </dsp:nvSpPr>
      <dsp:spPr>
        <a:xfrm>
          <a:off x="2664308" y="1800212"/>
          <a:ext cx="3579182" cy="3867028"/>
        </a:xfrm>
        <a:prstGeom prst="gear9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enially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3883" y="2686921"/>
        <a:ext cx="2140032" cy="2024722"/>
      </dsp:txXfrm>
    </dsp:sp>
    <dsp:sp modelId="{FA7C1A83-DD85-42E1-A851-A80550284380}">
      <dsp:nvSpPr>
        <dsp:cNvPr id="0" name=""/>
        <dsp:cNvSpPr/>
      </dsp:nvSpPr>
      <dsp:spPr>
        <a:xfrm rot="20549769">
          <a:off x="421995" y="829875"/>
          <a:ext cx="3152158" cy="3291372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Movie Maker в Windows 10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560" y="1648775"/>
        <a:ext cx="1565028" cy="1653572"/>
      </dsp:txXfrm>
    </dsp:sp>
    <dsp:sp modelId="{3041D4B9-2648-437B-80B0-993AC8769027}">
      <dsp:nvSpPr>
        <dsp:cNvPr id="0" name=""/>
        <dsp:cNvSpPr/>
      </dsp:nvSpPr>
      <dsp:spPr>
        <a:xfrm rot="20700000">
          <a:off x="2844736" y="33316"/>
          <a:ext cx="2499868" cy="2279986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Skype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3406073" y="520342"/>
        <a:ext cx="1377196" cy="1305934"/>
      </dsp:txXfrm>
    </dsp:sp>
    <dsp:sp modelId="{AC1B0DD8-05D3-45D1-A50D-A4C7249BCD5C}">
      <dsp:nvSpPr>
        <dsp:cNvPr id="0" name=""/>
        <dsp:cNvSpPr/>
      </dsp:nvSpPr>
      <dsp:spPr>
        <a:xfrm rot="2905140">
          <a:off x="3726427" y="2371451"/>
          <a:ext cx="2931304" cy="3624979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01695E-7F8A-4D04-B1A7-51097B45F35B}">
      <dsp:nvSpPr>
        <dsp:cNvPr id="0" name=""/>
        <dsp:cNvSpPr/>
      </dsp:nvSpPr>
      <dsp:spPr>
        <a:xfrm>
          <a:off x="72005" y="504051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-325507"/>
                <a:satOff val="4230"/>
                <a:lumOff val="16519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-325507"/>
                <a:satOff val="4230"/>
                <a:lumOff val="16519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-325507"/>
                <a:satOff val="4230"/>
                <a:lumOff val="16519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B1AC07-4B94-42AB-8395-C26D5966060B}">
      <dsp:nvSpPr>
        <dsp:cNvPr id="0" name=""/>
        <dsp:cNvSpPr/>
      </dsp:nvSpPr>
      <dsp:spPr>
        <a:xfrm rot="1713588">
          <a:off x="2273095" y="-31157"/>
          <a:ext cx="3057855" cy="30578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-651015"/>
                <a:satOff val="8460"/>
                <a:lumOff val="3303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-651015"/>
                <a:satOff val="8460"/>
                <a:lumOff val="3303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-651015"/>
                <a:satOff val="8460"/>
                <a:lumOff val="3303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7D14-F5C1-4E4D-819E-5EEB1CAFAF96}">
      <dsp:nvSpPr>
        <dsp:cNvPr id="0" name=""/>
        <dsp:cNvSpPr/>
      </dsp:nvSpPr>
      <dsp:spPr>
        <a:xfrm>
          <a:off x="1191456" y="1999570"/>
          <a:ext cx="2014010" cy="2190711"/>
        </a:xfrm>
        <a:prstGeom prst="gear9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Adobe Acrobat Reader DC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362" y="2500994"/>
        <a:ext cx="1204198" cy="1148777"/>
      </dsp:txXfrm>
    </dsp:sp>
    <dsp:sp modelId="{7BA11037-0912-4C7D-B47E-7BCFCACFCA53}">
      <dsp:nvSpPr>
        <dsp:cNvPr id="0" name=""/>
        <dsp:cNvSpPr/>
      </dsp:nvSpPr>
      <dsp:spPr>
        <a:xfrm rot="797564">
          <a:off x="-111836" y="861568"/>
          <a:ext cx="2093163" cy="2044837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 </a:t>
          </a: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Power Point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83" y="1379473"/>
        <a:ext cx="1049525" cy="1009027"/>
      </dsp:txXfrm>
    </dsp:sp>
    <dsp:sp modelId="{BA4BC12B-B67A-44F2-9096-D26D12F793AB}">
      <dsp:nvSpPr>
        <dsp:cNvPr id="0" name=""/>
        <dsp:cNvSpPr/>
      </dsp:nvSpPr>
      <dsp:spPr>
        <a:xfrm rot="21395368">
          <a:off x="1290587" y="344218"/>
          <a:ext cx="1544399" cy="1596730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180000"/>
                <a:lumMod val="100000"/>
              </a:schemeClr>
            </a:gs>
            <a:gs pos="40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3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Photo! Editor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1626215" y="697532"/>
        <a:ext cx="873143" cy="890103"/>
      </dsp:txXfrm>
    </dsp:sp>
    <dsp:sp modelId="{5D791775-3CB2-4D69-88DE-13632782DE27}">
      <dsp:nvSpPr>
        <dsp:cNvPr id="0" name=""/>
        <dsp:cNvSpPr/>
      </dsp:nvSpPr>
      <dsp:spPr>
        <a:xfrm>
          <a:off x="1346150" y="1681116"/>
          <a:ext cx="2399260" cy="2399260"/>
        </a:xfrm>
        <a:prstGeom prst="circularArrow">
          <a:avLst>
            <a:gd name="adj1" fmla="val 4688"/>
            <a:gd name="adj2" fmla="val 299029"/>
            <a:gd name="adj3" fmla="val 2494055"/>
            <a:gd name="adj4" fmla="val 15909755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520AB2-4F84-47C7-92FC-1EC1AE27AC6C}">
      <dsp:nvSpPr>
        <dsp:cNvPr id="0" name=""/>
        <dsp:cNvSpPr/>
      </dsp:nvSpPr>
      <dsp:spPr>
        <a:xfrm>
          <a:off x="109112" y="338271"/>
          <a:ext cx="1743212" cy="17432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-325507"/>
                <a:satOff val="4230"/>
                <a:lumOff val="16519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-325507"/>
                <a:satOff val="4230"/>
                <a:lumOff val="16519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-325507"/>
                <a:satOff val="4230"/>
                <a:lumOff val="16519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EE6F90-6D7B-4EE4-9FA9-7D1939937586}">
      <dsp:nvSpPr>
        <dsp:cNvPr id="0" name=""/>
        <dsp:cNvSpPr/>
      </dsp:nvSpPr>
      <dsp:spPr>
        <a:xfrm rot="2850977">
          <a:off x="785127" y="25414"/>
          <a:ext cx="1879534" cy="18795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-651015"/>
                <a:satOff val="8460"/>
                <a:lumOff val="3303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shade val="90000"/>
                <a:hueOff val="-651015"/>
                <a:satOff val="8460"/>
                <a:lumOff val="3303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shade val="90000"/>
                <a:hueOff val="-651015"/>
                <a:satOff val="8460"/>
                <a:lumOff val="3303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katerinazdorovilo@mailfor.ru" TargetMode="External"/><Relationship Id="rId2" Type="http://schemas.openxmlformats.org/officeDocument/2006/relationships/hyperlink" Target="https://ramsch15.edumsk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victoryworld70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ial.l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Быковская средняя общеобразовательная школа №15</a:t>
            </a: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140150, Московская область, Раменский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Быково, Станционная, 9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тел. 8496 46 21953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shkola_15@mail.ru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896" cy="1271464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Тема выступления: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Организация проектной деятельности по страноведению во внеурочной деятельности обучающихся детей с ОВЗ и инвалидностью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044280"/>
            <a:ext cx="4032448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dirty="0" smtClean="0">
                <a:solidFill>
                  <a:srgbClr val="181818"/>
                </a:solidFill>
                <a:latin typeface="Times New Roman"/>
                <a:ea typeface="Times New Roman"/>
              </a:rPr>
              <a:t>Авторы:</a:t>
            </a:r>
            <a:r>
              <a:rPr lang="ru-RU" dirty="0" smtClean="0">
                <a:solidFill>
                  <a:srgbClr val="181818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Здоровило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высшей категории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ekaterinazdorovilo@mailfor.ru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Артамонова В.С-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иностранного языка первой категории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victoryworld7007@mail.ru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рт\Desktop\DSC00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403244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1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7032" cy="1512168"/>
          </a:xfrm>
        </p:spPr>
        <p:txBody>
          <a:bodyPr>
            <a:noAutofit/>
          </a:bodyPr>
          <a:lstStyle/>
          <a:p>
            <a:r>
              <a:rPr lang="ru-RU" sz="3200" b="1" dirty="0"/>
              <a:t>Отзывы, опросы и пожелания о </a:t>
            </a:r>
            <a:r>
              <a:rPr lang="ru-RU" sz="3200" b="1" dirty="0" smtClean="0"/>
              <a:t>мероприятии </a:t>
            </a:r>
            <a:r>
              <a:rPr lang="ru-RU" sz="3200" b="1" dirty="0"/>
              <a:t>детей  с  ОВЗ и инвалидностью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70080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Узнала несколько </a:t>
            </a:r>
            <a:r>
              <a:rPr lang="ru-RU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новых фактов о Лондонских достопримечательностях.» 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924944"/>
            <a:ext cx="59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«Я бы хотел еще поучаствовать в таких мероприятиях.»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416554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Bahnschrift SemiBold" panose="020B0502040204020203" pitchFamily="34" charset="0"/>
              </a:rPr>
              <a:t>«Предложил бы и дальше пробовать новые платформы, такие как genial.ly и им подобные.»</a:t>
            </a:r>
          </a:p>
        </p:txBody>
      </p:sp>
    </p:spTree>
    <p:extLst>
      <p:ext uri="{BB962C8B-B14F-4D97-AF65-F5344CB8AC3E}">
        <p14:creationId xmlns:p14="http://schemas.microsoft.com/office/powerpoint/2010/main" val="2835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prstClr val="black"/>
                </a:solidFill>
                <a:effectLst/>
                <a:latin typeface="Calibri"/>
              </a:rPr>
              <a:t>Анализ участия детей с ОВЗ и инвалидностью в 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Calibri"/>
              </a:rPr>
              <a:t>проведенном мероприятии</a:t>
            </a:r>
            <a:endParaRPr lang="ru-RU" sz="24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01954677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8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1" dirty="0" smtClean="0"/>
              <a:t>Спасибо за внимание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304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6027984"/>
              </p:ext>
            </p:extLst>
          </p:nvPr>
        </p:nvGraphicFramePr>
        <p:xfrm>
          <a:off x="107504" y="15489"/>
          <a:ext cx="882047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8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4199358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2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Электронные ресурсы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8773033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9987009"/>
              </p:ext>
            </p:extLst>
          </p:nvPr>
        </p:nvGraphicFramePr>
        <p:xfrm>
          <a:off x="5220072" y="1052736"/>
          <a:ext cx="340804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01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7272808" cy="84124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dirty="0"/>
              <a:t>Genially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8840"/>
            <a:ext cx="4915272" cy="36004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600200"/>
            <a:ext cx="3915544" cy="4724400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Горизонтальная </a:t>
            </a:r>
            <a:r>
              <a:rPr lang="ru-RU" sz="25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инфографика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</a:t>
            </a:r>
            <a:r>
              <a:rPr lang="ru-RU" sz="25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Сделает информацию понятной, визуально привлекательной и интерактивной. Подходит для объяснения процессов и схем.</a:t>
            </a:r>
            <a:endParaRPr lang="ru-RU" sz="2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Интерактивное изображение -</a:t>
            </a:r>
            <a:r>
              <a:rPr lang="ru-RU" sz="25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Превратит статические изображения в невероятные интерактивные изображения и открытки. Обогащает изображений несколькими слоями информации (видео, изображения, текст, карты, и т.д.).</a:t>
            </a:r>
            <a:endParaRPr lang="ru-RU" sz="2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5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Геймификация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</a:t>
            </a:r>
            <a:r>
              <a:rPr lang="ru-RU" sz="25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Создаст контент со структурой игры. Идеально подходит для мотивации, оценки и усиления приема и удержания информации,</a:t>
            </a:r>
            <a:r>
              <a:rPr lang="ru-RU" sz="25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5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Видеопрезентация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</a:t>
            </a:r>
            <a:r>
              <a:rPr lang="ru-RU" sz="25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Объединяет лучшие презентации и видеоролики. которые воспроизводится самостоятельно с потрясающими анимированными </a:t>
            </a:r>
            <a:r>
              <a:rPr lang="ru-RU" sz="25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эффектами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500" dirty="0" smtClean="0">
                <a:hlinkClick r:id="rId3"/>
              </a:rPr>
              <a:t>https</a:t>
            </a:r>
            <a:r>
              <a:rPr lang="en-US" sz="2500" dirty="0">
                <a:hlinkClick r:id="rId3"/>
              </a:rPr>
              <a:t>://</a:t>
            </a:r>
            <a:r>
              <a:rPr lang="en-US" sz="2500" dirty="0" smtClean="0">
                <a:hlinkClick r:id="rId3"/>
              </a:rPr>
              <a:t>genial.ly</a:t>
            </a:r>
            <a:r>
              <a:rPr lang="en-US" sz="25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089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Интерактивный рекламный проспект об основных достопримечательностях Лондона. Лондонский глаз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Букингемский дворец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Биг Бен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Королевские ботанические сады Кью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5.Тауэр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Тауэрский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Трафальгарская площадь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Викторина по достопримечательностям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Лондона</a:t>
            </a:r>
            <a:endParaRPr lang="ru-RU" sz="2200" dirty="0"/>
          </a:p>
        </p:txBody>
      </p:sp>
      <p:pic>
        <p:nvPicPr>
          <p:cNvPr id="2051" name="Picture 3" descr="C:\Users\арт\Pictures\Screenshots\Снимок экрана (6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59072"/>
            <a:ext cx="4932040" cy="22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Второе занятие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4496" cy="2825552"/>
          </a:xfrm>
        </p:spPr>
      </p:pic>
      <p:pic>
        <p:nvPicPr>
          <p:cNvPr id="1030" name="Picture 6" descr="C:\Users\арт\Pictures\Screenshots\Снимок экрана (6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52565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арт\Pictures\Screenshots\Снимок экрана (72)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7344816" cy="42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Третье занятие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3836"/>
            <a:ext cx="4355976" cy="2489692"/>
          </a:xfrm>
        </p:spPr>
      </p:pic>
      <p:pic>
        <p:nvPicPr>
          <p:cNvPr id="3074" name="Picture 2" descr="C:\Users\арт\Pictures\Screenshots\Снимок экрана (5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66"/>
            <a:ext cx="5875829" cy="38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рт\Pictures\Screenshots\Снимок экрана (8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53" y="1939902"/>
            <a:ext cx="6570355" cy="40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рт\Pictures\Screenshots\Снимок экрана (7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2" y="3429000"/>
            <a:ext cx="66029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</a:t>
            </a:r>
            <a:r>
              <a:rPr lang="ru-RU" dirty="0"/>
              <a:t>занятие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79"/>
            <a:ext cx="4280520" cy="2520280"/>
          </a:xfrm>
        </p:spPr>
      </p:pic>
      <p:pic>
        <p:nvPicPr>
          <p:cNvPr id="4099" name="Picture 3" descr="C:\Users\арт\Pictures\Screenshots\Снимок экрана (64)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59" y="0"/>
            <a:ext cx="50815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рт\Pictures\Screenshots\Снимок экрана (7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2636912"/>
            <a:ext cx="5789112" cy="38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рт\Pictures\Screenshots\Снимок экрана (8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276872"/>
            <a:ext cx="702027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330</TotalTime>
  <Words>443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   Муниципальное бюджетное общеобразовательное учреждение Быковская средняя общеобразовательная школа №15 Адрес140150, Московская область, Раменский м.р., Быково, Станционная, 9 Контакты : тел. 8496 46 21953 e-mail: shkola_15@mail.ru  </vt:lpstr>
      <vt:lpstr>Презентация PowerPoint</vt:lpstr>
      <vt:lpstr>Презентация PowerPoint</vt:lpstr>
      <vt:lpstr>Основные Электронные ресурсы</vt:lpstr>
      <vt:lpstr> Genially </vt:lpstr>
      <vt:lpstr>Презентация PowerPoint</vt:lpstr>
      <vt:lpstr>Второе занятие </vt:lpstr>
      <vt:lpstr>Третье занятие</vt:lpstr>
      <vt:lpstr>итоговое занятие</vt:lpstr>
      <vt:lpstr>Отзывы, опросы и пожелания о мероприятии детей  с  ОВЗ и инвалидностью </vt:lpstr>
      <vt:lpstr>Анализ участия детей с ОВЗ и инвалидностью в проведенном мероприятии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</dc:creator>
  <cp:lastModifiedBy>арт</cp:lastModifiedBy>
  <cp:revision>32</cp:revision>
  <dcterms:created xsi:type="dcterms:W3CDTF">2021-12-19T20:06:49Z</dcterms:created>
  <dcterms:modified xsi:type="dcterms:W3CDTF">2021-12-21T03:01:11Z</dcterms:modified>
</cp:coreProperties>
</file>