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D3B3B"/>
    <a:srgbClr val="FB6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Познавательное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Социально-коммуникативное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Речевое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Художественно-эстетическое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84.6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Физическое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4770600"/>
        <c:axId val="395430016"/>
      </c:barChart>
      <c:catAx>
        <c:axId val="3947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95430016"/>
        <c:crosses val="autoZero"/>
        <c:auto val="1"/>
        <c:lblAlgn val="ctr"/>
        <c:lblOffset val="100"/>
        <c:noMultiLvlLbl val="0"/>
      </c:catAx>
      <c:valAx>
        <c:axId val="39543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47706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182010061242477"/>
          <c:y val="0.38164091618966189"/>
          <c:w val="0.55484656605424321"/>
          <c:h val="0.590129972307204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4495F-DC05-44B1-AE8A-127431E95F3C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FB665-0625-478C-8A92-0DBB649C795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педсоветах: выступление 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dirty="0" smtClean="0">
              <a:solidFill>
                <a:schemeClr val="tx1"/>
              </a:solidFill>
            </a:rPr>
            <a:t>Семинар-практикум «Уроки безопасности в детском саду» «Просто я работаю воспитателем. Современный воспитатель, какой он?</a:t>
          </a:r>
          <a:r>
            <a:rPr lang="ru-RU" sz="18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конкурс 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Лэпбук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». </a:t>
          </a:r>
          <a:endParaRPr lang="ru-RU" sz="18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</a:rPr>
            <a:t>Открытое занятие</a:t>
          </a:r>
        </a:p>
        <a:p>
          <a:r>
            <a:rPr lang="ru-RU" sz="1800" dirty="0" smtClean="0">
              <a:solidFill>
                <a:schemeClr val="tx1"/>
              </a:solidFill>
            </a:rPr>
            <a:t>«Творчество А.С. Пушкина»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CD2198-439F-4B92-8759-4B03D8D020A4}" type="parTrans" cxnId="{1121316D-84E2-48B5-BD06-C0680EAA7CE4}">
      <dgm:prSet/>
      <dgm:spPr/>
      <dgm:t>
        <a:bodyPr/>
        <a:lstStyle/>
        <a:p>
          <a:endParaRPr lang="ru-RU"/>
        </a:p>
      </dgm:t>
    </dgm:pt>
    <dgm:pt modelId="{CA170515-5D94-4580-9C34-9E90C026B7EA}" type="sibTrans" cxnId="{1121316D-84E2-48B5-BD06-C0680EAA7CE4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9CF7CC5-AD53-4C62-B389-F252C9AB0E9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Посещение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методобъединения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ru-RU" sz="1800" dirty="0" smtClean="0">
              <a:solidFill>
                <a:schemeClr val="tx1"/>
              </a:solidFill>
            </a:rPr>
            <a:t>«Сказочная осень» Муниципальный уровень ГМО «Использование инновационных технологий в процессе образовательной деятельности по речевому развитию дошкольников»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A3E1FC-4C1E-47A0-96FE-3804B63346BE}" type="parTrans" cxnId="{6BA72C0F-2221-4D77-AB9A-326CBBEE9EA7}">
      <dgm:prSet/>
      <dgm:spPr/>
      <dgm:t>
        <a:bodyPr/>
        <a:lstStyle/>
        <a:p>
          <a:endParaRPr lang="ru-RU"/>
        </a:p>
      </dgm:t>
    </dgm:pt>
    <dgm:pt modelId="{A42E1CAC-B2AF-47B3-95B0-656A24894FDB}" type="sibTrans" cxnId="{6BA72C0F-2221-4D77-AB9A-326CBBEE9EA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CB27A56-2DE3-4C91-B7A7-336901217891}">
      <dgm:prSet phldrT="[Текст]" custT="1"/>
      <dgm:spPr/>
      <dgm:t>
        <a:bodyPr/>
        <a:lstStyle/>
        <a:p>
          <a:r>
            <a:rPr lang="ru-RU" sz="17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«ИКТ-компетентность педагога».</a:t>
          </a:r>
        </a:p>
        <a:p>
          <a:r>
            <a:rPr lang="ru-RU" sz="1700" dirty="0" smtClean="0"/>
            <a:t>Проект «Самодельное пособие для формирования ЭМП у детей старшего дошкольного возраста». Участник ежегодной премии Губернатора Московской области «Наше Подмосковье» в 2019 году Номинация «Прорыв»</a:t>
          </a:r>
          <a:endParaRPr lang="ru-RU" sz="17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CD191E-98E2-46F5-B9AF-F41D574C683A}" type="parTrans" cxnId="{CC3019DA-A333-4418-BFC2-AA1055116885}">
      <dgm:prSet/>
      <dgm:spPr/>
      <dgm:t>
        <a:bodyPr/>
        <a:lstStyle/>
        <a:p>
          <a:endParaRPr lang="ru-RU"/>
        </a:p>
      </dgm:t>
    </dgm:pt>
    <dgm:pt modelId="{7B3C0A07-F35B-4E38-B266-B3A175D2B48B}" type="sibTrans" cxnId="{CC3019DA-A333-4418-BFC2-AA1055116885}">
      <dgm:prSet/>
      <dgm:spPr/>
      <dgm:t>
        <a:bodyPr/>
        <a:lstStyle/>
        <a:p>
          <a:endParaRPr lang="ru-RU"/>
        </a:p>
      </dgm:t>
    </dgm:pt>
    <dgm:pt modelId="{87ECC0A9-36C1-4F58-915E-DAF8C8695BDD}" type="pres">
      <dgm:prSet presAssocID="{DA94495F-DC05-44B1-AE8A-127431E95F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454EA-4ABE-47BA-89C2-11D45EC63ABB}" type="pres">
      <dgm:prSet presAssocID="{59DFB665-0625-478C-8A92-0DBB649C795A}" presName="composite" presStyleCnt="0"/>
      <dgm:spPr/>
    </dgm:pt>
    <dgm:pt modelId="{93CC9078-C9B9-4A27-9D1F-C91059CBCC16}" type="pres">
      <dgm:prSet presAssocID="{59DFB665-0625-478C-8A92-0DBB649C795A}" presName="imagSh" presStyleLbl="bgImgPlace1" presStyleIdx="0" presStyleCnt="3" custScaleX="179586" custScaleY="157781" custLinFactNeighborX="4817" custLinFactNeighborY="-48842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B8B8D7C-8AAA-433E-9A9C-0D2093F2E71D}" type="pres">
      <dgm:prSet presAssocID="{59DFB665-0625-478C-8A92-0DBB649C795A}" presName="txNode" presStyleLbl="node1" presStyleIdx="0" presStyleCnt="3" custScaleX="207685" custScaleY="261288" custLinFactNeighborX="16828" custLinFactNeighborY="77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E9A72-7E2E-463B-8797-B97EC3BA1DAA}" type="pres">
      <dgm:prSet presAssocID="{CA170515-5D94-4580-9C34-9E90C026B7E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3C4EC9B-18F7-4872-BD75-064A6636C102}" type="pres">
      <dgm:prSet presAssocID="{CA170515-5D94-4580-9C34-9E90C026B7EA}" presName="connTx" presStyleLbl="sibTrans2D1" presStyleIdx="0" presStyleCnt="2"/>
      <dgm:spPr/>
      <dgm:t>
        <a:bodyPr/>
        <a:lstStyle/>
        <a:p>
          <a:endParaRPr lang="ru-RU"/>
        </a:p>
      </dgm:t>
    </dgm:pt>
    <dgm:pt modelId="{E2754027-92F3-4CFF-A99B-C60235E7272E}" type="pres">
      <dgm:prSet presAssocID="{69CF7CC5-AD53-4C62-B389-F252C9AB0E9C}" presName="composite" presStyleCnt="0"/>
      <dgm:spPr/>
    </dgm:pt>
    <dgm:pt modelId="{97BDF633-72E3-466D-BB6E-C8B009946BA9}" type="pres">
      <dgm:prSet presAssocID="{69CF7CC5-AD53-4C62-B389-F252C9AB0E9C}" presName="imagSh" presStyleLbl="bgImgPlace1" presStyleIdx="1" presStyleCnt="3" custScaleX="171645" custScaleY="163576" custLinFactNeighborX="5849" custLinFactNeighborY="-35339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5037AE5A-C552-42C6-BB92-39BC1170424D}" type="pres">
      <dgm:prSet presAssocID="{69CF7CC5-AD53-4C62-B389-F252C9AB0E9C}" presName="txNode" presStyleLbl="node1" presStyleIdx="1" presStyleCnt="3" custScaleX="211137" custScaleY="259741" custLinFactNeighborX="13830" custLinFactNeighborY="7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107F8-7F4E-425B-93FC-BDFDB7BE5E40}" type="pres">
      <dgm:prSet presAssocID="{A42E1CAC-B2AF-47B3-95B0-656A24894FD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3A0C316-6440-45E3-9F0E-D37EA6DF41EC}" type="pres">
      <dgm:prSet presAssocID="{A42E1CAC-B2AF-47B3-95B0-656A24894FDB}" presName="connTx" presStyleLbl="sibTrans2D1" presStyleIdx="1" presStyleCnt="2"/>
      <dgm:spPr/>
      <dgm:t>
        <a:bodyPr/>
        <a:lstStyle/>
        <a:p>
          <a:endParaRPr lang="ru-RU"/>
        </a:p>
      </dgm:t>
    </dgm:pt>
    <dgm:pt modelId="{0466C687-565E-4B40-9C80-E816A4DE76D9}" type="pres">
      <dgm:prSet presAssocID="{BCB27A56-2DE3-4C91-B7A7-336901217891}" presName="composite" presStyleCnt="0"/>
      <dgm:spPr/>
    </dgm:pt>
    <dgm:pt modelId="{507C9DA2-710F-40A9-8FDD-399A7527C580}" type="pres">
      <dgm:prSet presAssocID="{BCB27A56-2DE3-4C91-B7A7-336901217891}" presName="imagSh" presStyleLbl="bgImgPlace1" presStyleIdx="2" presStyleCnt="3" custScaleX="165057" custScaleY="156659" custLinFactNeighborX="15328" custLinFactNeighborY="-42720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FDDC83CC-F328-402A-A65E-FF413D99C07E}" type="pres">
      <dgm:prSet presAssocID="{BCB27A56-2DE3-4C91-B7A7-336901217891}" presName="txNode" presStyleLbl="node1" presStyleIdx="2" presStyleCnt="3" custScaleX="205347" custScaleY="262863" custLinFactNeighborX="14334" custLinFactNeighborY="8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D1022-81BD-4DE2-B785-3E5047427DC1}" type="presOf" srcId="{CA170515-5D94-4580-9C34-9E90C026B7EA}" destId="{CC2E9A72-7E2E-463B-8797-B97EC3BA1DAA}" srcOrd="0" destOrd="0" presId="urn:microsoft.com/office/officeart/2005/8/layout/hProcess10#1"/>
    <dgm:cxn modelId="{1121316D-84E2-48B5-BD06-C0680EAA7CE4}" srcId="{DA94495F-DC05-44B1-AE8A-127431E95F3C}" destId="{59DFB665-0625-478C-8A92-0DBB649C795A}" srcOrd="0" destOrd="0" parTransId="{05CD2198-439F-4B92-8759-4B03D8D020A4}" sibTransId="{CA170515-5D94-4580-9C34-9E90C026B7EA}"/>
    <dgm:cxn modelId="{69D02ABB-D942-4B78-851E-03CD4BA79D47}" type="presOf" srcId="{DA94495F-DC05-44B1-AE8A-127431E95F3C}" destId="{87ECC0A9-36C1-4F58-915E-DAF8C8695BDD}" srcOrd="0" destOrd="0" presId="urn:microsoft.com/office/officeart/2005/8/layout/hProcess10#1"/>
    <dgm:cxn modelId="{AFDC89A4-001E-427B-A578-E0249BA337EC}" type="presOf" srcId="{A42E1CAC-B2AF-47B3-95B0-656A24894FDB}" destId="{A3A0C316-6440-45E3-9F0E-D37EA6DF41EC}" srcOrd="1" destOrd="0" presId="urn:microsoft.com/office/officeart/2005/8/layout/hProcess10#1"/>
    <dgm:cxn modelId="{8B96377A-952C-41EC-878C-5ADA905597DD}" type="presOf" srcId="{A42E1CAC-B2AF-47B3-95B0-656A24894FDB}" destId="{887107F8-7F4E-425B-93FC-BDFDB7BE5E40}" srcOrd="0" destOrd="0" presId="urn:microsoft.com/office/officeart/2005/8/layout/hProcess10#1"/>
    <dgm:cxn modelId="{CC3019DA-A333-4418-BFC2-AA1055116885}" srcId="{DA94495F-DC05-44B1-AE8A-127431E95F3C}" destId="{BCB27A56-2DE3-4C91-B7A7-336901217891}" srcOrd="2" destOrd="0" parTransId="{C4CD191E-98E2-46F5-B9AF-F41D574C683A}" sibTransId="{7B3C0A07-F35B-4E38-B266-B3A175D2B48B}"/>
    <dgm:cxn modelId="{7DD526CD-5BB3-4B66-A750-36E98B5616EF}" type="presOf" srcId="{69CF7CC5-AD53-4C62-B389-F252C9AB0E9C}" destId="{5037AE5A-C552-42C6-BB92-39BC1170424D}" srcOrd="0" destOrd="0" presId="urn:microsoft.com/office/officeart/2005/8/layout/hProcess10#1"/>
    <dgm:cxn modelId="{A1AF0DFC-1F86-45A6-8E44-36A17A861F32}" type="presOf" srcId="{BCB27A56-2DE3-4C91-B7A7-336901217891}" destId="{FDDC83CC-F328-402A-A65E-FF413D99C07E}" srcOrd="0" destOrd="0" presId="urn:microsoft.com/office/officeart/2005/8/layout/hProcess10#1"/>
    <dgm:cxn modelId="{7FF582C3-213B-44E4-87F8-83B5D9C4EFB7}" type="presOf" srcId="{59DFB665-0625-478C-8A92-0DBB649C795A}" destId="{CB8B8D7C-8AAA-433E-9A9C-0D2093F2E71D}" srcOrd="0" destOrd="0" presId="urn:microsoft.com/office/officeart/2005/8/layout/hProcess10#1"/>
    <dgm:cxn modelId="{89C2C813-68FF-47A9-BBFD-41CB7C3C39EF}" type="presOf" srcId="{CA170515-5D94-4580-9C34-9E90C026B7EA}" destId="{E3C4EC9B-18F7-4872-BD75-064A6636C102}" srcOrd="1" destOrd="0" presId="urn:microsoft.com/office/officeart/2005/8/layout/hProcess10#1"/>
    <dgm:cxn modelId="{6BA72C0F-2221-4D77-AB9A-326CBBEE9EA7}" srcId="{DA94495F-DC05-44B1-AE8A-127431E95F3C}" destId="{69CF7CC5-AD53-4C62-B389-F252C9AB0E9C}" srcOrd="1" destOrd="0" parTransId="{D4A3E1FC-4C1E-47A0-96FE-3804B63346BE}" sibTransId="{A42E1CAC-B2AF-47B3-95B0-656A24894FDB}"/>
    <dgm:cxn modelId="{0799F489-C374-4DB8-A320-AB2C8AC88EDD}" type="presParOf" srcId="{87ECC0A9-36C1-4F58-915E-DAF8C8695BDD}" destId="{576454EA-4ABE-47BA-89C2-11D45EC63ABB}" srcOrd="0" destOrd="0" presId="urn:microsoft.com/office/officeart/2005/8/layout/hProcess10#1"/>
    <dgm:cxn modelId="{6783F0FC-9BC0-4659-A7D1-E0F9468833AF}" type="presParOf" srcId="{576454EA-4ABE-47BA-89C2-11D45EC63ABB}" destId="{93CC9078-C9B9-4A27-9D1F-C91059CBCC16}" srcOrd="0" destOrd="0" presId="urn:microsoft.com/office/officeart/2005/8/layout/hProcess10#1"/>
    <dgm:cxn modelId="{AC6538BD-33B5-4AAF-9569-B1EFDF089F77}" type="presParOf" srcId="{576454EA-4ABE-47BA-89C2-11D45EC63ABB}" destId="{CB8B8D7C-8AAA-433E-9A9C-0D2093F2E71D}" srcOrd="1" destOrd="0" presId="urn:microsoft.com/office/officeart/2005/8/layout/hProcess10#1"/>
    <dgm:cxn modelId="{C4B2D5D9-A059-43E8-8D7F-7A0A6FFECC0E}" type="presParOf" srcId="{87ECC0A9-36C1-4F58-915E-DAF8C8695BDD}" destId="{CC2E9A72-7E2E-463B-8797-B97EC3BA1DAA}" srcOrd="1" destOrd="0" presId="urn:microsoft.com/office/officeart/2005/8/layout/hProcess10#1"/>
    <dgm:cxn modelId="{BCA334C5-3C4D-455E-9242-4F9740584277}" type="presParOf" srcId="{CC2E9A72-7E2E-463B-8797-B97EC3BA1DAA}" destId="{E3C4EC9B-18F7-4872-BD75-064A6636C102}" srcOrd="0" destOrd="0" presId="urn:microsoft.com/office/officeart/2005/8/layout/hProcess10#1"/>
    <dgm:cxn modelId="{05B0343E-8DBB-4712-94FC-17D8A7E898EB}" type="presParOf" srcId="{87ECC0A9-36C1-4F58-915E-DAF8C8695BDD}" destId="{E2754027-92F3-4CFF-A99B-C60235E7272E}" srcOrd="2" destOrd="0" presId="urn:microsoft.com/office/officeart/2005/8/layout/hProcess10#1"/>
    <dgm:cxn modelId="{CC0699BF-2D94-4828-AB55-4CB804CC9393}" type="presParOf" srcId="{E2754027-92F3-4CFF-A99B-C60235E7272E}" destId="{97BDF633-72E3-466D-BB6E-C8B009946BA9}" srcOrd="0" destOrd="0" presId="urn:microsoft.com/office/officeart/2005/8/layout/hProcess10#1"/>
    <dgm:cxn modelId="{5AF39ECA-D47E-41A6-84F6-BBFC8704D22C}" type="presParOf" srcId="{E2754027-92F3-4CFF-A99B-C60235E7272E}" destId="{5037AE5A-C552-42C6-BB92-39BC1170424D}" srcOrd="1" destOrd="0" presId="urn:microsoft.com/office/officeart/2005/8/layout/hProcess10#1"/>
    <dgm:cxn modelId="{4C25FBA8-7E83-40AF-9483-F5E4E8D0E14A}" type="presParOf" srcId="{87ECC0A9-36C1-4F58-915E-DAF8C8695BDD}" destId="{887107F8-7F4E-425B-93FC-BDFDB7BE5E40}" srcOrd="3" destOrd="0" presId="urn:microsoft.com/office/officeart/2005/8/layout/hProcess10#1"/>
    <dgm:cxn modelId="{2A996578-B743-4AFF-94DE-BEE7262EE233}" type="presParOf" srcId="{887107F8-7F4E-425B-93FC-BDFDB7BE5E40}" destId="{A3A0C316-6440-45E3-9F0E-D37EA6DF41EC}" srcOrd="0" destOrd="0" presId="urn:microsoft.com/office/officeart/2005/8/layout/hProcess10#1"/>
    <dgm:cxn modelId="{097D3ED5-A482-4F8D-AE58-850D440F7122}" type="presParOf" srcId="{87ECC0A9-36C1-4F58-915E-DAF8C8695BDD}" destId="{0466C687-565E-4B40-9C80-E816A4DE76D9}" srcOrd="4" destOrd="0" presId="urn:microsoft.com/office/officeart/2005/8/layout/hProcess10#1"/>
    <dgm:cxn modelId="{722A446A-2747-4719-AAA0-FCC64D03CA4E}" type="presParOf" srcId="{0466C687-565E-4B40-9C80-E816A4DE76D9}" destId="{507C9DA2-710F-40A9-8FDD-399A7527C580}" srcOrd="0" destOrd="0" presId="urn:microsoft.com/office/officeart/2005/8/layout/hProcess10#1"/>
    <dgm:cxn modelId="{9C4ADAF1-AE4A-4B22-B991-FAC7E62B0BF8}" type="presParOf" srcId="{0466C687-565E-4B40-9C80-E816A4DE76D9}" destId="{FDDC83CC-F328-402A-A65E-FF413D99C07E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77A9E-04EE-4ADC-B81B-61D3A0664A7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DF37A07-080B-4B10-8764-BA8D230341A7}">
      <dgm:prSet phldrT="[Текст]" phldr="1"/>
      <dgm:spPr/>
      <dgm:t>
        <a:bodyPr/>
        <a:lstStyle/>
        <a:p>
          <a:endParaRPr lang="ru-RU"/>
        </a:p>
      </dgm:t>
    </dgm:pt>
    <dgm:pt modelId="{81FBDEF6-59C1-4472-B8BE-20046F7A0DE1}" type="parTrans" cxnId="{A097151D-9A56-468C-AEA8-3BD6703F1082}">
      <dgm:prSet/>
      <dgm:spPr/>
      <dgm:t>
        <a:bodyPr/>
        <a:lstStyle/>
        <a:p>
          <a:endParaRPr lang="ru-RU"/>
        </a:p>
      </dgm:t>
    </dgm:pt>
    <dgm:pt modelId="{60803D3E-0A9F-4C85-BE0D-BC7CAB95B240}" type="sibTrans" cxnId="{A097151D-9A56-468C-AEA8-3BD6703F1082}">
      <dgm:prSet/>
      <dgm:spPr/>
      <dgm:t>
        <a:bodyPr/>
        <a:lstStyle/>
        <a:p>
          <a:endParaRPr lang="ru-RU"/>
        </a:p>
      </dgm:t>
    </dgm:pt>
    <dgm:pt modelId="{564D15FE-ED89-4495-A786-3081A2A8FC99}">
      <dgm:prSet phldrT="[Текст]" phldr="1"/>
      <dgm:spPr/>
      <dgm:t>
        <a:bodyPr/>
        <a:lstStyle/>
        <a:p>
          <a:endParaRPr lang="ru-RU"/>
        </a:p>
      </dgm:t>
    </dgm:pt>
    <dgm:pt modelId="{2415EF77-F8F1-4214-B039-E7400300B030}" type="parTrans" cxnId="{8739A3E9-789D-4FF9-9307-0F6B9EDE61F4}">
      <dgm:prSet/>
      <dgm:spPr/>
      <dgm:t>
        <a:bodyPr/>
        <a:lstStyle/>
        <a:p>
          <a:endParaRPr lang="ru-RU"/>
        </a:p>
      </dgm:t>
    </dgm:pt>
    <dgm:pt modelId="{A5B5EB0A-8E8C-4E92-80FC-A4DE7BABA583}" type="sibTrans" cxnId="{8739A3E9-789D-4FF9-9307-0F6B9EDE61F4}">
      <dgm:prSet/>
      <dgm:spPr/>
      <dgm:t>
        <a:bodyPr/>
        <a:lstStyle/>
        <a:p>
          <a:endParaRPr lang="ru-RU"/>
        </a:p>
      </dgm:t>
    </dgm:pt>
    <dgm:pt modelId="{5B20E1DA-F66F-421C-96ED-C76D38A4BA01}">
      <dgm:prSet phldrT="[Текст]" phldr="1"/>
      <dgm:spPr/>
      <dgm:t>
        <a:bodyPr/>
        <a:lstStyle/>
        <a:p>
          <a:endParaRPr lang="ru-RU"/>
        </a:p>
      </dgm:t>
    </dgm:pt>
    <dgm:pt modelId="{202E349B-66FD-485F-A26A-B99DEFD7BF98}" type="parTrans" cxnId="{AF6C1BC7-83DF-4DBA-8E3B-5FEDE70D4635}">
      <dgm:prSet/>
      <dgm:spPr/>
      <dgm:t>
        <a:bodyPr/>
        <a:lstStyle/>
        <a:p>
          <a:endParaRPr lang="ru-RU"/>
        </a:p>
      </dgm:t>
    </dgm:pt>
    <dgm:pt modelId="{67906653-8832-46CF-B84F-D2569B9A79F8}" type="sibTrans" cxnId="{AF6C1BC7-83DF-4DBA-8E3B-5FEDE70D4635}">
      <dgm:prSet/>
      <dgm:spPr/>
      <dgm:t>
        <a:bodyPr/>
        <a:lstStyle/>
        <a:p>
          <a:endParaRPr lang="ru-RU"/>
        </a:p>
      </dgm:t>
    </dgm:pt>
    <dgm:pt modelId="{25D7C3C8-4801-4391-8C95-DF6CE5250DB8}">
      <dgm:prSet phldrT="[Текст]" phldr="1"/>
      <dgm:spPr/>
      <dgm:t>
        <a:bodyPr/>
        <a:lstStyle/>
        <a:p>
          <a:endParaRPr lang="ru-RU"/>
        </a:p>
      </dgm:t>
    </dgm:pt>
    <dgm:pt modelId="{6C2D9AA4-F2CD-4E2D-9332-81059E1C6645}" type="parTrans" cxnId="{4710D540-273B-41FD-A3B0-A087DD1ED158}">
      <dgm:prSet/>
      <dgm:spPr/>
      <dgm:t>
        <a:bodyPr/>
        <a:lstStyle/>
        <a:p>
          <a:endParaRPr lang="ru-RU"/>
        </a:p>
      </dgm:t>
    </dgm:pt>
    <dgm:pt modelId="{04075FBF-539C-4179-BC61-54C189CBE1BC}" type="sibTrans" cxnId="{4710D540-273B-41FD-A3B0-A087DD1ED158}">
      <dgm:prSet/>
      <dgm:spPr/>
      <dgm:t>
        <a:bodyPr/>
        <a:lstStyle/>
        <a:p>
          <a:endParaRPr lang="ru-RU"/>
        </a:p>
      </dgm:t>
    </dgm:pt>
    <dgm:pt modelId="{CC73ACA9-BA76-4C66-997E-D8D66CDE9906}">
      <dgm:prSet phldrT="[Текст]" phldr="1"/>
      <dgm:spPr/>
      <dgm:t>
        <a:bodyPr/>
        <a:lstStyle/>
        <a:p>
          <a:endParaRPr lang="ru-RU"/>
        </a:p>
      </dgm:t>
    </dgm:pt>
    <dgm:pt modelId="{9773B15E-C11C-4770-88BD-B9FFAB5953AF}" type="parTrans" cxnId="{C8DAEAFA-B302-438C-98AD-58E74EE40061}">
      <dgm:prSet/>
      <dgm:spPr/>
      <dgm:t>
        <a:bodyPr/>
        <a:lstStyle/>
        <a:p>
          <a:endParaRPr lang="ru-RU"/>
        </a:p>
      </dgm:t>
    </dgm:pt>
    <dgm:pt modelId="{2EC00953-91AC-4A8C-86C3-CD13E05151D0}" type="sibTrans" cxnId="{C8DAEAFA-B302-438C-98AD-58E74EE40061}">
      <dgm:prSet/>
      <dgm:spPr/>
      <dgm:t>
        <a:bodyPr/>
        <a:lstStyle/>
        <a:p>
          <a:endParaRPr lang="ru-RU"/>
        </a:p>
      </dgm:t>
    </dgm:pt>
    <dgm:pt modelId="{5A8C169A-AE92-48A6-9881-55480516B0E7}">
      <dgm:prSet phldrT="[Текст]" phldr="1"/>
      <dgm:spPr/>
      <dgm:t>
        <a:bodyPr/>
        <a:lstStyle/>
        <a:p>
          <a:endParaRPr lang="ru-RU"/>
        </a:p>
      </dgm:t>
    </dgm:pt>
    <dgm:pt modelId="{93D1A94F-52A8-4F06-93AD-E2700F963E51}" type="parTrans" cxnId="{04B025B4-0704-45B1-839B-7B787A53AC0B}">
      <dgm:prSet/>
      <dgm:spPr/>
      <dgm:t>
        <a:bodyPr/>
        <a:lstStyle/>
        <a:p>
          <a:endParaRPr lang="ru-RU"/>
        </a:p>
      </dgm:t>
    </dgm:pt>
    <dgm:pt modelId="{AC9F73E3-EE29-4AA1-B931-A394ACD88E63}" type="sibTrans" cxnId="{04B025B4-0704-45B1-839B-7B787A53AC0B}">
      <dgm:prSet/>
      <dgm:spPr/>
      <dgm:t>
        <a:bodyPr/>
        <a:lstStyle/>
        <a:p>
          <a:endParaRPr lang="ru-RU"/>
        </a:p>
      </dgm:t>
    </dgm:pt>
    <dgm:pt modelId="{1D518BC2-2B35-4BE3-8AF3-64637469AC28}" type="pres">
      <dgm:prSet presAssocID="{1D777A9E-04EE-4ADC-B81B-61D3A0664A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5818F2-4740-4170-B789-F1C9AA5736D7}" type="pres">
      <dgm:prSet presAssocID="{BDF37A07-080B-4B10-8764-BA8D230341A7}" presName="root" presStyleCnt="0"/>
      <dgm:spPr/>
    </dgm:pt>
    <dgm:pt modelId="{CBFC85CC-CFE9-4CD2-8BD7-9B09265E9A8C}" type="pres">
      <dgm:prSet presAssocID="{BDF37A07-080B-4B10-8764-BA8D230341A7}" presName="rootComposite" presStyleCnt="0"/>
      <dgm:spPr/>
    </dgm:pt>
    <dgm:pt modelId="{D0172B5B-3D70-4E9A-A84D-C12F7C6652BF}" type="pres">
      <dgm:prSet presAssocID="{BDF37A07-080B-4B10-8764-BA8D230341A7}" presName="rootText" presStyleLbl="node1" presStyleIdx="0" presStyleCnt="2"/>
      <dgm:spPr/>
      <dgm:t>
        <a:bodyPr/>
        <a:lstStyle/>
        <a:p>
          <a:endParaRPr lang="ru-RU"/>
        </a:p>
      </dgm:t>
    </dgm:pt>
    <dgm:pt modelId="{F33A801A-E99E-4955-9C4F-998F9D2A66D9}" type="pres">
      <dgm:prSet presAssocID="{BDF37A07-080B-4B10-8764-BA8D230341A7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E62D12-7346-472C-BDAC-191ECFA2AF9A}" type="pres">
      <dgm:prSet presAssocID="{BDF37A07-080B-4B10-8764-BA8D230341A7}" presName="childShape" presStyleCnt="0"/>
      <dgm:spPr/>
    </dgm:pt>
    <dgm:pt modelId="{CBBF9282-36AC-4E79-AC69-63F0EC8467BB}" type="pres">
      <dgm:prSet presAssocID="{2415EF77-F8F1-4214-B039-E7400300B03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2BBB481-E6FB-464B-B21B-5139FE099B5B}" type="pres">
      <dgm:prSet presAssocID="{564D15FE-ED89-4495-A786-3081A2A8FC9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4A4D-D441-4620-AAA5-A0ACB3BCC2E3}" type="pres">
      <dgm:prSet presAssocID="{202E349B-66FD-485F-A26A-B99DEFD7BF9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5B8F58F-023F-4B05-89E0-6B51B6099DBA}" type="pres">
      <dgm:prSet presAssocID="{5B20E1DA-F66F-421C-96ED-C76D38A4BA0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2A2D5-3DFD-43E6-AA79-DE70A7A44700}" type="pres">
      <dgm:prSet presAssocID="{25D7C3C8-4801-4391-8C95-DF6CE5250DB8}" presName="root" presStyleCnt="0"/>
      <dgm:spPr/>
    </dgm:pt>
    <dgm:pt modelId="{2712D0CE-584E-4988-879D-E4D1B71DE010}" type="pres">
      <dgm:prSet presAssocID="{25D7C3C8-4801-4391-8C95-DF6CE5250DB8}" presName="rootComposite" presStyleCnt="0"/>
      <dgm:spPr/>
    </dgm:pt>
    <dgm:pt modelId="{1DCE6E76-822D-43EF-A520-07632A9DAD53}" type="pres">
      <dgm:prSet presAssocID="{25D7C3C8-4801-4391-8C95-DF6CE5250DB8}" presName="rootText" presStyleLbl="node1" presStyleIdx="1" presStyleCnt="2"/>
      <dgm:spPr/>
      <dgm:t>
        <a:bodyPr/>
        <a:lstStyle/>
        <a:p>
          <a:endParaRPr lang="ru-RU"/>
        </a:p>
      </dgm:t>
    </dgm:pt>
    <dgm:pt modelId="{43A3E76D-EA5F-469D-B743-A2F2A5A9C271}" type="pres">
      <dgm:prSet presAssocID="{25D7C3C8-4801-4391-8C95-DF6CE5250DB8}" presName="rootConnector" presStyleLbl="node1" presStyleIdx="1" presStyleCnt="2"/>
      <dgm:spPr/>
      <dgm:t>
        <a:bodyPr/>
        <a:lstStyle/>
        <a:p>
          <a:endParaRPr lang="ru-RU"/>
        </a:p>
      </dgm:t>
    </dgm:pt>
    <dgm:pt modelId="{AAF47C46-D657-4B00-BCB0-44A0C4F9532F}" type="pres">
      <dgm:prSet presAssocID="{25D7C3C8-4801-4391-8C95-DF6CE5250DB8}" presName="childShape" presStyleCnt="0"/>
      <dgm:spPr/>
    </dgm:pt>
    <dgm:pt modelId="{0156FA06-B5E2-4BC4-90F2-9A63F6BA2147}" type="pres">
      <dgm:prSet presAssocID="{9773B15E-C11C-4770-88BD-B9FFAB5953A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3D54AE3-568B-43C1-9F3A-607C0B2C1D1B}" type="pres">
      <dgm:prSet presAssocID="{CC73ACA9-BA76-4C66-997E-D8D66CDE990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8CABC-B0F3-4D35-89C9-C41844A395CB}" type="pres">
      <dgm:prSet presAssocID="{93D1A94F-52A8-4F06-93AD-E2700F963E5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960BA8F-62B3-408C-B06F-CAEE35D754E3}" type="pres">
      <dgm:prSet presAssocID="{5A8C169A-AE92-48A6-9881-55480516B0E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66B0E-E190-42E1-9032-2C42B8B3CA3A}" type="presOf" srcId="{2415EF77-F8F1-4214-B039-E7400300B030}" destId="{CBBF9282-36AC-4E79-AC69-63F0EC8467BB}" srcOrd="0" destOrd="0" presId="urn:microsoft.com/office/officeart/2005/8/layout/hierarchy3"/>
    <dgm:cxn modelId="{FFFE988A-3802-4E6B-A8D0-9A2CE4A9BE71}" type="presOf" srcId="{25D7C3C8-4801-4391-8C95-DF6CE5250DB8}" destId="{1DCE6E76-822D-43EF-A520-07632A9DAD53}" srcOrd="0" destOrd="0" presId="urn:microsoft.com/office/officeart/2005/8/layout/hierarchy3"/>
    <dgm:cxn modelId="{AB840C25-35D9-4AAC-9443-F04BD9C6B377}" type="presOf" srcId="{CC73ACA9-BA76-4C66-997E-D8D66CDE9906}" destId="{73D54AE3-568B-43C1-9F3A-607C0B2C1D1B}" srcOrd="0" destOrd="0" presId="urn:microsoft.com/office/officeart/2005/8/layout/hierarchy3"/>
    <dgm:cxn modelId="{7072BF51-FB64-457E-AB26-CB2ACA1E9099}" type="presOf" srcId="{93D1A94F-52A8-4F06-93AD-E2700F963E51}" destId="{6CA8CABC-B0F3-4D35-89C9-C41844A395CB}" srcOrd="0" destOrd="0" presId="urn:microsoft.com/office/officeart/2005/8/layout/hierarchy3"/>
    <dgm:cxn modelId="{A097151D-9A56-468C-AEA8-3BD6703F1082}" srcId="{1D777A9E-04EE-4ADC-B81B-61D3A0664A75}" destId="{BDF37A07-080B-4B10-8764-BA8D230341A7}" srcOrd="0" destOrd="0" parTransId="{81FBDEF6-59C1-4472-B8BE-20046F7A0DE1}" sibTransId="{60803D3E-0A9F-4C85-BE0D-BC7CAB95B240}"/>
    <dgm:cxn modelId="{ACA09842-1C50-4BAB-A912-BC4F58CBFE6C}" type="presOf" srcId="{BDF37A07-080B-4B10-8764-BA8D230341A7}" destId="{F33A801A-E99E-4955-9C4F-998F9D2A66D9}" srcOrd="1" destOrd="0" presId="urn:microsoft.com/office/officeart/2005/8/layout/hierarchy3"/>
    <dgm:cxn modelId="{4710D540-273B-41FD-A3B0-A087DD1ED158}" srcId="{1D777A9E-04EE-4ADC-B81B-61D3A0664A75}" destId="{25D7C3C8-4801-4391-8C95-DF6CE5250DB8}" srcOrd="1" destOrd="0" parTransId="{6C2D9AA4-F2CD-4E2D-9332-81059E1C6645}" sibTransId="{04075FBF-539C-4179-BC61-54C189CBE1BC}"/>
    <dgm:cxn modelId="{80B321F9-B251-4BB7-846F-ED13D9065AC6}" type="presOf" srcId="{5A8C169A-AE92-48A6-9881-55480516B0E7}" destId="{1960BA8F-62B3-408C-B06F-CAEE35D754E3}" srcOrd="0" destOrd="0" presId="urn:microsoft.com/office/officeart/2005/8/layout/hierarchy3"/>
    <dgm:cxn modelId="{04B025B4-0704-45B1-839B-7B787A53AC0B}" srcId="{25D7C3C8-4801-4391-8C95-DF6CE5250DB8}" destId="{5A8C169A-AE92-48A6-9881-55480516B0E7}" srcOrd="1" destOrd="0" parTransId="{93D1A94F-52A8-4F06-93AD-E2700F963E51}" sibTransId="{AC9F73E3-EE29-4AA1-B931-A394ACD88E63}"/>
    <dgm:cxn modelId="{7BEC498D-DE57-4C8E-BB75-3D358F75B7FC}" type="presOf" srcId="{202E349B-66FD-485F-A26A-B99DEFD7BF98}" destId="{6C024A4D-D441-4620-AAA5-A0ACB3BCC2E3}" srcOrd="0" destOrd="0" presId="urn:microsoft.com/office/officeart/2005/8/layout/hierarchy3"/>
    <dgm:cxn modelId="{AF6C1BC7-83DF-4DBA-8E3B-5FEDE70D4635}" srcId="{BDF37A07-080B-4B10-8764-BA8D230341A7}" destId="{5B20E1DA-F66F-421C-96ED-C76D38A4BA01}" srcOrd="1" destOrd="0" parTransId="{202E349B-66FD-485F-A26A-B99DEFD7BF98}" sibTransId="{67906653-8832-46CF-B84F-D2569B9A79F8}"/>
    <dgm:cxn modelId="{8739A3E9-789D-4FF9-9307-0F6B9EDE61F4}" srcId="{BDF37A07-080B-4B10-8764-BA8D230341A7}" destId="{564D15FE-ED89-4495-A786-3081A2A8FC99}" srcOrd="0" destOrd="0" parTransId="{2415EF77-F8F1-4214-B039-E7400300B030}" sibTransId="{A5B5EB0A-8E8C-4E92-80FC-A4DE7BABA583}"/>
    <dgm:cxn modelId="{3E8405F4-ABA2-49A1-8238-6FF7A0563D49}" type="presOf" srcId="{BDF37A07-080B-4B10-8764-BA8D230341A7}" destId="{D0172B5B-3D70-4E9A-A84D-C12F7C6652BF}" srcOrd="0" destOrd="0" presId="urn:microsoft.com/office/officeart/2005/8/layout/hierarchy3"/>
    <dgm:cxn modelId="{D7F96E8B-0BCC-44B8-9DE6-CFEDC5EA9050}" type="presOf" srcId="{564D15FE-ED89-4495-A786-3081A2A8FC99}" destId="{62BBB481-E6FB-464B-B21B-5139FE099B5B}" srcOrd="0" destOrd="0" presId="urn:microsoft.com/office/officeart/2005/8/layout/hierarchy3"/>
    <dgm:cxn modelId="{08885EB3-9D5F-42CC-8174-EA121F9E9546}" type="presOf" srcId="{25D7C3C8-4801-4391-8C95-DF6CE5250DB8}" destId="{43A3E76D-EA5F-469D-B743-A2F2A5A9C271}" srcOrd="1" destOrd="0" presId="urn:microsoft.com/office/officeart/2005/8/layout/hierarchy3"/>
    <dgm:cxn modelId="{21325F52-6EDA-4222-ACE8-09EDE7074BCF}" type="presOf" srcId="{5B20E1DA-F66F-421C-96ED-C76D38A4BA01}" destId="{45B8F58F-023F-4B05-89E0-6B51B6099DBA}" srcOrd="0" destOrd="0" presId="urn:microsoft.com/office/officeart/2005/8/layout/hierarchy3"/>
    <dgm:cxn modelId="{C8DAEAFA-B302-438C-98AD-58E74EE40061}" srcId="{25D7C3C8-4801-4391-8C95-DF6CE5250DB8}" destId="{CC73ACA9-BA76-4C66-997E-D8D66CDE9906}" srcOrd="0" destOrd="0" parTransId="{9773B15E-C11C-4770-88BD-B9FFAB5953AF}" sibTransId="{2EC00953-91AC-4A8C-86C3-CD13E05151D0}"/>
    <dgm:cxn modelId="{F6D8E5DB-5CB2-43EF-8BF4-0E7AEE41180C}" type="presOf" srcId="{1D777A9E-04EE-4ADC-B81B-61D3A0664A75}" destId="{1D518BC2-2B35-4BE3-8AF3-64637469AC28}" srcOrd="0" destOrd="0" presId="urn:microsoft.com/office/officeart/2005/8/layout/hierarchy3"/>
    <dgm:cxn modelId="{E23B0609-F804-4334-B33C-1FD6414BA6F8}" type="presOf" srcId="{9773B15E-C11C-4770-88BD-B9FFAB5953AF}" destId="{0156FA06-B5E2-4BC4-90F2-9A63F6BA2147}" srcOrd="0" destOrd="0" presId="urn:microsoft.com/office/officeart/2005/8/layout/hierarchy3"/>
    <dgm:cxn modelId="{CDC080C6-0FBC-48D1-823E-720FF6A1882B}" type="presParOf" srcId="{1D518BC2-2B35-4BE3-8AF3-64637469AC28}" destId="{265818F2-4740-4170-B789-F1C9AA5736D7}" srcOrd="0" destOrd="0" presId="urn:microsoft.com/office/officeart/2005/8/layout/hierarchy3"/>
    <dgm:cxn modelId="{18F64DA9-A93E-4813-9D33-070FB58D0698}" type="presParOf" srcId="{265818F2-4740-4170-B789-F1C9AA5736D7}" destId="{CBFC85CC-CFE9-4CD2-8BD7-9B09265E9A8C}" srcOrd="0" destOrd="0" presId="urn:microsoft.com/office/officeart/2005/8/layout/hierarchy3"/>
    <dgm:cxn modelId="{69DBBCD0-AAA1-4D6C-ACC6-BFAE1FE98DC0}" type="presParOf" srcId="{CBFC85CC-CFE9-4CD2-8BD7-9B09265E9A8C}" destId="{D0172B5B-3D70-4E9A-A84D-C12F7C6652BF}" srcOrd="0" destOrd="0" presId="urn:microsoft.com/office/officeart/2005/8/layout/hierarchy3"/>
    <dgm:cxn modelId="{26F4DA7A-23BB-4172-BD6F-4AAF6309E80C}" type="presParOf" srcId="{CBFC85CC-CFE9-4CD2-8BD7-9B09265E9A8C}" destId="{F33A801A-E99E-4955-9C4F-998F9D2A66D9}" srcOrd="1" destOrd="0" presId="urn:microsoft.com/office/officeart/2005/8/layout/hierarchy3"/>
    <dgm:cxn modelId="{41101932-65AE-47F8-B311-0DA492F46F94}" type="presParOf" srcId="{265818F2-4740-4170-B789-F1C9AA5736D7}" destId="{00E62D12-7346-472C-BDAC-191ECFA2AF9A}" srcOrd="1" destOrd="0" presId="urn:microsoft.com/office/officeart/2005/8/layout/hierarchy3"/>
    <dgm:cxn modelId="{4AA0E7AA-156A-4321-B336-4081E5EA4C36}" type="presParOf" srcId="{00E62D12-7346-472C-BDAC-191ECFA2AF9A}" destId="{CBBF9282-36AC-4E79-AC69-63F0EC8467BB}" srcOrd="0" destOrd="0" presId="urn:microsoft.com/office/officeart/2005/8/layout/hierarchy3"/>
    <dgm:cxn modelId="{8D4FEA78-A2E4-4234-8828-EF8ED3286529}" type="presParOf" srcId="{00E62D12-7346-472C-BDAC-191ECFA2AF9A}" destId="{62BBB481-E6FB-464B-B21B-5139FE099B5B}" srcOrd="1" destOrd="0" presId="urn:microsoft.com/office/officeart/2005/8/layout/hierarchy3"/>
    <dgm:cxn modelId="{93F0E5EF-DEFC-40FE-BDB4-499C725D061D}" type="presParOf" srcId="{00E62D12-7346-472C-BDAC-191ECFA2AF9A}" destId="{6C024A4D-D441-4620-AAA5-A0ACB3BCC2E3}" srcOrd="2" destOrd="0" presId="urn:microsoft.com/office/officeart/2005/8/layout/hierarchy3"/>
    <dgm:cxn modelId="{EC2B5813-231E-4D49-B889-147AE70A966E}" type="presParOf" srcId="{00E62D12-7346-472C-BDAC-191ECFA2AF9A}" destId="{45B8F58F-023F-4B05-89E0-6B51B6099DBA}" srcOrd="3" destOrd="0" presId="urn:microsoft.com/office/officeart/2005/8/layout/hierarchy3"/>
    <dgm:cxn modelId="{29510254-50DF-4C5F-B2A8-C852A463CFA6}" type="presParOf" srcId="{1D518BC2-2B35-4BE3-8AF3-64637469AC28}" destId="{ABD2A2D5-3DFD-43E6-AA79-DE70A7A44700}" srcOrd="1" destOrd="0" presId="urn:microsoft.com/office/officeart/2005/8/layout/hierarchy3"/>
    <dgm:cxn modelId="{1C12B380-5D10-4AD1-AA59-5648DF372E78}" type="presParOf" srcId="{ABD2A2D5-3DFD-43E6-AA79-DE70A7A44700}" destId="{2712D0CE-584E-4988-879D-E4D1B71DE010}" srcOrd="0" destOrd="0" presId="urn:microsoft.com/office/officeart/2005/8/layout/hierarchy3"/>
    <dgm:cxn modelId="{EC57CDB9-309F-4EE7-A8EE-00C07BE29D47}" type="presParOf" srcId="{2712D0CE-584E-4988-879D-E4D1B71DE010}" destId="{1DCE6E76-822D-43EF-A520-07632A9DAD53}" srcOrd="0" destOrd="0" presId="urn:microsoft.com/office/officeart/2005/8/layout/hierarchy3"/>
    <dgm:cxn modelId="{7A0EDDFF-0B37-4523-9E8B-7CBCB490F23B}" type="presParOf" srcId="{2712D0CE-584E-4988-879D-E4D1B71DE010}" destId="{43A3E76D-EA5F-469D-B743-A2F2A5A9C271}" srcOrd="1" destOrd="0" presId="urn:microsoft.com/office/officeart/2005/8/layout/hierarchy3"/>
    <dgm:cxn modelId="{7476FC15-1833-4540-B5A9-ED93BF9F5052}" type="presParOf" srcId="{ABD2A2D5-3DFD-43E6-AA79-DE70A7A44700}" destId="{AAF47C46-D657-4B00-BCB0-44A0C4F9532F}" srcOrd="1" destOrd="0" presId="urn:microsoft.com/office/officeart/2005/8/layout/hierarchy3"/>
    <dgm:cxn modelId="{42A097CC-BECD-42DF-B704-B3E13E5A43A3}" type="presParOf" srcId="{AAF47C46-D657-4B00-BCB0-44A0C4F9532F}" destId="{0156FA06-B5E2-4BC4-90F2-9A63F6BA2147}" srcOrd="0" destOrd="0" presId="urn:microsoft.com/office/officeart/2005/8/layout/hierarchy3"/>
    <dgm:cxn modelId="{51053F9B-F646-405E-A043-7C216579E6E3}" type="presParOf" srcId="{AAF47C46-D657-4B00-BCB0-44A0C4F9532F}" destId="{73D54AE3-568B-43C1-9F3A-607C0B2C1D1B}" srcOrd="1" destOrd="0" presId="urn:microsoft.com/office/officeart/2005/8/layout/hierarchy3"/>
    <dgm:cxn modelId="{BE12451B-4EA1-4962-8EF2-45A56F9897CC}" type="presParOf" srcId="{AAF47C46-D657-4B00-BCB0-44A0C4F9532F}" destId="{6CA8CABC-B0F3-4D35-89C9-C41844A395CB}" srcOrd="2" destOrd="0" presId="urn:microsoft.com/office/officeart/2005/8/layout/hierarchy3"/>
    <dgm:cxn modelId="{B7F116FB-5482-48BF-A7E2-67927E6660C8}" type="presParOf" srcId="{AAF47C46-D657-4B00-BCB0-44A0C4F9532F}" destId="{1960BA8F-62B3-408C-B06F-CAEE35D754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41F12-AFC5-45CE-BA02-7E5C50A6A1B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BFA0B-6746-4E6B-BB02-F2540FA169B2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Смотр-конкурс «Акция-накорми птиц весной»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59CC8-046D-4217-B8F8-E05A9221A8E7}" type="parTrans" cxnId="{BC7DDDF5-63A4-44B0-95D3-DA6B047349E2}">
      <dgm:prSet/>
      <dgm:spPr/>
      <dgm:t>
        <a:bodyPr/>
        <a:lstStyle/>
        <a:p>
          <a:endParaRPr lang="ru-RU"/>
        </a:p>
      </dgm:t>
    </dgm:pt>
    <dgm:pt modelId="{D72D3821-ECC0-4377-B112-20C69D0EE1E7}" type="sibTrans" cxnId="{BC7DDDF5-63A4-44B0-95D3-DA6B047349E2}">
      <dgm:prSet/>
      <dgm:spPr/>
      <dgm:t>
        <a:bodyPr/>
        <a:lstStyle/>
        <a:p>
          <a:endParaRPr lang="ru-RU"/>
        </a:p>
      </dgm:t>
    </dgm:pt>
    <dgm:pt modelId="{462C80A5-4EA7-4874-91D1-96A8CCBF9BCA}">
      <dgm:prSet phldrT="[Текст]" custT="1"/>
      <dgm:spPr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000" dirty="0" smtClean="0"/>
            <a:t>                            </a:t>
          </a: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rPr>
            <a:t>Диплом 3 место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Monotype Corsiva" pitchFamily="66" charset="0"/>
            <a:cs typeface="Times New Roman" pitchFamily="18" charset="0"/>
          </a:endParaRPr>
        </a:p>
      </dgm:t>
    </dgm:pt>
    <dgm:pt modelId="{BFA3329F-197C-4541-96A5-61A44E828647}" type="parTrans" cxnId="{F4A918E5-8BA8-4631-B0F8-AF9E6072AA0E}">
      <dgm:prSet/>
      <dgm:spPr/>
      <dgm:t>
        <a:bodyPr/>
        <a:lstStyle/>
        <a:p>
          <a:endParaRPr lang="ru-RU"/>
        </a:p>
      </dgm:t>
    </dgm:pt>
    <dgm:pt modelId="{4839AEEF-3E71-4BCB-BFA2-85D49B2AA8DB}" type="sibTrans" cxnId="{F4A918E5-8BA8-4631-B0F8-AF9E6072AA0E}">
      <dgm:prSet/>
      <dgm:spPr/>
      <dgm:t>
        <a:bodyPr/>
        <a:lstStyle/>
        <a:p>
          <a:endParaRPr lang="ru-RU"/>
        </a:p>
      </dgm:t>
    </dgm:pt>
    <dgm:pt modelId="{12496648-BEC8-44C7-9422-FA1D7B0D81E5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Конкурс «Музей Русского народного творчества»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679BC-6E3B-4528-A778-C26907510F08}" type="parTrans" cxnId="{BE935CDC-A8F4-4916-A620-1BD46BC8910A}">
      <dgm:prSet/>
      <dgm:spPr/>
      <dgm:t>
        <a:bodyPr/>
        <a:lstStyle/>
        <a:p>
          <a:endParaRPr lang="ru-RU"/>
        </a:p>
      </dgm:t>
    </dgm:pt>
    <dgm:pt modelId="{C8D6B304-818E-4057-8235-85BB2F94ED3E}" type="sibTrans" cxnId="{BE935CDC-A8F4-4916-A620-1BD46BC8910A}">
      <dgm:prSet/>
      <dgm:spPr/>
      <dgm:t>
        <a:bodyPr/>
        <a:lstStyle/>
        <a:p>
          <a:endParaRPr lang="ru-RU"/>
        </a:p>
      </dgm:t>
    </dgm:pt>
    <dgm:pt modelId="{71FB313A-BF1D-4A58-9DF5-B29D5D62C19E}">
      <dgm:prSet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«Лучшее новогоднее оформление группы »</a:t>
          </a:r>
          <a:endParaRPr lang="ru-RU" sz="1800" b="1" i="1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EF3E0F77-26FA-48B1-80E9-E49501D179A8}" type="parTrans" cxnId="{02630996-A0BC-4994-9E1C-004DCD51AB1C}">
      <dgm:prSet/>
      <dgm:spPr/>
      <dgm:t>
        <a:bodyPr/>
        <a:lstStyle/>
        <a:p>
          <a:endParaRPr lang="ru-RU"/>
        </a:p>
      </dgm:t>
    </dgm:pt>
    <dgm:pt modelId="{A615D299-619F-4C39-9CEE-487ECBBB2187}" type="sibTrans" cxnId="{02630996-A0BC-4994-9E1C-004DCD51AB1C}">
      <dgm:prSet/>
      <dgm:spPr/>
      <dgm:t>
        <a:bodyPr/>
        <a:lstStyle/>
        <a:p>
          <a:endParaRPr lang="ru-RU"/>
        </a:p>
      </dgm:t>
    </dgm:pt>
    <dgm:pt modelId="{676B953A-10BE-44EF-9633-A570E2AFF706}">
      <dgm:prSet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Районный смотр-конкурс «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Снежная постройка»</a:t>
          </a:r>
          <a:endParaRPr lang="ru-RU" sz="1800" b="1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191A5-F034-4311-BA34-52934E833345}" type="parTrans" cxnId="{C0403D05-2A4E-4700-992E-C5E7180371B6}">
      <dgm:prSet/>
      <dgm:spPr/>
      <dgm:t>
        <a:bodyPr/>
        <a:lstStyle/>
        <a:p>
          <a:endParaRPr lang="ru-RU"/>
        </a:p>
      </dgm:t>
    </dgm:pt>
    <dgm:pt modelId="{649D8766-DCF8-4717-A72E-C0556C64FED6}" type="sibTrans" cxnId="{C0403D05-2A4E-4700-992E-C5E7180371B6}">
      <dgm:prSet/>
      <dgm:spPr/>
      <dgm:t>
        <a:bodyPr/>
        <a:lstStyle/>
        <a:p>
          <a:endParaRPr lang="ru-RU"/>
        </a:p>
      </dgm:t>
    </dgm:pt>
    <dgm:pt modelId="{14623602-3107-4AF9-B598-845811255FD7}">
      <dgm:prSet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плакатов к 8 Марта. «Поздравление для мамы». </a:t>
          </a:r>
          <a:endParaRPr lang="ru-RU" sz="1800" b="1" i="1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91770E91-AA35-4999-87EB-5922EF11E4B7}" type="parTrans" cxnId="{0CACAF73-6BDC-487A-9B1C-075B384BDDAA}">
      <dgm:prSet/>
      <dgm:spPr/>
      <dgm:t>
        <a:bodyPr/>
        <a:lstStyle/>
        <a:p>
          <a:endParaRPr lang="ru-RU"/>
        </a:p>
      </dgm:t>
    </dgm:pt>
    <dgm:pt modelId="{094EF036-91FE-44C8-99E1-B3F1BD60AABF}" type="sibTrans" cxnId="{0CACAF73-6BDC-487A-9B1C-075B384BDDAA}">
      <dgm:prSet/>
      <dgm:spPr/>
      <dgm:t>
        <a:bodyPr/>
        <a:lstStyle/>
        <a:p>
          <a:endParaRPr lang="ru-RU"/>
        </a:p>
      </dgm:t>
    </dgm:pt>
    <dgm:pt modelId="{709F9762-9499-487F-9D29-0F36A9C905AE}">
      <dgm:prSet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Собственный электронный ресурс по направлению профессиональной деятельности</a:t>
          </a:r>
        </a:p>
      </dgm:t>
    </dgm:pt>
    <dgm:pt modelId="{6C3B9248-7B8E-44BF-A0E2-DA5C707A3D0E}" type="parTrans" cxnId="{73D2C9CF-C095-4413-ADBD-5832D22460DC}">
      <dgm:prSet/>
      <dgm:spPr/>
      <dgm:t>
        <a:bodyPr/>
        <a:lstStyle/>
        <a:p>
          <a:endParaRPr lang="ru-RU"/>
        </a:p>
      </dgm:t>
    </dgm:pt>
    <dgm:pt modelId="{B23B995D-64BB-4B3F-850B-46A97BF276BA}" type="sibTrans" cxnId="{73D2C9CF-C095-4413-ADBD-5832D22460DC}">
      <dgm:prSet/>
      <dgm:spPr/>
      <dgm:t>
        <a:bodyPr/>
        <a:lstStyle/>
        <a:p>
          <a:endParaRPr lang="ru-RU"/>
        </a:p>
      </dgm:t>
    </dgm:pt>
    <dgm:pt modelId="{17E5AACF-282A-434E-A79B-CB7D2C0EB139}">
      <dgm:prSet custT="1"/>
      <dgm:spPr/>
      <dgm:t>
        <a:bodyPr/>
        <a:lstStyle/>
        <a:p>
          <a:r>
            <a:rPr lang="ru-RU" sz="18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тур конкурса в номинации « Презентация профессионального опыта» «Педагог года в МАДОУ д/с №34».</a:t>
          </a:r>
          <a:endParaRPr lang="ru-RU" sz="1800" b="1" i="1" u="none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515396F6-81DB-48BA-B3CA-EDF0D473196D}" type="parTrans" cxnId="{D73CBFF4-1501-41E8-A225-6FCB26FCDA4F}">
      <dgm:prSet/>
      <dgm:spPr/>
      <dgm:t>
        <a:bodyPr/>
        <a:lstStyle/>
        <a:p>
          <a:endParaRPr lang="ru-RU"/>
        </a:p>
      </dgm:t>
    </dgm:pt>
    <dgm:pt modelId="{87DA081D-7868-46FC-A334-EB849858CFCE}" type="sibTrans" cxnId="{D73CBFF4-1501-41E8-A225-6FCB26FCDA4F}">
      <dgm:prSet/>
      <dgm:spPr/>
      <dgm:t>
        <a:bodyPr/>
        <a:lstStyle/>
        <a:p>
          <a:endParaRPr lang="ru-RU"/>
        </a:p>
      </dgm:t>
    </dgm:pt>
    <dgm:pt modelId="{F722ECBE-6117-4007-B1CF-D9CDE5ABA3DE}">
      <dgm:prSet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rPr>
            <a:t>Личная страничка на сайте </a:t>
          </a:r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rPr>
            <a:t>маам.ру</a:t>
          </a:r>
          <a:r>
            <a:rPr lang="ru-RU" sz="2000" b="1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rPr>
            <a:t>.</a:t>
          </a:r>
          <a:endParaRPr lang="ru-RU" sz="2000" dirty="0">
            <a:solidFill>
              <a:schemeClr val="accent1">
                <a:lumMod val="50000"/>
              </a:schemeClr>
            </a:solidFill>
            <a:latin typeface="Monotype Corsiva" pitchFamily="66" charset="0"/>
          </a:endParaRPr>
        </a:p>
      </dgm:t>
    </dgm:pt>
    <dgm:pt modelId="{44254668-0CBE-46D6-8378-E721C42DEA34}" type="parTrans" cxnId="{6D70FE01-5EE9-4E6F-8999-70BDC188E335}">
      <dgm:prSet/>
      <dgm:spPr/>
      <dgm:t>
        <a:bodyPr/>
        <a:lstStyle/>
        <a:p>
          <a:endParaRPr lang="ru-RU"/>
        </a:p>
      </dgm:t>
    </dgm:pt>
    <dgm:pt modelId="{05FA6394-9E15-4022-976F-B3BC5F3C2FEE}" type="sibTrans" cxnId="{6D70FE01-5EE9-4E6F-8999-70BDC188E335}">
      <dgm:prSet/>
      <dgm:spPr/>
      <dgm:t>
        <a:bodyPr/>
        <a:lstStyle/>
        <a:p>
          <a:endParaRPr lang="ru-RU"/>
        </a:p>
      </dgm:t>
    </dgm:pt>
    <dgm:pt modelId="{FCC8AABC-C7F7-404D-B559-D9093DE896B3}">
      <dgm:prSet custT="1"/>
      <dgm:spPr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rPr>
            <a:t>Участник, внутри сада грамота  1 место</a:t>
          </a:r>
          <a:endParaRPr lang="ru-RU" sz="2000" b="1" dirty="0">
            <a:solidFill>
              <a:schemeClr val="accent6">
                <a:lumMod val="60000"/>
                <a:lumOff val="40000"/>
              </a:schemeClr>
            </a:solidFill>
            <a:latin typeface="Monotype Corsiva" pitchFamily="66" charset="0"/>
          </a:endParaRPr>
        </a:p>
      </dgm:t>
    </dgm:pt>
    <dgm:pt modelId="{47AC4F2B-1CDB-467F-8ADD-C449D04A6C9E}" type="parTrans" cxnId="{AEEC5096-E81E-49B3-8A73-04278BE68CD4}">
      <dgm:prSet/>
      <dgm:spPr/>
      <dgm:t>
        <a:bodyPr/>
        <a:lstStyle/>
        <a:p>
          <a:endParaRPr lang="ru-RU"/>
        </a:p>
      </dgm:t>
    </dgm:pt>
    <dgm:pt modelId="{0294CA25-0D12-4FF4-9CA1-A95EE153E06B}" type="sibTrans" cxnId="{AEEC5096-E81E-49B3-8A73-04278BE68CD4}">
      <dgm:prSet/>
      <dgm:spPr/>
      <dgm:t>
        <a:bodyPr/>
        <a:lstStyle/>
        <a:p>
          <a:endParaRPr lang="ru-RU"/>
        </a:p>
      </dgm:t>
    </dgm:pt>
    <dgm:pt modelId="{81F90DAD-C924-45E2-956A-30CCBDBB5689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Monotype Corsiva" pitchFamily="66" charset="0"/>
            </a:rPr>
            <a:t>Диплом 2 место</a:t>
          </a:r>
          <a:endParaRPr lang="ru-RU" sz="24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537B6945-4289-474E-8DB6-95F39CE93CBB}" type="parTrans" cxnId="{6EC0FFD4-BE6F-4174-A5E3-0BA51752D8E8}">
      <dgm:prSet/>
      <dgm:spPr/>
      <dgm:t>
        <a:bodyPr/>
        <a:lstStyle/>
        <a:p>
          <a:endParaRPr lang="ru-RU"/>
        </a:p>
      </dgm:t>
    </dgm:pt>
    <dgm:pt modelId="{8E56BF39-9D22-44F0-9563-244B63FBE258}" type="sibTrans" cxnId="{6EC0FFD4-BE6F-4174-A5E3-0BA51752D8E8}">
      <dgm:prSet/>
      <dgm:spPr/>
      <dgm:t>
        <a:bodyPr/>
        <a:lstStyle/>
        <a:p>
          <a:endParaRPr lang="ru-RU"/>
        </a:p>
      </dgm:t>
    </dgm:pt>
    <dgm:pt modelId="{E00E0B68-00CD-4B11-98B9-71A573CF7947}">
      <dgm:prSet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rPr>
            <a:t>Участие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Monotype Corsiva" pitchFamily="66" charset="0"/>
          </a:endParaRPr>
        </a:p>
      </dgm:t>
    </dgm:pt>
    <dgm:pt modelId="{A4B1AA83-1972-4F74-A7AE-32321B45F231}" type="parTrans" cxnId="{E11A37C1-202D-42D9-8501-CC8C6BBDE5C9}">
      <dgm:prSet/>
      <dgm:spPr/>
      <dgm:t>
        <a:bodyPr/>
        <a:lstStyle/>
        <a:p>
          <a:endParaRPr lang="ru-RU"/>
        </a:p>
      </dgm:t>
    </dgm:pt>
    <dgm:pt modelId="{49BE4E30-769A-48D6-8899-680FDB91756E}" type="sibTrans" cxnId="{E11A37C1-202D-42D9-8501-CC8C6BBDE5C9}">
      <dgm:prSet/>
      <dgm:spPr/>
      <dgm:t>
        <a:bodyPr/>
        <a:lstStyle/>
        <a:p>
          <a:endParaRPr lang="ru-RU"/>
        </a:p>
      </dgm:t>
    </dgm:pt>
    <dgm:pt modelId="{650E47C2-AB34-4BBB-8AD7-5AAF7115BEFD}">
      <dgm:prSet custT="1"/>
      <dgm:spPr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rPr>
            <a:t>Участие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Monotype Corsiva" pitchFamily="66" charset="0"/>
          </a:endParaRPr>
        </a:p>
      </dgm:t>
    </dgm:pt>
    <dgm:pt modelId="{773DDC8F-BDA4-4F4B-8B2E-C7214B65F54E}" type="parTrans" cxnId="{CB389131-A75A-4CE8-9AF4-DA69DFEBAEBD}">
      <dgm:prSet/>
      <dgm:spPr/>
      <dgm:t>
        <a:bodyPr/>
        <a:lstStyle/>
        <a:p>
          <a:endParaRPr lang="ru-RU"/>
        </a:p>
      </dgm:t>
    </dgm:pt>
    <dgm:pt modelId="{1CD812EE-DA6D-4922-AB91-2633C90218D4}" type="sibTrans" cxnId="{CB389131-A75A-4CE8-9AF4-DA69DFEBAEBD}">
      <dgm:prSet/>
      <dgm:spPr/>
      <dgm:t>
        <a:bodyPr/>
        <a:lstStyle/>
        <a:p>
          <a:endParaRPr lang="ru-RU"/>
        </a:p>
      </dgm:t>
    </dgm:pt>
    <dgm:pt modelId="{295722F4-32E1-4A2F-80E8-88A5FB5F3C24}">
      <dgm:prSet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9900"/>
              </a:solidFill>
              <a:latin typeface="Monotype Corsiva" pitchFamily="66" charset="0"/>
            </a:rPr>
            <a:t>Диплом 3 место</a:t>
          </a:r>
          <a:endParaRPr lang="ru-RU" sz="1100" b="1" dirty="0">
            <a:solidFill>
              <a:srgbClr val="009900"/>
            </a:solidFill>
          </a:endParaRPr>
        </a:p>
      </dgm:t>
    </dgm:pt>
    <dgm:pt modelId="{DC83A577-3DE7-4AF3-831A-1822EE06D5BD}" type="sibTrans" cxnId="{16F07974-2880-4873-A46B-8D94F0FC3468}">
      <dgm:prSet/>
      <dgm:spPr/>
      <dgm:t>
        <a:bodyPr/>
        <a:lstStyle/>
        <a:p>
          <a:endParaRPr lang="ru-RU"/>
        </a:p>
      </dgm:t>
    </dgm:pt>
    <dgm:pt modelId="{8CE4B58F-3CB8-476A-B611-082B028AA316}" type="parTrans" cxnId="{16F07974-2880-4873-A46B-8D94F0FC3468}">
      <dgm:prSet/>
      <dgm:spPr/>
      <dgm:t>
        <a:bodyPr/>
        <a:lstStyle/>
        <a:p>
          <a:endParaRPr lang="ru-RU"/>
        </a:p>
      </dgm:t>
    </dgm:pt>
    <dgm:pt modelId="{B29D2CDC-5489-4C3A-8B51-B9AE79E23AF5}" type="pres">
      <dgm:prSet presAssocID="{2E041F12-AFC5-45CE-BA02-7E5C50A6A1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15EB19-259B-49E8-B3DE-2DD6E51F5425}" type="pres">
      <dgm:prSet presAssocID="{FF9BFA0B-6746-4E6B-BB02-F2540FA169B2}" presName="linNode" presStyleCnt="0"/>
      <dgm:spPr/>
    </dgm:pt>
    <dgm:pt modelId="{9F3DE871-DD46-4E6B-9C77-1D3DA02E9EE9}" type="pres">
      <dgm:prSet presAssocID="{FF9BFA0B-6746-4E6B-BB02-F2540FA169B2}" presName="parentShp" presStyleLbl="node1" presStyleIdx="0" presStyleCnt="7" custScaleX="121373" custScaleY="143809" custLinFactNeighborX="-9103" custLinFactNeighborY="-2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0273-4654-4000-A4D8-31CE2A47C472}" type="pres">
      <dgm:prSet presAssocID="{FF9BFA0B-6746-4E6B-BB02-F2540FA169B2}" presName="childShp" presStyleLbl="bgAccFollowNode1" presStyleIdx="0" presStyleCnt="7" custScaleX="89177" custScaleY="17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1AC8-0EDE-4A11-8471-A317EA430FB7}" type="pres">
      <dgm:prSet presAssocID="{D72D3821-ECC0-4377-B112-20C69D0EE1E7}" presName="spacing" presStyleCnt="0"/>
      <dgm:spPr/>
    </dgm:pt>
    <dgm:pt modelId="{9E2CE8DD-24E8-4023-8B3C-834554381730}" type="pres">
      <dgm:prSet presAssocID="{709F9762-9499-487F-9D29-0F36A9C905AE}" presName="linNode" presStyleCnt="0"/>
      <dgm:spPr/>
    </dgm:pt>
    <dgm:pt modelId="{8731161B-14B0-4C61-97D4-3FCDA064DE99}" type="pres">
      <dgm:prSet presAssocID="{709F9762-9499-487F-9D29-0F36A9C905AE}" presName="parentShp" presStyleLbl="node1" presStyleIdx="1" presStyleCnt="7" custScaleX="137047" custScaleY="217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04F20-F6A5-43BE-8EE3-68BC417E1C9D}" type="pres">
      <dgm:prSet presAssocID="{709F9762-9499-487F-9D29-0F36A9C905AE}" presName="childShp" presStyleLbl="bgAccFollowNode1" presStyleIdx="1" presStyleCnt="7" custScaleY="240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90D6-901D-4361-8F38-BE7B7A5D58C7}" type="pres">
      <dgm:prSet presAssocID="{B23B995D-64BB-4B3F-850B-46A97BF276BA}" presName="spacing" presStyleCnt="0"/>
      <dgm:spPr/>
    </dgm:pt>
    <dgm:pt modelId="{23354976-62BC-462F-9E26-65797CF4386A}" type="pres">
      <dgm:prSet presAssocID="{17E5AACF-282A-434E-A79B-CB7D2C0EB139}" presName="linNode" presStyleCnt="0"/>
      <dgm:spPr/>
    </dgm:pt>
    <dgm:pt modelId="{E85A5514-330D-4375-8D4A-681D60810649}" type="pres">
      <dgm:prSet presAssocID="{17E5AACF-282A-434E-A79B-CB7D2C0EB139}" presName="parentShp" presStyleLbl="node1" presStyleIdx="2" presStyleCnt="7" custScaleX="136448" custScaleY="257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C8932-325B-4709-B129-B366255B26EF}" type="pres">
      <dgm:prSet presAssocID="{17E5AACF-282A-434E-A79B-CB7D2C0EB139}" presName="childShp" presStyleLbl="bgAccFollowNode1" presStyleIdx="2" presStyleCnt="7" custScaleY="232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CF52E-E2E1-460E-B55A-F5A2778F98B4}" type="pres">
      <dgm:prSet presAssocID="{87DA081D-7868-46FC-A334-EB849858CFCE}" presName="spacing" presStyleCnt="0"/>
      <dgm:spPr/>
    </dgm:pt>
    <dgm:pt modelId="{66F89415-A471-4B4C-8459-6EB2A4F0103D}" type="pres">
      <dgm:prSet presAssocID="{676B953A-10BE-44EF-9633-A570E2AFF706}" presName="linNode" presStyleCnt="0"/>
      <dgm:spPr/>
    </dgm:pt>
    <dgm:pt modelId="{B058DCFB-4D6E-4676-9DFE-0F652C09E6D8}" type="pres">
      <dgm:prSet presAssocID="{676B953A-10BE-44EF-9633-A570E2AFF706}" presName="parentShp" presStyleLbl="node1" presStyleIdx="3" presStyleCnt="7" custScaleX="137705" custScaleY="131013" custLinFactNeighborX="-180" custLinFactNeighborY="-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66589-02F2-4FC7-B6B1-CDC06A922959}" type="pres">
      <dgm:prSet presAssocID="{676B953A-10BE-44EF-9633-A570E2AFF706}" presName="childShp" presStyleLbl="bgAccFollowNode1" presStyleIdx="3" presStyleCnt="7" custScaleY="173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2A7B9-B47F-4717-841D-16B68C290292}" type="pres">
      <dgm:prSet presAssocID="{649D8766-DCF8-4717-A72E-C0556C64FED6}" presName="spacing" presStyleCnt="0"/>
      <dgm:spPr/>
    </dgm:pt>
    <dgm:pt modelId="{7B970D37-0157-412C-859F-C0844FEB73E8}" type="pres">
      <dgm:prSet presAssocID="{14623602-3107-4AF9-B598-845811255FD7}" presName="linNode" presStyleCnt="0"/>
      <dgm:spPr/>
    </dgm:pt>
    <dgm:pt modelId="{E2BEC777-C37D-41E5-B08F-AA35C18F2F40}" type="pres">
      <dgm:prSet presAssocID="{14623602-3107-4AF9-B598-845811255FD7}" presName="parentShp" presStyleLbl="node1" presStyleIdx="4" presStyleCnt="7" custScaleX="137705" custScaleY="123907" custLinFactNeighborY="-7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65A70-B560-4219-9025-A22AFE364543}" type="pres">
      <dgm:prSet presAssocID="{14623602-3107-4AF9-B598-845811255FD7}" presName="childShp" presStyleLbl="bgAccFollowNode1" presStyleIdx="4" presStyleCnt="7" custScaleY="127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44FDB-B874-40E4-9295-1066B32DC478}" type="pres">
      <dgm:prSet presAssocID="{094EF036-91FE-44C8-99E1-B3F1BD60AABF}" presName="spacing" presStyleCnt="0"/>
      <dgm:spPr/>
    </dgm:pt>
    <dgm:pt modelId="{00BB51DE-DAFA-4A1F-BD34-087A5B0886A1}" type="pres">
      <dgm:prSet presAssocID="{71FB313A-BF1D-4A58-9DF5-B29D5D62C19E}" presName="linNode" presStyleCnt="0"/>
      <dgm:spPr/>
    </dgm:pt>
    <dgm:pt modelId="{2021C201-824D-4E6D-96FD-9C230FF8899A}" type="pres">
      <dgm:prSet presAssocID="{71FB313A-BF1D-4A58-9DF5-B29D5D62C19E}" presName="parentShp" presStyleLbl="node1" presStyleIdx="5" presStyleCnt="7" custScaleX="140429" custScaleY="14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E0AD-5EA3-4E76-98D4-72AB41EDCC00}" type="pres">
      <dgm:prSet presAssocID="{71FB313A-BF1D-4A58-9DF5-B29D5D62C19E}" presName="childShp" presStyleLbl="bgAccFollowNode1" presStyleIdx="5" presStyleCnt="7" custScaleY="156280" custLinFactNeighborX="-402" custLinFactNeighborY="-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3547B-ED2A-4EBC-B161-CE0C791B7E6E}" type="pres">
      <dgm:prSet presAssocID="{A615D299-619F-4C39-9CEE-487ECBBB2187}" presName="spacing" presStyleCnt="0"/>
      <dgm:spPr/>
    </dgm:pt>
    <dgm:pt modelId="{0DAD84CA-69CB-406A-AA49-A2641DE65802}" type="pres">
      <dgm:prSet presAssocID="{12496648-BEC8-44C7-9422-FA1D7B0D81E5}" presName="linNode" presStyleCnt="0"/>
      <dgm:spPr/>
    </dgm:pt>
    <dgm:pt modelId="{84221FEC-B8BD-43AA-B6B0-827B5F137155}" type="pres">
      <dgm:prSet presAssocID="{12496648-BEC8-44C7-9422-FA1D7B0D81E5}" presName="parentShp" presStyleLbl="node1" presStyleIdx="6" presStyleCnt="7" custScaleX="123006" custScaleY="201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34E20-5A4A-49B7-833B-758AFDC1EB1C}" type="pres">
      <dgm:prSet presAssocID="{12496648-BEC8-44C7-9422-FA1D7B0D81E5}" presName="childShp" presStyleLbl="bgAccFollowNode1" presStyleIdx="6" presStyleCnt="7" custScaleX="87474" custScaleY="16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07974-2880-4873-A46B-8D94F0FC3468}" srcId="{17E5AACF-282A-434E-A79B-CB7D2C0EB139}" destId="{295722F4-32E1-4A2F-80E8-88A5FB5F3C24}" srcOrd="0" destOrd="0" parTransId="{8CE4B58F-3CB8-476A-B611-082B028AA316}" sibTransId="{DC83A577-3DE7-4AF3-831A-1822EE06D5BD}"/>
    <dgm:cxn modelId="{4F30F785-5D44-4A4C-88C0-1D6F45A930C6}" type="presOf" srcId="{81F90DAD-C924-45E2-956A-30CCBDBB5689}" destId="{37F65A70-B560-4219-9025-A22AFE364543}" srcOrd="0" destOrd="0" presId="urn:microsoft.com/office/officeart/2005/8/layout/vList6"/>
    <dgm:cxn modelId="{A62E3A1D-F378-4EA4-BCFD-CBEA8D8A481A}" type="presOf" srcId="{650E47C2-AB34-4BBB-8AD7-5AAF7115BEFD}" destId="{D0A34E20-5A4A-49B7-833B-758AFDC1EB1C}" srcOrd="0" destOrd="0" presId="urn:microsoft.com/office/officeart/2005/8/layout/vList6"/>
    <dgm:cxn modelId="{6F303A13-3590-41DF-9039-3F1942DF9F71}" type="presOf" srcId="{FCC8AABC-C7F7-404D-B559-D9093DE896B3}" destId="{3CB66589-02F2-4FC7-B6B1-CDC06A922959}" srcOrd="0" destOrd="0" presId="urn:microsoft.com/office/officeart/2005/8/layout/vList6"/>
    <dgm:cxn modelId="{11E48BAD-0D04-42F4-879A-2D8A8BB9F48D}" type="presOf" srcId="{2E041F12-AFC5-45CE-BA02-7E5C50A6A1B1}" destId="{B29D2CDC-5489-4C3A-8B51-B9AE79E23AF5}" srcOrd="0" destOrd="0" presId="urn:microsoft.com/office/officeart/2005/8/layout/vList6"/>
    <dgm:cxn modelId="{BC7DDDF5-63A4-44B0-95D3-DA6B047349E2}" srcId="{2E041F12-AFC5-45CE-BA02-7E5C50A6A1B1}" destId="{FF9BFA0B-6746-4E6B-BB02-F2540FA169B2}" srcOrd="0" destOrd="0" parTransId="{B4759CC8-046D-4217-B8F8-E05A9221A8E7}" sibTransId="{D72D3821-ECC0-4377-B112-20C69D0EE1E7}"/>
    <dgm:cxn modelId="{2D3CE556-6F6C-446C-A4B1-D9E9FBAA5E39}" type="presOf" srcId="{709F9762-9499-487F-9D29-0F36A9C905AE}" destId="{8731161B-14B0-4C61-97D4-3FCDA064DE99}" srcOrd="0" destOrd="0" presId="urn:microsoft.com/office/officeart/2005/8/layout/vList6"/>
    <dgm:cxn modelId="{F4A918E5-8BA8-4631-B0F8-AF9E6072AA0E}" srcId="{FF9BFA0B-6746-4E6B-BB02-F2540FA169B2}" destId="{462C80A5-4EA7-4874-91D1-96A8CCBF9BCA}" srcOrd="0" destOrd="0" parTransId="{BFA3329F-197C-4541-96A5-61A44E828647}" sibTransId="{4839AEEF-3E71-4BCB-BFA2-85D49B2AA8DB}"/>
    <dgm:cxn modelId="{841944E0-F3D2-45EA-AF97-0C6EA8BC486B}" type="presOf" srcId="{295722F4-32E1-4A2F-80E8-88A5FB5F3C24}" destId="{152C8932-325B-4709-B129-B366255B26EF}" srcOrd="0" destOrd="0" presId="urn:microsoft.com/office/officeart/2005/8/layout/vList6"/>
    <dgm:cxn modelId="{BE935CDC-A8F4-4916-A620-1BD46BC8910A}" srcId="{2E041F12-AFC5-45CE-BA02-7E5C50A6A1B1}" destId="{12496648-BEC8-44C7-9422-FA1D7B0D81E5}" srcOrd="6" destOrd="0" parTransId="{2E9679BC-6E3B-4528-A778-C26907510F08}" sibTransId="{C8D6B304-818E-4057-8235-85BB2F94ED3E}"/>
    <dgm:cxn modelId="{DF1ED88E-78B8-4FBD-B528-6FB59FB0DD28}" type="presOf" srcId="{F722ECBE-6117-4007-B1CF-D9CDE5ABA3DE}" destId="{F7904F20-F6A5-43BE-8EE3-68BC417E1C9D}" srcOrd="0" destOrd="0" presId="urn:microsoft.com/office/officeart/2005/8/layout/vList6"/>
    <dgm:cxn modelId="{D73CBFF4-1501-41E8-A225-6FCB26FCDA4F}" srcId="{2E041F12-AFC5-45CE-BA02-7E5C50A6A1B1}" destId="{17E5AACF-282A-434E-A79B-CB7D2C0EB139}" srcOrd="2" destOrd="0" parTransId="{515396F6-81DB-48BA-B3CA-EDF0D473196D}" sibTransId="{87DA081D-7868-46FC-A334-EB849858CFCE}"/>
    <dgm:cxn modelId="{E48824B2-3E6E-4B1D-8B9D-D8A95873C665}" type="presOf" srcId="{17E5AACF-282A-434E-A79B-CB7D2C0EB139}" destId="{E85A5514-330D-4375-8D4A-681D60810649}" srcOrd="0" destOrd="0" presId="urn:microsoft.com/office/officeart/2005/8/layout/vList6"/>
    <dgm:cxn modelId="{81A0DD61-5D95-4250-929C-339E56FB89FD}" type="presOf" srcId="{E00E0B68-00CD-4B11-98B9-71A573CF7947}" destId="{9C09E0AD-5EA3-4E76-98D4-72AB41EDCC00}" srcOrd="0" destOrd="0" presId="urn:microsoft.com/office/officeart/2005/8/layout/vList6"/>
    <dgm:cxn modelId="{02630996-A0BC-4994-9E1C-004DCD51AB1C}" srcId="{2E041F12-AFC5-45CE-BA02-7E5C50A6A1B1}" destId="{71FB313A-BF1D-4A58-9DF5-B29D5D62C19E}" srcOrd="5" destOrd="0" parTransId="{EF3E0F77-26FA-48B1-80E9-E49501D179A8}" sibTransId="{A615D299-619F-4C39-9CEE-487ECBBB2187}"/>
    <dgm:cxn modelId="{6EC0FFD4-BE6F-4174-A5E3-0BA51752D8E8}" srcId="{14623602-3107-4AF9-B598-845811255FD7}" destId="{81F90DAD-C924-45E2-956A-30CCBDBB5689}" srcOrd="0" destOrd="0" parTransId="{537B6945-4289-474E-8DB6-95F39CE93CBB}" sibTransId="{8E56BF39-9D22-44F0-9563-244B63FBE258}"/>
    <dgm:cxn modelId="{73D2C9CF-C095-4413-ADBD-5832D22460DC}" srcId="{2E041F12-AFC5-45CE-BA02-7E5C50A6A1B1}" destId="{709F9762-9499-487F-9D29-0F36A9C905AE}" srcOrd="1" destOrd="0" parTransId="{6C3B9248-7B8E-44BF-A0E2-DA5C707A3D0E}" sibTransId="{B23B995D-64BB-4B3F-850B-46A97BF276BA}"/>
    <dgm:cxn modelId="{CB769C0D-A3F5-4F75-90A3-457F460B7600}" type="presOf" srcId="{462C80A5-4EA7-4874-91D1-96A8CCBF9BCA}" destId="{08760273-4654-4000-A4D8-31CE2A47C472}" srcOrd="0" destOrd="0" presId="urn:microsoft.com/office/officeart/2005/8/layout/vList6"/>
    <dgm:cxn modelId="{C5D80D27-4FD3-4C2B-ACB1-CFCB6F350CBC}" type="presOf" srcId="{FF9BFA0B-6746-4E6B-BB02-F2540FA169B2}" destId="{9F3DE871-DD46-4E6B-9C77-1D3DA02E9EE9}" srcOrd="0" destOrd="0" presId="urn:microsoft.com/office/officeart/2005/8/layout/vList6"/>
    <dgm:cxn modelId="{C0403D05-2A4E-4700-992E-C5E7180371B6}" srcId="{2E041F12-AFC5-45CE-BA02-7E5C50A6A1B1}" destId="{676B953A-10BE-44EF-9633-A570E2AFF706}" srcOrd="3" destOrd="0" parTransId="{99C191A5-F034-4311-BA34-52934E833345}" sibTransId="{649D8766-DCF8-4717-A72E-C0556C64FED6}"/>
    <dgm:cxn modelId="{D46EF48C-E58C-41F7-B55F-35DEE014D1D3}" type="presOf" srcId="{12496648-BEC8-44C7-9422-FA1D7B0D81E5}" destId="{84221FEC-B8BD-43AA-B6B0-827B5F137155}" srcOrd="0" destOrd="0" presId="urn:microsoft.com/office/officeart/2005/8/layout/vList6"/>
    <dgm:cxn modelId="{6D70FE01-5EE9-4E6F-8999-70BDC188E335}" srcId="{709F9762-9499-487F-9D29-0F36A9C905AE}" destId="{F722ECBE-6117-4007-B1CF-D9CDE5ABA3DE}" srcOrd="0" destOrd="0" parTransId="{44254668-0CBE-46D6-8378-E721C42DEA34}" sibTransId="{05FA6394-9E15-4022-976F-B3BC5F3C2FEE}"/>
    <dgm:cxn modelId="{6228836F-AE83-4768-87F6-01A4AA215BCD}" type="presOf" srcId="{71FB313A-BF1D-4A58-9DF5-B29D5D62C19E}" destId="{2021C201-824D-4E6D-96FD-9C230FF8899A}" srcOrd="0" destOrd="0" presId="urn:microsoft.com/office/officeart/2005/8/layout/vList6"/>
    <dgm:cxn modelId="{0CACAF73-6BDC-487A-9B1C-075B384BDDAA}" srcId="{2E041F12-AFC5-45CE-BA02-7E5C50A6A1B1}" destId="{14623602-3107-4AF9-B598-845811255FD7}" srcOrd="4" destOrd="0" parTransId="{91770E91-AA35-4999-87EB-5922EF11E4B7}" sibTransId="{094EF036-91FE-44C8-99E1-B3F1BD60AABF}"/>
    <dgm:cxn modelId="{AEEC5096-E81E-49B3-8A73-04278BE68CD4}" srcId="{676B953A-10BE-44EF-9633-A570E2AFF706}" destId="{FCC8AABC-C7F7-404D-B559-D9093DE896B3}" srcOrd="0" destOrd="0" parTransId="{47AC4F2B-1CDB-467F-8ADD-C449D04A6C9E}" sibTransId="{0294CA25-0D12-4FF4-9CA1-A95EE153E06B}"/>
    <dgm:cxn modelId="{5716AB51-1F32-457A-8FC0-4EF2B58F5271}" type="presOf" srcId="{676B953A-10BE-44EF-9633-A570E2AFF706}" destId="{B058DCFB-4D6E-4676-9DFE-0F652C09E6D8}" srcOrd="0" destOrd="0" presId="urn:microsoft.com/office/officeart/2005/8/layout/vList6"/>
    <dgm:cxn modelId="{CB389131-A75A-4CE8-9AF4-DA69DFEBAEBD}" srcId="{12496648-BEC8-44C7-9422-FA1D7B0D81E5}" destId="{650E47C2-AB34-4BBB-8AD7-5AAF7115BEFD}" srcOrd="0" destOrd="0" parTransId="{773DDC8F-BDA4-4F4B-8B2E-C7214B65F54E}" sibTransId="{1CD812EE-DA6D-4922-AB91-2633C90218D4}"/>
    <dgm:cxn modelId="{5D2DC2B4-D4C7-4786-9EDB-FB66FBD478C1}" type="presOf" srcId="{14623602-3107-4AF9-B598-845811255FD7}" destId="{E2BEC777-C37D-41E5-B08F-AA35C18F2F40}" srcOrd="0" destOrd="0" presId="urn:microsoft.com/office/officeart/2005/8/layout/vList6"/>
    <dgm:cxn modelId="{E11A37C1-202D-42D9-8501-CC8C6BBDE5C9}" srcId="{71FB313A-BF1D-4A58-9DF5-B29D5D62C19E}" destId="{E00E0B68-00CD-4B11-98B9-71A573CF7947}" srcOrd="0" destOrd="0" parTransId="{A4B1AA83-1972-4F74-A7AE-32321B45F231}" sibTransId="{49BE4E30-769A-48D6-8899-680FDB91756E}"/>
    <dgm:cxn modelId="{2144C7C3-293A-45F0-A3E7-A6C214C5AF0A}" type="presParOf" srcId="{B29D2CDC-5489-4C3A-8B51-B9AE79E23AF5}" destId="{1115EB19-259B-49E8-B3DE-2DD6E51F5425}" srcOrd="0" destOrd="0" presId="urn:microsoft.com/office/officeart/2005/8/layout/vList6"/>
    <dgm:cxn modelId="{9806A9D8-3C47-44A5-A6D5-BD90938AF718}" type="presParOf" srcId="{1115EB19-259B-49E8-B3DE-2DD6E51F5425}" destId="{9F3DE871-DD46-4E6B-9C77-1D3DA02E9EE9}" srcOrd="0" destOrd="0" presId="urn:microsoft.com/office/officeart/2005/8/layout/vList6"/>
    <dgm:cxn modelId="{A0162E25-BB20-48F8-BD90-F26D73FD0D15}" type="presParOf" srcId="{1115EB19-259B-49E8-B3DE-2DD6E51F5425}" destId="{08760273-4654-4000-A4D8-31CE2A47C472}" srcOrd="1" destOrd="0" presId="urn:microsoft.com/office/officeart/2005/8/layout/vList6"/>
    <dgm:cxn modelId="{CE267811-0BA5-4DC3-BE41-BBDDF2B5F147}" type="presParOf" srcId="{B29D2CDC-5489-4C3A-8B51-B9AE79E23AF5}" destId="{5A741AC8-0EDE-4A11-8471-A317EA430FB7}" srcOrd="1" destOrd="0" presId="urn:microsoft.com/office/officeart/2005/8/layout/vList6"/>
    <dgm:cxn modelId="{8D6C1B36-994A-447C-827D-7FDDB70937C7}" type="presParOf" srcId="{B29D2CDC-5489-4C3A-8B51-B9AE79E23AF5}" destId="{9E2CE8DD-24E8-4023-8B3C-834554381730}" srcOrd="2" destOrd="0" presId="urn:microsoft.com/office/officeart/2005/8/layout/vList6"/>
    <dgm:cxn modelId="{A6FDCC08-2C38-4D51-86CC-CE488C835C26}" type="presParOf" srcId="{9E2CE8DD-24E8-4023-8B3C-834554381730}" destId="{8731161B-14B0-4C61-97D4-3FCDA064DE99}" srcOrd="0" destOrd="0" presId="urn:microsoft.com/office/officeart/2005/8/layout/vList6"/>
    <dgm:cxn modelId="{77F6B789-C737-4ED3-8580-DC1F6D855193}" type="presParOf" srcId="{9E2CE8DD-24E8-4023-8B3C-834554381730}" destId="{F7904F20-F6A5-43BE-8EE3-68BC417E1C9D}" srcOrd="1" destOrd="0" presId="urn:microsoft.com/office/officeart/2005/8/layout/vList6"/>
    <dgm:cxn modelId="{E342D210-55FE-43F8-8EF4-EF94D90839B5}" type="presParOf" srcId="{B29D2CDC-5489-4C3A-8B51-B9AE79E23AF5}" destId="{153190D6-901D-4361-8F38-BE7B7A5D58C7}" srcOrd="3" destOrd="0" presId="urn:microsoft.com/office/officeart/2005/8/layout/vList6"/>
    <dgm:cxn modelId="{BCBDE6F9-B3B5-42B7-A5E4-A481885E0A07}" type="presParOf" srcId="{B29D2CDC-5489-4C3A-8B51-B9AE79E23AF5}" destId="{23354976-62BC-462F-9E26-65797CF4386A}" srcOrd="4" destOrd="0" presId="urn:microsoft.com/office/officeart/2005/8/layout/vList6"/>
    <dgm:cxn modelId="{3FD8183B-4364-42D4-84F1-D862CFFF9996}" type="presParOf" srcId="{23354976-62BC-462F-9E26-65797CF4386A}" destId="{E85A5514-330D-4375-8D4A-681D60810649}" srcOrd="0" destOrd="0" presId="urn:microsoft.com/office/officeart/2005/8/layout/vList6"/>
    <dgm:cxn modelId="{54493EA2-F185-4F64-B9E9-270F5456BCDC}" type="presParOf" srcId="{23354976-62BC-462F-9E26-65797CF4386A}" destId="{152C8932-325B-4709-B129-B366255B26EF}" srcOrd="1" destOrd="0" presId="urn:microsoft.com/office/officeart/2005/8/layout/vList6"/>
    <dgm:cxn modelId="{AF1D407A-EF1B-44FC-8362-9DCD451283D9}" type="presParOf" srcId="{B29D2CDC-5489-4C3A-8B51-B9AE79E23AF5}" destId="{68DCF52E-E2E1-460E-B55A-F5A2778F98B4}" srcOrd="5" destOrd="0" presId="urn:microsoft.com/office/officeart/2005/8/layout/vList6"/>
    <dgm:cxn modelId="{C322EF2A-5C2B-4149-90A6-9F500E2062D4}" type="presParOf" srcId="{B29D2CDC-5489-4C3A-8B51-B9AE79E23AF5}" destId="{66F89415-A471-4B4C-8459-6EB2A4F0103D}" srcOrd="6" destOrd="0" presId="urn:microsoft.com/office/officeart/2005/8/layout/vList6"/>
    <dgm:cxn modelId="{77417AF9-A5B5-4420-9EE3-942DE0EF22F3}" type="presParOf" srcId="{66F89415-A471-4B4C-8459-6EB2A4F0103D}" destId="{B058DCFB-4D6E-4676-9DFE-0F652C09E6D8}" srcOrd="0" destOrd="0" presId="urn:microsoft.com/office/officeart/2005/8/layout/vList6"/>
    <dgm:cxn modelId="{48EAD919-DC83-4DE5-994D-9C617F83B0A6}" type="presParOf" srcId="{66F89415-A471-4B4C-8459-6EB2A4F0103D}" destId="{3CB66589-02F2-4FC7-B6B1-CDC06A922959}" srcOrd="1" destOrd="0" presId="urn:microsoft.com/office/officeart/2005/8/layout/vList6"/>
    <dgm:cxn modelId="{0CC9AADD-6168-4BA8-ABBC-5C7C3B0F3DF4}" type="presParOf" srcId="{B29D2CDC-5489-4C3A-8B51-B9AE79E23AF5}" destId="{37B2A7B9-B47F-4717-841D-16B68C290292}" srcOrd="7" destOrd="0" presId="urn:microsoft.com/office/officeart/2005/8/layout/vList6"/>
    <dgm:cxn modelId="{E4111867-D338-4879-A7D1-9F2112595292}" type="presParOf" srcId="{B29D2CDC-5489-4C3A-8B51-B9AE79E23AF5}" destId="{7B970D37-0157-412C-859F-C0844FEB73E8}" srcOrd="8" destOrd="0" presId="urn:microsoft.com/office/officeart/2005/8/layout/vList6"/>
    <dgm:cxn modelId="{E1A25933-6911-4837-8424-7D77943E0C81}" type="presParOf" srcId="{7B970D37-0157-412C-859F-C0844FEB73E8}" destId="{E2BEC777-C37D-41E5-B08F-AA35C18F2F40}" srcOrd="0" destOrd="0" presId="urn:microsoft.com/office/officeart/2005/8/layout/vList6"/>
    <dgm:cxn modelId="{FB068198-8B26-41D2-B2AF-1D3253AFD90B}" type="presParOf" srcId="{7B970D37-0157-412C-859F-C0844FEB73E8}" destId="{37F65A70-B560-4219-9025-A22AFE364543}" srcOrd="1" destOrd="0" presId="urn:microsoft.com/office/officeart/2005/8/layout/vList6"/>
    <dgm:cxn modelId="{CACA51D0-E919-4266-AE0A-B01948A90CD7}" type="presParOf" srcId="{B29D2CDC-5489-4C3A-8B51-B9AE79E23AF5}" destId="{F3344FDB-B874-40E4-9295-1066B32DC478}" srcOrd="9" destOrd="0" presId="urn:microsoft.com/office/officeart/2005/8/layout/vList6"/>
    <dgm:cxn modelId="{58B6EBBB-A025-4C25-8CE7-66DFEC164B7B}" type="presParOf" srcId="{B29D2CDC-5489-4C3A-8B51-B9AE79E23AF5}" destId="{00BB51DE-DAFA-4A1F-BD34-087A5B0886A1}" srcOrd="10" destOrd="0" presId="urn:microsoft.com/office/officeart/2005/8/layout/vList6"/>
    <dgm:cxn modelId="{51FE2628-F7E5-4E11-A5C9-1877EDFF8F69}" type="presParOf" srcId="{00BB51DE-DAFA-4A1F-BD34-087A5B0886A1}" destId="{2021C201-824D-4E6D-96FD-9C230FF8899A}" srcOrd="0" destOrd="0" presId="urn:microsoft.com/office/officeart/2005/8/layout/vList6"/>
    <dgm:cxn modelId="{C7972AB5-1B3B-48ED-8AFD-A01EACE84CD0}" type="presParOf" srcId="{00BB51DE-DAFA-4A1F-BD34-087A5B0886A1}" destId="{9C09E0AD-5EA3-4E76-98D4-72AB41EDCC00}" srcOrd="1" destOrd="0" presId="urn:microsoft.com/office/officeart/2005/8/layout/vList6"/>
    <dgm:cxn modelId="{19F1AED9-87A7-48A7-AE1A-11638C57A19E}" type="presParOf" srcId="{B29D2CDC-5489-4C3A-8B51-B9AE79E23AF5}" destId="{C173547B-ED2A-4EBC-B161-CE0C791B7E6E}" srcOrd="11" destOrd="0" presId="urn:microsoft.com/office/officeart/2005/8/layout/vList6"/>
    <dgm:cxn modelId="{C9CFB82E-2774-433E-A467-B8D189116ED5}" type="presParOf" srcId="{B29D2CDC-5489-4C3A-8B51-B9AE79E23AF5}" destId="{0DAD84CA-69CB-406A-AA49-A2641DE65802}" srcOrd="12" destOrd="0" presId="urn:microsoft.com/office/officeart/2005/8/layout/vList6"/>
    <dgm:cxn modelId="{690151D7-7A65-4B24-8969-60CF9289ACD1}" type="presParOf" srcId="{0DAD84CA-69CB-406A-AA49-A2641DE65802}" destId="{84221FEC-B8BD-43AA-B6B0-827B5F137155}" srcOrd="0" destOrd="0" presId="urn:microsoft.com/office/officeart/2005/8/layout/vList6"/>
    <dgm:cxn modelId="{A09D8B70-CF03-40FD-9F12-3EDCB9A4FE2B}" type="presParOf" srcId="{0DAD84CA-69CB-406A-AA49-A2641DE65802}" destId="{D0A34E20-5A4A-49B7-833B-758AFDC1EB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ABC759-3A66-4BD8-B997-E5B4D87907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9BAFEDB-D97D-467D-BF27-3ABD7D19F8BD}">
      <dgm:prSet phldrT="[Текст]" phldr="1"/>
      <dgm:spPr/>
      <dgm:t>
        <a:bodyPr/>
        <a:lstStyle/>
        <a:p>
          <a:endParaRPr lang="ru-RU"/>
        </a:p>
      </dgm:t>
    </dgm:pt>
    <dgm:pt modelId="{9EC76674-7862-4B11-8506-84EA0968DAB6}" type="parTrans" cxnId="{B064BE2D-ADCC-4926-9A2D-1C2E6CD593AA}">
      <dgm:prSet/>
      <dgm:spPr/>
      <dgm:t>
        <a:bodyPr/>
        <a:lstStyle/>
        <a:p>
          <a:endParaRPr lang="ru-RU"/>
        </a:p>
      </dgm:t>
    </dgm:pt>
    <dgm:pt modelId="{7F7441B3-2287-462A-BCE3-2ACE88A3D2D5}" type="sibTrans" cxnId="{B064BE2D-ADCC-4926-9A2D-1C2E6CD593AA}">
      <dgm:prSet/>
      <dgm:spPr/>
      <dgm:t>
        <a:bodyPr/>
        <a:lstStyle/>
        <a:p>
          <a:endParaRPr lang="ru-RU"/>
        </a:p>
      </dgm:t>
    </dgm:pt>
    <dgm:pt modelId="{8C8FAD39-B121-42B4-A58E-D9A1EF69FDA0}">
      <dgm:prSet phldrT="[Текст]" phldr="1"/>
      <dgm:spPr/>
      <dgm:t>
        <a:bodyPr/>
        <a:lstStyle/>
        <a:p>
          <a:endParaRPr lang="ru-RU"/>
        </a:p>
      </dgm:t>
    </dgm:pt>
    <dgm:pt modelId="{7DD350B4-6969-43AF-946B-5B14D8997D67}" type="parTrans" cxnId="{4D624993-9D7A-40C4-AE5A-76DB75F03D3A}">
      <dgm:prSet/>
      <dgm:spPr/>
      <dgm:t>
        <a:bodyPr/>
        <a:lstStyle/>
        <a:p>
          <a:endParaRPr lang="ru-RU"/>
        </a:p>
      </dgm:t>
    </dgm:pt>
    <dgm:pt modelId="{6A89BEFD-80FD-4D98-BD3C-F31A8690B7A6}" type="sibTrans" cxnId="{4D624993-9D7A-40C4-AE5A-76DB75F03D3A}">
      <dgm:prSet/>
      <dgm:spPr/>
      <dgm:t>
        <a:bodyPr/>
        <a:lstStyle/>
        <a:p>
          <a:endParaRPr lang="ru-RU"/>
        </a:p>
      </dgm:t>
    </dgm:pt>
    <dgm:pt modelId="{7AF3F846-17AF-45B3-BD5F-1D182966C96F}">
      <dgm:prSet phldrT="[Текст]" phldr="1"/>
      <dgm:spPr/>
      <dgm:t>
        <a:bodyPr/>
        <a:lstStyle/>
        <a:p>
          <a:endParaRPr lang="ru-RU"/>
        </a:p>
      </dgm:t>
    </dgm:pt>
    <dgm:pt modelId="{B04A3EAA-252A-451F-84D6-218EB9644316}" type="parTrans" cxnId="{6544CAB3-F275-4F8D-9AB0-96F392B2A49B}">
      <dgm:prSet/>
      <dgm:spPr/>
      <dgm:t>
        <a:bodyPr/>
        <a:lstStyle/>
        <a:p>
          <a:endParaRPr lang="ru-RU"/>
        </a:p>
      </dgm:t>
    </dgm:pt>
    <dgm:pt modelId="{D1EC412B-A372-40A0-87AE-1B723BB3E6E1}" type="sibTrans" cxnId="{6544CAB3-F275-4F8D-9AB0-96F392B2A49B}">
      <dgm:prSet/>
      <dgm:spPr/>
      <dgm:t>
        <a:bodyPr/>
        <a:lstStyle/>
        <a:p>
          <a:endParaRPr lang="ru-RU"/>
        </a:p>
      </dgm:t>
    </dgm:pt>
    <dgm:pt modelId="{26DE847B-3FEF-4CD8-B380-B600BB7BFEBD}">
      <dgm:prSet phldrT="[Текст]" phldr="1"/>
      <dgm:spPr/>
      <dgm:t>
        <a:bodyPr/>
        <a:lstStyle/>
        <a:p>
          <a:endParaRPr lang="ru-RU"/>
        </a:p>
      </dgm:t>
    </dgm:pt>
    <dgm:pt modelId="{B67FB2B5-F29C-4CC1-B737-D08B4AC09874}" type="parTrans" cxnId="{4B067B37-C424-48DA-8AA1-D71CD41EA0EC}">
      <dgm:prSet/>
      <dgm:spPr/>
      <dgm:t>
        <a:bodyPr/>
        <a:lstStyle/>
        <a:p>
          <a:endParaRPr lang="ru-RU"/>
        </a:p>
      </dgm:t>
    </dgm:pt>
    <dgm:pt modelId="{E0B5C67D-9554-4DB2-9846-E7E3E671ACE9}" type="sibTrans" cxnId="{4B067B37-C424-48DA-8AA1-D71CD41EA0EC}">
      <dgm:prSet/>
      <dgm:spPr/>
      <dgm:t>
        <a:bodyPr/>
        <a:lstStyle/>
        <a:p>
          <a:endParaRPr lang="ru-RU"/>
        </a:p>
      </dgm:t>
    </dgm:pt>
    <dgm:pt modelId="{B5D4D8D7-9430-4EDC-BD2E-38F3EC1DFA3C}">
      <dgm:prSet phldrT="[Текст]" phldr="1"/>
      <dgm:spPr/>
      <dgm:t>
        <a:bodyPr/>
        <a:lstStyle/>
        <a:p>
          <a:endParaRPr lang="ru-RU"/>
        </a:p>
      </dgm:t>
    </dgm:pt>
    <dgm:pt modelId="{F2B61F65-9C70-4223-B5DC-E75A9DE3F616}" type="parTrans" cxnId="{4C80FD8C-4108-4E3A-B790-7D866699565C}">
      <dgm:prSet/>
      <dgm:spPr/>
      <dgm:t>
        <a:bodyPr/>
        <a:lstStyle/>
        <a:p>
          <a:endParaRPr lang="ru-RU"/>
        </a:p>
      </dgm:t>
    </dgm:pt>
    <dgm:pt modelId="{9081E576-F830-4E26-B115-92C5A0C6DEF3}" type="sibTrans" cxnId="{4C80FD8C-4108-4E3A-B790-7D866699565C}">
      <dgm:prSet/>
      <dgm:spPr/>
      <dgm:t>
        <a:bodyPr/>
        <a:lstStyle/>
        <a:p>
          <a:endParaRPr lang="ru-RU"/>
        </a:p>
      </dgm:t>
    </dgm:pt>
    <dgm:pt modelId="{CC561AE3-AF07-45EE-863E-CB408166FB3A}" type="pres">
      <dgm:prSet presAssocID="{F6ABC759-3A66-4BD8-B997-E5B4D87907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69740-A286-412C-AF31-826A2873807F}" type="pres">
      <dgm:prSet presAssocID="{49BAFEDB-D97D-467D-BF27-3ABD7D19F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28A6-FFA3-4CF1-A0C7-3225567DD4A8}" type="pres">
      <dgm:prSet presAssocID="{7F7441B3-2287-462A-BCE3-2ACE88A3D2D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2E846DE-74EA-41E3-A03A-74517E0C364F}" type="pres">
      <dgm:prSet presAssocID="{7F7441B3-2287-462A-BCE3-2ACE88A3D2D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C87A3EF-744F-4807-B7EC-910F43C19A08}" type="pres">
      <dgm:prSet presAssocID="{8C8FAD39-B121-42B4-A58E-D9A1EF69FD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4196D-9A0D-483C-A7E7-A7A98A49C89E}" type="pres">
      <dgm:prSet presAssocID="{6A89BEFD-80FD-4D98-BD3C-F31A8690B7A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9439304-D863-46C6-833C-2691F32B6498}" type="pres">
      <dgm:prSet presAssocID="{6A89BEFD-80FD-4D98-BD3C-F31A8690B7A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CA7F762-F2C2-475A-8DC1-CCC44123586F}" type="pres">
      <dgm:prSet presAssocID="{7AF3F846-17AF-45B3-BD5F-1D182966C9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FE620-7231-4149-BB03-0AB0B80FF2E2}" type="pres">
      <dgm:prSet presAssocID="{D1EC412B-A372-40A0-87AE-1B723BB3E6E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D2F2855-4706-428C-8B3A-12A74049E2B2}" type="pres">
      <dgm:prSet presAssocID="{D1EC412B-A372-40A0-87AE-1B723BB3E6E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7AB35E3-5F62-45E1-B36A-B92FAD714228}" type="pres">
      <dgm:prSet presAssocID="{26DE847B-3FEF-4CD8-B380-B600BB7BFE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F8362-84D2-43E9-AD47-B7C64027DD75}" type="pres">
      <dgm:prSet presAssocID="{E0B5C67D-9554-4DB2-9846-E7E3E671ACE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9917F5D-C046-4AC7-8BD8-A424A0E8039A}" type="pres">
      <dgm:prSet presAssocID="{E0B5C67D-9554-4DB2-9846-E7E3E671ACE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019607E-6260-45C8-B5DB-AA9731AA0426}" type="pres">
      <dgm:prSet presAssocID="{B5D4D8D7-9430-4EDC-BD2E-38F3EC1DFA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655C1-3F37-453E-B6E1-10290EADBD9F}" type="pres">
      <dgm:prSet presAssocID="{9081E576-F830-4E26-B115-92C5A0C6DEF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3E87B2A-6C93-4AFB-9190-60670559CD59}" type="pres">
      <dgm:prSet presAssocID="{9081E576-F830-4E26-B115-92C5A0C6DEF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A999792-99EF-4AD5-8C4B-4DEB88E8A3BE}" type="presOf" srcId="{6A89BEFD-80FD-4D98-BD3C-F31A8690B7A6}" destId="{42E4196D-9A0D-483C-A7E7-A7A98A49C89E}" srcOrd="0" destOrd="0" presId="urn:microsoft.com/office/officeart/2005/8/layout/cycle2"/>
    <dgm:cxn modelId="{72BEEBC0-C729-486E-B53B-DBFE28283498}" type="presOf" srcId="{D1EC412B-A372-40A0-87AE-1B723BB3E6E1}" destId="{5D2F2855-4706-428C-8B3A-12A74049E2B2}" srcOrd="1" destOrd="0" presId="urn:microsoft.com/office/officeart/2005/8/layout/cycle2"/>
    <dgm:cxn modelId="{C2E611EE-4F7E-4091-8831-5DDDA0689054}" type="presOf" srcId="{9081E576-F830-4E26-B115-92C5A0C6DEF3}" destId="{E37655C1-3F37-453E-B6E1-10290EADBD9F}" srcOrd="0" destOrd="0" presId="urn:microsoft.com/office/officeart/2005/8/layout/cycle2"/>
    <dgm:cxn modelId="{14D484E1-2C4F-46EE-992A-2F2144C08C06}" type="presOf" srcId="{49BAFEDB-D97D-467D-BF27-3ABD7D19F8BD}" destId="{40B69740-A286-412C-AF31-826A2873807F}" srcOrd="0" destOrd="0" presId="urn:microsoft.com/office/officeart/2005/8/layout/cycle2"/>
    <dgm:cxn modelId="{1CB2289D-0B6A-4D0A-9B6B-2A56A3A6B5C0}" type="presOf" srcId="{7F7441B3-2287-462A-BCE3-2ACE88A3D2D5}" destId="{EBB528A6-FFA3-4CF1-A0C7-3225567DD4A8}" srcOrd="0" destOrd="0" presId="urn:microsoft.com/office/officeart/2005/8/layout/cycle2"/>
    <dgm:cxn modelId="{4B067B37-C424-48DA-8AA1-D71CD41EA0EC}" srcId="{F6ABC759-3A66-4BD8-B997-E5B4D87907D4}" destId="{26DE847B-3FEF-4CD8-B380-B600BB7BFEBD}" srcOrd="3" destOrd="0" parTransId="{B67FB2B5-F29C-4CC1-B737-D08B4AC09874}" sibTransId="{E0B5C67D-9554-4DB2-9846-E7E3E671ACE9}"/>
    <dgm:cxn modelId="{22211236-2C38-4E29-9A26-0292889EE16D}" type="presOf" srcId="{26DE847B-3FEF-4CD8-B380-B600BB7BFEBD}" destId="{67AB35E3-5F62-45E1-B36A-B92FAD714228}" srcOrd="0" destOrd="0" presId="urn:microsoft.com/office/officeart/2005/8/layout/cycle2"/>
    <dgm:cxn modelId="{C88D9B15-16CE-4E0B-A274-B056AD2E285C}" type="presOf" srcId="{8C8FAD39-B121-42B4-A58E-D9A1EF69FDA0}" destId="{9C87A3EF-744F-4807-B7EC-910F43C19A08}" srcOrd="0" destOrd="0" presId="urn:microsoft.com/office/officeart/2005/8/layout/cycle2"/>
    <dgm:cxn modelId="{722E9C69-5B4A-42A2-977B-F6A29DC08283}" type="presOf" srcId="{6A89BEFD-80FD-4D98-BD3C-F31A8690B7A6}" destId="{F9439304-D863-46C6-833C-2691F32B6498}" srcOrd="1" destOrd="0" presId="urn:microsoft.com/office/officeart/2005/8/layout/cycle2"/>
    <dgm:cxn modelId="{4C80FD8C-4108-4E3A-B790-7D866699565C}" srcId="{F6ABC759-3A66-4BD8-B997-E5B4D87907D4}" destId="{B5D4D8D7-9430-4EDC-BD2E-38F3EC1DFA3C}" srcOrd="4" destOrd="0" parTransId="{F2B61F65-9C70-4223-B5DC-E75A9DE3F616}" sibTransId="{9081E576-F830-4E26-B115-92C5A0C6DEF3}"/>
    <dgm:cxn modelId="{052A1E1D-B448-4BD2-8F5B-94DA5ABFF486}" type="presOf" srcId="{7AF3F846-17AF-45B3-BD5F-1D182966C96F}" destId="{2CA7F762-F2C2-475A-8DC1-CCC44123586F}" srcOrd="0" destOrd="0" presId="urn:microsoft.com/office/officeart/2005/8/layout/cycle2"/>
    <dgm:cxn modelId="{5C7A38C8-7507-4B0F-A049-08AC56351AFC}" type="presOf" srcId="{F6ABC759-3A66-4BD8-B997-E5B4D87907D4}" destId="{CC561AE3-AF07-45EE-863E-CB408166FB3A}" srcOrd="0" destOrd="0" presId="urn:microsoft.com/office/officeart/2005/8/layout/cycle2"/>
    <dgm:cxn modelId="{6544CAB3-F275-4F8D-9AB0-96F392B2A49B}" srcId="{F6ABC759-3A66-4BD8-B997-E5B4D87907D4}" destId="{7AF3F846-17AF-45B3-BD5F-1D182966C96F}" srcOrd="2" destOrd="0" parTransId="{B04A3EAA-252A-451F-84D6-218EB9644316}" sibTransId="{D1EC412B-A372-40A0-87AE-1B723BB3E6E1}"/>
    <dgm:cxn modelId="{B43DC941-6688-499E-9F36-8F49D4D86CD6}" type="presOf" srcId="{9081E576-F830-4E26-B115-92C5A0C6DEF3}" destId="{D3E87B2A-6C93-4AFB-9190-60670559CD59}" srcOrd="1" destOrd="0" presId="urn:microsoft.com/office/officeart/2005/8/layout/cycle2"/>
    <dgm:cxn modelId="{2DDFCE9B-7202-4940-9A35-B7797CF9D447}" type="presOf" srcId="{D1EC412B-A372-40A0-87AE-1B723BB3E6E1}" destId="{776FE620-7231-4149-BB03-0AB0B80FF2E2}" srcOrd="0" destOrd="0" presId="urn:microsoft.com/office/officeart/2005/8/layout/cycle2"/>
    <dgm:cxn modelId="{585324AA-2220-426E-BD77-8CA7971FF491}" type="presOf" srcId="{B5D4D8D7-9430-4EDC-BD2E-38F3EC1DFA3C}" destId="{1019607E-6260-45C8-B5DB-AA9731AA0426}" srcOrd="0" destOrd="0" presId="urn:microsoft.com/office/officeart/2005/8/layout/cycle2"/>
    <dgm:cxn modelId="{B064BE2D-ADCC-4926-9A2D-1C2E6CD593AA}" srcId="{F6ABC759-3A66-4BD8-B997-E5B4D87907D4}" destId="{49BAFEDB-D97D-467D-BF27-3ABD7D19F8BD}" srcOrd="0" destOrd="0" parTransId="{9EC76674-7862-4B11-8506-84EA0968DAB6}" sibTransId="{7F7441B3-2287-462A-BCE3-2ACE88A3D2D5}"/>
    <dgm:cxn modelId="{DFE15A6E-B892-425B-AAF2-200C22B42BE3}" type="presOf" srcId="{E0B5C67D-9554-4DB2-9846-E7E3E671ACE9}" destId="{09917F5D-C046-4AC7-8BD8-A424A0E8039A}" srcOrd="1" destOrd="0" presId="urn:microsoft.com/office/officeart/2005/8/layout/cycle2"/>
    <dgm:cxn modelId="{C14B18D1-F84E-47AA-9B0D-E4561B1AF350}" type="presOf" srcId="{7F7441B3-2287-462A-BCE3-2ACE88A3D2D5}" destId="{F2E846DE-74EA-41E3-A03A-74517E0C364F}" srcOrd="1" destOrd="0" presId="urn:microsoft.com/office/officeart/2005/8/layout/cycle2"/>
    <dgm:cxn modelId="{4D624993-9D7A-40C4-AE5A-76DB75F03D3A}" srcId="{F6ABC759-3A66-4BD8-B997-E5B4D87907D4}" destId="{8C8FAD39-B121-42B4-A58E-D9A1EF69FDA0}" srcOrd="1" destOrd="0" parTransId="{7DD350B4-6969-43AF-946B-5B14D8997D67}" sibTransId="{6A89BEFD-80FD-4D98-BD3C-F31A8690B7A6}"/>
    <dgm:cxn modelId="{E021D944-A5B6-4359-98D0-8B4EA91F24E4}" type="presOf" srcId="{E0B5C67D-9554-4DB2-9846-E7E3E671ACE9}" destId="{1DCF8362-84D2-43E9-AD47-B7C64027DD75}" srcOrd="0" destOrd="0" presId="urn:microsoft.com/office/officeart/2005/8/layout/cycle2"/>
    <dgm:cxn modelId="{B89483C8-C5E0-460D-AAE4-B852BB49CFA9}" type="presParOf" srcId="{CC561AE3-AF07-45EE-863E-CB408166FB3A}" destId="{40B69740-A286-412C-AF31-826A2873807F}" srcOrd="0" destOrd="0" presId="urn:microsoft.com/office/officeart/2005/8/layout/cycle2"/>
    <dgm:cxn modelId="{EAA301AD-3E11-40D9-8F69-EA4A0E0F8350}" type="presParOf" srcId="{CC561AE3-AF07-45EE-863E-CB408166FB3A}" destId="{EBB528A6-FFA3-4CF1-A0C7-3225567DD4A8}" srcOrd="1" destOrd="0" presId="urn:microsoft.com/office/officeart/2005/8/layout/cycle2"/>
    <dgm:cxn modelId="{E29F34C4-E994-4E64-817B-17742A8F3FD2}" type="presParOf" srcId="{EBB528A6-FFA3-4CF1-A0C7-3225567DD4A8}" destId="{F2E846DE-74EA-41E3-A03A-74517E0C364F}" srcOrd="0" destOrd="0" presId="urn:microsoft.com/office/officeart/2005/8/layout/cycle2"/>
    <dgm:cxn modelId="{AB2D2800-8E0C-4132-88F5-34E9F789E93B}" type="presParOf" srcId="{CC561AE3-AF07-45EE-863E-CB408166FB3A}" destId="{9C87A3EF-744F-4807-B7EC-910F43C19A08}" srcOrd="2" destOrd="0" presId="urn:microsoft.com/office/officeart/2005/8/layout/cycle2"/>
    <dgm:cxn modelId="{4D7DBA49-FC05-4B8E-9BDC-320A0382077B}" type="presParOf" srcId="{CC561AE3-AF07-45EE-863E-CB408166FB3A}" destId="{42E4196D-9A0D-483C-A7E7-A7A98A49C89E}" srcOrd="3" destOrd="0" presId="urn:microsoft.com/office/officeart/2005/8/layout/cycle2"/>
    <dgm:cxn modelId="{78065822-D5C3-471E-8887-2C91BB2E315E}" type="presParOf" srcId="{42E4196D-9A0D-483C-A7E7-A7A98A49C89E}" destId="{F9439304-D863-46C6-833C-2691F32B6498}" srcOrd="0" destOrd="0" presId="urn:microsoft.com/office/officeart/2005/8/layout/cycle2"/>
    <dgm:cxn modelId="{9E539FCB-A69A-4B16-A150-935715ECBAB3}" type="presParOf" srcId="{CC561AE3-AF07-45EE-863E-CB408166FB3A}" destId="{2CA7F762-F2C2-475A-8DC1-CCC44123586F}" srcOrd="4" destOrd="0" presId="urn:microsoft.com/office/officeart/2005/8/layout/cycle2"/>
    <dgm:cxn modelId="{D25CDB27-1978-4D20-B4CB-95927E64BF92}" type="presParOf" srcId="{CC561AE3-AF07-45EE-863E-CB408166FB3A}" destId="{776FE620-7231-4149-BB03-0AB0B80FF2E2}" srcOrd="5" destOrd="0" presId="urn:microsoft.com/office/officeart/2005/8/layout/cycle2"/>
    <dgm:cxn modelId="{7F453374-9415-420B-A07E-8255D0CD8F23}" type="presParOf" srcId="{776FE620-7231-4149-BB03-0AB0B80FF2E2}" destId="{5D2F2855-4706-428C-8B3A-12A74049E2B2}" srcOrd="0" destOrd="0" presId="urn:microsoft.com/office/officeart/2005/8/layout/cycle2"/>
    <dgm:cxn modelId="{DA74B67C-477E-468D-AC3E-86ECFE84D15E}" type="presParOf" srcId="{CC561AE3-AF07-45EE-863E-CB408166FB3A}" destId="{67AB35E3-5F62-45E1-B36A-B92FAD714228}" srcOrd="6" destOrd="0" presId="urn:microsoft.com/office/officeart/2005/8/layout/cycle2"/>
    <dgm:cxn modelId="{036BEE50-A120-4EE2-85A5-A544F9B623D8}" type="presParOf" srcId="{CC561AE3-AF07-45EE-863E-CB408166FB3A}" destId="{1DCF8362-84D2-43E9-AD47-B7C64027DD75}" srcOrd="7" destOrd="0" presId="urn:microsoft.com/office/officeart/2005/8/layout/cycle2"/>
    <dgm:cxn modelId="{F4DF02FD-DC8B-4793-B0AD-2ABD5D3BAA0F}" type="presParOf" srcId="{1DCF8362-84D2-43E9-AD47-B7C64027DD75}" destId="{09917F5D-C046-4AC7-8BD8-A424A0E8039A}" srcOrd="0" destOrd="0" presId="urn:microsoft.com/office/officeart/2005/8/layout/cycle2"/>
    <dgm:cxn modelId="{63400C1D-C981-4571-9194-E72AC8D75944}" type="presParOf" srcId="{CC561AE3-AF07-45EE-863E-CB408166FB3A}" destId="{1019607E-6260-45C8-B5DB-AA9731AA0426}" srcOrd="8" destOrd="0" presId="urn:microsoft.com/office/officeart/2005/8/layout/cycle2"/>
    <dgm:cxn modelId="{AB17BA09-A62D-42B4-A63D-358969596860}" type="presParOf" srcId="{CC561AE3-AF07-45EE-863E-CB408166FB3A}" destId="{E37655C1-3F37-453E-B6E1-10290EADBD9F}" srcOrd="9" destOrd="0" presId="urn:microsoft.com/office/officeart/2005/8/layout/cycle2"/>
    <dgm:cxn modelId="{EBDD5243-A229-4844-8874-55D377DB7675}" type="presParOf" srcId="{E37655C1-3F37-453E-B6E1-10290EADBD9F}" destId="{D3E87B2A-6C93-4AFB-9190-60670559CD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B26C2F-E9AF-4138-A3D2-F40076EB73F8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A7A9AC4-50DC-4431-B380-284E6DA43151}">
      <dgm:prSet phldrT="[Текст]" phldr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5D89D358-77D7-44C5-8F93-BC0172523F56}" type="parTrans" cxnId="{0D00AC63-8A27-41D8-9265-874045DF467C}">
      <dgm:prSet/>
      <dgm:spPr/>
      <dgm:t>
        <a:bodyPr/>
        <a:lstStyle/>
        <a:p>
          <a:endParaRPr lang="ru-RU"/>
        </a:p>
      </dgm:t>
    </dgm:pt>
    <dgm:pt modelId="{0D40DADD-F6CB-461D-990D-0AE1CD446F38}" type="sibTrans" cxnId="{0D00AC63-8A27-41D8-9265-874045DF467C}">
      <dgm:prSet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94899600-9ECE-4354-A770-A9481F576E45}">
      <dgm:prSet phldrT="[Текст]" phldr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23E626A-21A9-41C2-B1F9-567D94F95ADD}" type="parTrans" cxnId="{20D7FCA3-A726-4597-B9D3-F2CE3BA56894}">
      <dgm:prSet/>
      <dgm:spPr/>
      <dgm:t>
        <a:bodyPr/>
        <a:lstStyle/>
        <a:p>
          <a:endParaRPr lang="ru-RU"/>
        </a:p>
      </dgm:t>
    </dgm:pt>
    <dgm:pt modelId="{964BA827-469B-43BD-AE68-1C635594A38D}" type="sibTrans" cxnId="{20D7FCA3-A726-4597-B9D3-F2CE3BA56894}">
      <dgm:prSet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08122E2-41DF-4F71-B719-8431E6DBF9C9}">
      <dgm:prSet phldrT="[Текст]" phldr="1"/>
      <dgm:spPr>
        <a:solidFill>
          <a:schemeClr val="accent5">
            <a:lumMod val="60000"/>
            <a:lumOff val="40000"/>
            <a:alpha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64076F55-A102-4B68-9A4F-C52C92F59BF3}" type="parTrans" cxnId="{C5E96F0A-C8F8-421D-83FA-D9AFB8BFFE9F}">
      <dgm:prSet/>
      <dgm:spPr/>
      <dgm:t>
        <a:bodyPr/>
        <a:lstStyle/>
        <a:p>
          <a:endParaRPr lang="ru-RU"/>
        </a:p>
      </dgm:t>
    </dgm:pt>
    <dgm:pt modelId="{0DAFBDBE-D2F9-4137-9F1E-A60C2F85B93A}" type="sibTrans" cxnId="{C5E96F0A-C8F8-421D-83FA-D9AFB8BFFE9F}">
      <dgm:prSet/>
      <dgm:spPr/>
      <dgm:t>
        <a:bodyPr/>
        <a:lstStyle/>
        <a:p>
          <a:endParaRPr lang="ru-RU"/>
        </a:p>
      </dgm:t>
    </dgm:pt>
    <dgm:pt modelId="{3C80E4A9-C691-438D-9AFA-64E4A43400BE}" type="pres">
      <dgm:prSet presAssocID="{61B26C2F-E9AF-4138-A3D2-F40076EB73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8A9EB-D85E-4B7D-B476-11FDBDDA373B}" type="pres">
      <dgm:prSet presAssocID="{61B26C2F-E9AF-4138-A3D2-F40076EB73F8}" presName="dummyMaxCanvas" presStyleCnt="0">
        <dgm:presLayoutVars/>
      </dgm:prSet>
      <dgm:spPr/>
    </dgm:pt>
    <dgm:pt modelId="{55E8C507-4474-4071-BF53-15889B81DC1B}" type="pres">
      <dgm:prSet presAssocID="{61B26C2F-E9AF-4138-A3D2-F40076EB73F8}" presName="ThreeNodes_1" presStyleLbl="node1" presStyleIdx="0" presStyleCnt="3" custScaleX="95041" custScaleY="9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169B7-6B8B-4122-B08C-CA5E5D8CCA90}" type="pres">
      <dgm:prSet presAssocID="{61B26C2F-E9AF-4138-A3D2-F40076EB73F8}" presName="ThreeNodes_2" presStyleLbl="node1" presStyleIdx="1" presStyleCnt="3" custScaleX="98847" custScaleY="95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211D8-28D0-48F1-8835-B370A175EE94}" type="pres">
      <dgm:prSet presAssocID="{61B26C2F-E9AF-4138-A3D2-F40076EB73F8}" presName="ThreeNodes_3" presStyleLbl="node1" presStyleIdx="2" presStyleCnt="3" custScaleX="100693" custScaleY="9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C655-7C5D-422C-927F-EBCC79C4164C}" type="pres">
      <dgm:prSet presAssocID="{61B26C2F-E9AF-4138-A3D2-F40076EB73F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68C7-4BDC-4259-A523-3C87424B3152}" type="pres">
      <dgm:prSet presAssocID="{61B26C2F-E9AF-4138-A3D2-F40076EB73F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830A0-BE6E-40CD-A3CE-E868B3135D64}" type="pres">
      <dgm:prSet presAssocID="{61B26C2F-E9AF-4138-A3D2-F40076EB73F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C3B3B-660B-4AF6-B12C-368A30BD45B6}" type="pres">
      <dgm:prSet presAssocID="{61B26C2F-E9AF-4138-A3D2-F40076EB73F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F871F-25C3-451D-BFCF-237A524C3AB5}" type="pres">
      <dgm:prSet presAssocID="{61B26C2F-E9AF-4138-A3D2-F40076EB73F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8CA86-C1ED-4628-BCC9-89D9DBC2118D}" type="presOf" srcId="{FA7A9AC4-50DC-4431-B380-284E6DA43151}" destId="{0D6830A0-BE6E-40CD-A3CE-E868B3135D64}" srcOrd="1" destOrd="0" presId="urn:microsoft.com/office/officeart/2005/8/layout/vProcess5"/>
    <dgm:cxn modelId="{C5E96F0A-C8F8-421D-83FA-D9AFB8BFFE9F}" srcId="{61B26C2F-E9AF-4138-A3D2-F40076EB73F8}" destId="{708122E2-41DF-4F71-B719-8431E6DBF9C9}" srcOrd="2" destOrd="0" parTransId="{64076F55-A102-4B68-9A4F-C52C92F59BF3}" sibTransId="{0DAFBDBE-D2F9-4137-9F1E-A60C2F85B93A}"/>
    <dgm:cxn modelId="{A916B3A5-6CC3-45E3-82C5-BC5AFE473163}" type="presOf" srcId="{94899600-9ECE-4354-A770-A9481F576E45}" destId="{C9D169B7-6B8B-4122-B08C-CA5E5D8CCA90}" srcOrd="0" destOrd="0" presId="urn:microsoft.com/office/officeart/2005/8/layout/vProcess5"/>
    <dgm:cxn modelId="{20D7FCA3-A726-4597-B9D3-F2CE3BA56894}" srcId="{61B26C2F-E9AF-4138-A3D2-F40076EB73F8}" destId="{94899600-9ECE-4354-A770-A9481F576E45}" srcOrd="1" destOrd="0" parTransId="{923E626A-21A9-41C2-B1F9-567D94F95ADD}" sibTransId="{964BA827-469B-43BD-AE68-1C635594A38D}"/>
    <dgm:cxn modelId="{C81A008A-BBEE-418D-96CD-FB94BAB4A977}" type="presOf" srcId="{964BA827-469B-43BD-AE68-1C635594A38D}" destId="{3F2E68C7-4BDC-4259-A523-3C87424B3152}" srcOrd="0" destOrd="0" presId="urn:microsoft.com/office/officeart/2005/8/layout/vProcess5"/>
    <dgm:cxn modelId="{EBE38F20-4E3F-4215-BE1D-A19920597C1D}" type="presOf" srcId="{61B26C2F-E9AF-4138-A3D2-F40076EB73F8}" destId="{3C80E4A9-C691-438D-9AFA-64E4A43400BE}" srcOrd="0" destOrd="0" presId="urn:microsoft.com/office/officeart/2005/8/layout/vProcess5"/>
    <dgm:cxn modelId="{1B8D1B25-5E4D-41C6-BB6F-4DBF8013031D}" type="presOf" srcId="{0D40DADD-F6CB-461D-990D-0AE1CD446F38}" destId="{351EC655-7C5D-422C-927F-EBCC79C4164C}" srcOrd="0" destOrd="0" presId="urn:microsoft.com/office/officeart/2005/8/layout/vProcess5"/>
    <dgm:cxn modelId="{3BBE1402-FA23-4605-AE2A-0B55A964D842}" type="presOf" srcId="{708122E2-41DF-4F71-B719-8431E6DBF9C9}" destId="{B42F871F-25C3-451D-BFCF-237A524C3AB5}" srcOrd="1" destOrd="0" presId="urn:microsoft.com/office/officeart/2005/8/layout/vProcess5"/>
    <dgm:cxn modelId="{8852D797-7977-490A-A018-7676D2D9AC8C}" type="presOf" srcId="{FA7A9AC4-50DC-4431-B380-284E6DA43151}" destId="{55E8C507-4474-4071-BF53-15889B81DC1B}" srcOrd="0" destOrd="0" presId="urn:microsoft.com/office/officeart/2005/8/layout/vProcess5"/>
    <dgm:cxn modelId="{0D00AC63-8A27-41D8-9265-874045DF467C}" srcId="{61B26C2F-E9AF-4138-A3D2-F40076EB73F8}" destId="{FA7A9AC4-50DC-4431-B380-284E6DA43151}" srcOrd="0" destOrd="0" parTransId="{5D89D358-77D7-44C5-8F93-BC0172523F56}" sibTransId="{0D40DADD-F6CB-461D-990D-0AE1CD446F38}"/>
    <dgm:cxn modelId="{1C91304F-D06D-419F-8C5F-7A48A34F1ACA}" type="presOf" srcId="{708122E2-41DF-4F71-B719-8431E6DBF9C9}" destId="{D94211D8-28D0-48F1-8835-B370A175EE94}" srcOrd="0" destOrd="0" presId="urn:microsoft.com/office/officeart/2005/8/layout/vProcess5"/>
    <dgm:cxn modelId="{393754E6-2C01-46A9-BD55-4D2DCBB8D33A}" type="presOf" srcId="{94899600-9ECE-4354-A770-A9481F576E45}" destId="{B82C3B3B-660B-4AF6-B12C-368A30BD45B6}" srcOrd="1" destOrd="0" presId="urn:microsoft.com/office/officeart/2005/8/layout/vProcess5"/>
    <dgm:cxn modelId="{44087B01-DC46-489B-BC8E-EC52A4BB0C65}" type="presParOf" srcId="{3C80E4A9-C691-438D-9AFA-64E4A43400BE}" destId="{1C98A9EB-D85E-4B7D-B476-11FDBDDA373B}" srcOrd="0" destOrd="0" presId="urn:microsoft.com/office/officeart/2005/8/layout/vProcess5"/>
    <dgm:cxn modelId="{78984E8C-CA39-41DA-A59B-2773E36FAF86}" type="presParOf" srcId="{3C80E4A9-C691-438D-9AFA-64E4A43400BE}" destId="{55E8C507-4474-4071-BF53-15889B81DC1B}" srcOrd="1" destOrd="0" presId="urn:microsoft.com/office/officeart/2005/8/layout/vProcess5"/>
    <dgm:cxn modelId="{F82AA9E8-EC81-4E78-AD4C-7B693B11B841}" type="presParOf" srcId="{3C80E4A9-C691-438D-9AFA-64E4A43400BE}" destId="{C9D169B7-6B8B-4122-B08C-CA5E5D8CCA90}" srcOrd="2" destOrd="0" presId="urn:microsoft.com/office/officeart/2005/8/layout/vProcess5"/>
    <dgm:cxn modelId="{3FEC1706-EB04-47B1-A9B0-FDE1736ADE2D}" type="presParOf" srcId="{3C80E4A9-C691-438D-9AFA-64E4A43400BE}" destId="{D94211D8-28D0-48F1-8835-B370A175EE94}" srcOrd="3" destOrd="0" presId="urn:microsoft.com/office/officeart/2005/8/layout/vProcess5"/>
    <dgm:cxn modelId="{483FA174-E3B0-4EDB-9D67-E75375D4BEA7}" type="presParOf" srcId="{3C80E4A9-C691-438D-9AFA-64E4A43400BE}" destId="{351EC655-7C5D-422C-927F-EBCC79C4164C}" srcOrd="4" destOrd="0" presId="urn:microsoft.com/office/officeart/2005/8/layout/vProcess5"/>
    <dgm:cxn modelId="{045D7367-CFE1-4B74-AF90-B7CDEB56FC70}" type="presParOf" srcId="{3C80E4A9-C691-438D-9AFA-64E4A43400BE}" destId="{3F2E68C7-4BDC-4259-A523-3C87424B3152}" srcOrd="5" destOrd="0" presId="urn:microsoft.com/office/officeart/2005/8/layout/vProcess5"/>
    <dgm:cxn modelId="{5200EA8A-20BA-48D2-AC32-366B0C76DCC4}" type="presParOf" srcId="{3C80E4A9-C691-438D-9AFA-64E4A43400BE}" destId="{0D6830A0-BE6E-40CD-A3CE-E868B3135D64}" srcOrd="6" destOrd="0" presId="urn:microsoft.com/office/officeart/2005/8/layout/vProcess5"/>
    <dgm:cxn modelId="{CA8B98BA-4FF4-43ED-8D1A-8B2939DEF0D5}" type="presParOf" srcId="{3C80E4A9-C691-438D-9AFA-64E4A43400BE}" destId="{B82C3B3B-660B-4AF6-B12C-368A30BD45B6}" srcOrd="7" destOrd="0" presId="urn:microsoft.com/office/officeart/2005/8/layout/vProcess5"/>
    <dgm:cxn modelId="{9F494F13-5722-4648-B340-828B42252C5D}" type="presParOf" srcId="{3C80E4A9-C691-438D-9AFA-64E4A43400BE}" destId="{B42F871F-25C3-451D-BFCF-237A524C3A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EB0D0-4C97-4567-84DE-B5DC3830FC9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1006-10CC-452D-AD3D-2723E3BC708B}">
      <dgm:prSet phldrT="[Текст]" phldr="1"/>
      <dgm:spPr/>
      <dgm:t>
        <a:bodyPr/>
        <a:lstStyle/>
        <a:p>
          <a:endParaRPr lang="ru-RU" dirty="0"/>
        </a:p>
      </dgm:t>
    </dgm:pt>
    <dgm:pt modelId="{CC659B29-8F96-4414-B957-0E6613EE4803}" type="parTrans" cxnId="{6B476C0B-A386-4FC4-91E0-7CE300B5BD8A}">
      <dgm:prSet/>
      <dgm:spPr/>
      <dgm:t>
        <a:bodyPr/>
        <a:lstStyle/>
        <a:p>
          <a:endParaRPr lang="ru-RU"/>
        </a:p>
      </dgm:t>
    </dgm:pt>
    <dgm:pt modelId="{A2887843-E7DD-45F6-80E7-2F14B7EBE335}" type="sibTrans" cxnId="{6B476C0B-A386-4FC4-91E0-7CE300B5BD8A}">
      <dgm:prSet/>
      <dgm:spPr/>
      <dgm:t>
        <a:bodyPr/>
        <a:lstStyle/>
        <a:p>
          <a:endParaRPr lang="ru-RU"/>
        </a:p>
      </dgm:t>
    </dgm:pt>
    <dgm:pt modelId="{B078117D-C2B8-4434-8CEE-9ACB62A54AC7}">
      <dgm:prSet phldrT="[Текст]"/>
      <dgm:spPr/>
      <dgm:t>
        <a:bodyPr/>
        <a:lstStyle/>
        <a:p>
          <a:endParaRPr lang="ru-RU" dirty="0"/>
        </a:p>
      </dgm:t>
    </dgm:pt>
    <dgm:pt modelId="{3EBE940C-AEB4-4E23-86AC-2B4B083706F8}" type="parTrans" cxnId="{EBF25377-2D4A-456E-8B65-5DAAE128C394}">
      <dgm:prSet/>
      <dgm:spPr/>
      <dgm:t>
        <a:bodyPr/>
        <a:lstStyle/>
        <a:p>
          <a:endParaRPr lang="ru-RU"/>
        </a:p>
      </dgm:t>
    </dgm:pt>
    <dgm:pt modelId="{88C9220A-1967-4341-8F34-94D9C8315560}" type="sibTrans" cxnId="{EBF25377-2D4A-456E-8B65-5DAAE128C394}">
      <dgm:prSet/>
      <dgm:spPr/>
      <dgm:t>
        <a:bodyPr/>
        <a:lstStyle/>
        <a:p>
          <a:endParaRPr lang="ru-RU"/>
        </a:p>
      </dgm:t>
    </dgm:pt>
    <dgm:pt modelId="{3A5972FD-BBB4-4AE7-9116-82CF3EA76D68}">
      <dgm:prSet phldrT="[Текст]" phldr="1"/>
      <dgm:spPr/>
      <dgm:t>
        <a:bodyPr/>
        <a:lstStyle/>
        <a:p>
          <a:endParaRPr lang="ru-RU"/>
        </a:p>
      </dgm:t>
    </dgm:pt>
    <dgm:pt modelId="{7F883DE9-9D6F-4B88-90E1-1914D80B79DF}" type="parTrans" cxnId="{D9604229-BFD7-467C-996A-1A3C2B21CA77}">
      <dgm:prSet/>
      <dgm:spPr/>
      <dgm:t>
        <a:bodyPr/>
        <a:lstStyle/>
        <a:p>
          <a:endParaRPr lang="ru-RU"/>
        </a:p>
      </dgm:t>
    </dgm:pt>
    <dgm:pt modelId="{DFCA1E01-8CFA-4DDE-A3DF-601A259F268C}" type="sibTrans" cxnId="{D9604229-BFD7-467C-996A-1A3C2B21CA77}">
      <dgm:prSet/>
      <dgm:spPr/>
      <dgm:t>
        <a:bodyPr/>
        <a:lstStyle/>
        <a:p>
          <a:endParaRPr lang="ru-RU"/>
        </a:p>
      </dgm:t>
    </dgm:pt>
    <dgm:pt modelId="{771C2ED2-9784-447E-B67A-83E1FB7670F2}">
      <dgm:prSet phldrT="[Текст]" phldr="1"/>
      <dgm:spPr/>
      <dgm:t>
        <a:bodyPr/>
        <a:lstStyle/>
        <a:p>
          <a:endParaRPr lang="ru-RU"/>
        </a:p>
      </dgm:t>
    </dgm:pt>
    <dgm:pt modelId="{9ACBD78B-718D-43BC-A7F0-5245D20A0BA0}" type="parTrans" cxnId="{AF9911C5-59F6-40CC-8020-2AC8E6B06A0D}">
      <dgm:prSet/>
      <dgm:spPr/>
      <dgm:t>
        <a:bodyPr/>
        <a:lstStyle/>
        <a:p>
          <a:endParaRPr lang="ru-RU"/>
        </a:p>
      </dgm:t>
    </dgm:pt>
    <dgm:pt modelId="{E507637D-1B95-4673-B9B1-D02231752785}" type="sibTrans" cxnId="{AF9911C5-59F6-40CC-8020-2AC8E6B06A0D}">
      <dgm:prSet/>
      <dgm:spPr/>
      <dgm:t>
        <a:bodyPr/>
        <a:lstStyle/>
        <a:p>
          <a:endParaRPr lang="ru-RU"/>
        </a:p>
      </dgm:t>
    </dgm:pt>
    <dgm:pt modelId="{5916FEEC-E05A-4B54-9C05-88C39E38F00A}">
      <dgm:prSet phldrT="[Текст]" phldr="1"/>
      <dgm:spPr/>
      <dgm:t>
        <a:bodyPr/>
        <a:lstStyle/>
        <a:p>
          <a:endParaRPr lang="ru-RU" dirty="0"/>
        </a:p>
      </dgm:t>
    </dgm:pt>
    <dgm:pt modelId="{667A5A6A-015C-4A16-8E5D-69C520BB0EF7}" type="parTrans" cxnId="{30FE1D11-DABE-4E72-9AF6-E48EA4E17602}">
      <dgm:prSet/>
      <dgm:spPr/>
      <dgm:t>
        <a:bodyPr/>
        <a:lstStyle/>
        <a:p>
          <a:endParaRPr lang="ru-RU"/>
        </a:p>
      </dgm:t>
    </dgm:pt>
    <dgm:pt modelId="{F35B99D0-0DC5-4D2F-8CB1-6B71D2529821}" type="sibTrans" cxnId="{30FE1D11-DABE-4E72-9AF6-E48EA4E17602}">
      <dgm:prSet/>
      <dgm:spPr/>
      <dgm:t>
        <a:bodyPr/>
        <a:lstStyle/>
        <a:p>
          <a:endParaRPr lang="ru-RU"/>
        </a:p>
      </dgm:t>
    </dgm:pt>
    <dgm:pt modelId="{BA92BE82-417C-4B9B-9068-77D415F65660}">
      <dgm:prSet phldrT="[Текст]" phldr="1"/>
      <dgm:spPr/>
      <dgm:t>
        <a:bodyPr/>
        <a:lstStyle/>
        <a:p>
          <a:endParaRPr lang="ru-RU" dirty="0"/>
        </a:p>
      </dgm:t>
    </dgm:pt>
    <dgm:pt modelId="{8DEFB7AB-8CBD-4348-8B25-752314A4550C}" type="parTrans" cxnId="{CE622D42-486B-4CDF-9C0D-BF207A3BCE15}">
      <dgm:prSet/>
      <dgm:spPr/>
      <dgm:t>
        <a:bodyPr/>
        <a:lstStyle/>
        <a:p>
          <a:endParaRPr lang="ru-RU"/>
        </a:p>
      </dgm:t>
    </dgm:pt>
    <dgm:pt modelId="{D09BF811-EF52-440F-A858-A470E3B343CD}" type="sibTrans" cxnId="{CE622D42-486B-4CDF-9C0D-BF207A3BCE15}">
      <dgm:prSet/>
      <dgm:spPr/>
      <dgm:t>
        <a:bodyPr/>
        <a:lstStyle/>
        <a:p>
          <a:endParaRPr lang="ru-RU"/>
        </a:p>
      </dgm:t>
    </dgm:pt>
    <dgm:pt modelId="{6ED89A1C-BC3A-4E42-8DFA-69C4BD82A095}">
      <dgm:prSet phldrT="[Текст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4DF333A2-C644-4446-8E45-34E9DFCF7D61}" type="parTrans" cxnId="{3DAE172F-24EA-479C-B8CC-B60664BD14B7}">
      <dgm:prSet/>
      <dgm:spPr/>
      <dgm:t>
        <a:bodyPr/>
        <a:lstStyle/>
        <a:p>
          <a:endParaRPr lang="ru-RU"/>
        </a:p>
      </dgm:t>
    </dgm:pt>
    <dgm:pt modelId="{5BBA7BC2-6635-478D-8B82-B5B4F6F6446A}" type="sibTrans" cxnId="{3DAE172F-24EA-479C-B8CC-B60664BD14B7}">
      <dgm:prSet/>
      <dgm:spPr/>
      <dgm:t>
        <a:bodyPr/>
        <a:lstStyle/>
        <a:p>
          <a:endParaRPr lang="ru-RU"/>
        </a:p>
      </dgm:t>
    </dgm:pt>
    <dgm:pt modelId="{1F552202-444E-4867-B1B7-70EEB88CF993}">
      <dgm:prSet phldrT="[Текст]" phldr="1"/>
      <dgm:spPr/>
      <dgm:t>
        <a:bodyPr/>
        <a:lstStyle/>
        <a:p>
          <a:endParaRPr lang="ru-RU"/>
        </a:p>
      </dgm:t>
    </dgm:pt>
    <dgm:pt modelId="{D90B6981-F6D9-4EA2-944D-0DEB6878806B}" type="parTrans" cxnId="{07C7F226-30FB-4AC0-AD09-B383BFB0FAEA}">
      <dgm:prSet/>
      <dgm:spPr/>
      <dgm:t>
        <a:bodyPr/>
        <a:lstStyle/>
        <a:p>
          <a:endParaRPr lang="ru-RU"/>
        </a:p>
      </dgm:t>
    </dgm:pt>
    <dgm:pt modelId="{A811B203-5C16-4871-B679-5DA0FFDC3C72}" type="sibTrans" cxnId="{07C7F226-30FB-4AC0-AD09-B383BFB0FAEA}">
      <dgm:prSet/>
      <dgm:spPr/>
      <dgm:t>
        <a:bodyPr/>
        <a:lstStyle/>
        <a:p>
          <a:endParaRPr lang="ru-RU"/>
        </a:p>
      </dgm:t>
    </dgm:pt>
    <dgm:pt modelId="{BEA6FE66-FE13-4E20-A754-6FABE66C404C}">
      <dgm:prSet phldrT="[Текст]" phldr="1"/>
      <dgm:spPr/>
      <dgm:t>
        <a:bodyPr/>
        <a:lstStyle/>
        <a:p>
          <a:endParaRPr lang="ru-RU"/>
        </a:p>
      </dgm:t>
    </dgm:pt>
    <dgm:pt modelId="{9F2E782A-3E1A-4A26-B9FC-A2F58C9B7DDF}" type="parTrans" cxnId="{00CD3658-412F-43A5-A769-88842D63EE49}">
      <dgm:prSet/>
      <dgm:spPr/>
      <dgm:t>
        <a:bodyPr/>
        <a:lstStyle/>
        <a:p>
          <a:endParaRPr lang="ru-RU"/>
        </a:p>
      </dgm:t>
    </dgm:pt>
    <dgm:pt modelId="{5B91283E-C6DB-41FE-BAF1-627F19508254}" type="sibTrans" cxnId="{00CD3658-412F-43A5-A769-88842D63EE49}">
      <dgm:prSet/>
      <dgm:spPr/>
      <dgm:t>
        <a:bodyPr/>
        <a:lstStyle/>
        <a:p>
          <a:endParaRPr lang="ru-RU"/>
        </a:p>
      </dgm:t>
    </dgm:pt>
    <dgm:pt modelId="{337E41AD-66DE-4A39-821D-A247CE4A2883}" type="pres">
      <dgm:prSet presAssocID="{FDAEB0D0-4C97-4567-84DE-B5DC3830FC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88028-3141-4A69-B0E0-5F4A0C6F241A}" type="pres">
      <dgm:prSet presAssocID="{6ED89A1C-BC3A-4E42-8DFA-69C4BD82A095}" presName="boxAndChildren" presStyleCnt="0"/>
      <dgm:spPr/>
    </dgm:pt>
    <dgm:pt modelId="{64917251-2B05-49BC-9305-0DCE8A80FBEF}" type="pres">
      <dgm:prSet presAssocID="{6ED89A1C-BC3A-4E42-8DFA-69C4BD82A095}" presName="parentTextBox" presStyleLbl="node1" presStyleIdx="0" presStyleCnt="3"/>
      <dgm:spPr/>
      <dgm:t>
        <a:bodyPr/>
        <a:lstStyle/>
        <a:p>
          <a:endParaRPr lang="ru-RU"/>
        </a:p>
      </dgm:t>
    </dgm:pt>
    <dgm:pt modelId="{184CC3B8-EA6E-4794-B0A5-C799345F6EFD}" type="pres">
      <dgm:prSet presAssocID="{6ED89A1C-BC3A-4E42-8DFA-69C4BD82A095}" presName="entireBox" presStyleLbl="node1" presStyleIdx="0" presStyleCnt="3" custScaleY="93970"/>
      <dgm:spPr/>
      <dgm:t>
        <a:bodyPr/>
        <a:lstStyle/>
        <a:p>
          <a:endParaRPr lang="ru-RU"/>
        </a:p>
      </dgm:t>
    </dgm:pt>
    <dgm:pt modelId="{F5FAF181-C4D0-44C0-8F3B-2CC4DFEFFDB1}" type="pres">
      <dgm:prSet presAssocID="{6ED89A1C-BC3A-4E42-8DFA-69C4BD82A095}" presName="descendantBox" presStyleCnt="0"/>
      <dgm:spPr/>
    </dgm:pt>
    <dgm:pt modelId="{35C1F73A-0263-4473-82FD-8372DA8FAB6E}" type="pres">
      <dgm:prSet presAssocID="{1F552202-444E-4867-B1B7-70EEB88CF99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9D82-F3A2-4EEC-AB59-3CE5555DEBFC}" type="pres">
      <dgm:prSet presAssocID="{BEA6FE66-FE13-4E20-A754-6FABE66C404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312CE-29CF-4832-9C6C-92801C248223}" type="pres">
      <dgm:prSet presAssocID="{E507637D-1B95-4673-B9B1-D02231752785}" presName="sp" presStyleCnt="0"/>
      <dgm:spPr/>
    </dgm:pt>
    <dgm:pt modelId="{C7FA5BDF-ED7B-492C-BF8F-1A48B380193E}" type="pres">
      <dgm:prSet presAssocID="{771C2ED2-9784-447E-B67A-83E1FB7670F2}" presName="arrowAndChildren" presStyleCnt="0"/>
      <dgm:spPr/>
    </dgm:pt>
    <dgm:pt modelId="{470F3E7E-398A-49D8-A998-AE5847FAA916}" type="pres">
      <dgm:prSet presAssocID="{771C2ED2-9784-447E-B67A-83E1FB7670F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7BD8050-420F-46D6-8EFB-5917274D84EF}" type="pres">
      <dgm:prSet presAssocID="{771C2ED2-9784-447E-B67A-83E1FB7670F2}" presName="arrow" presStyleLbl="node1" presStyleIdx="1" presStyleCnt="3"/>
      <dgm:spPr/>
      <dgm:t>
        <a:bodyPr/>
        <a:lstStyle/>
        <a:p>
          <a:endParaRPr lang="ru-RU"/>
        </a:p>
      </dgm:t>
    </dgm:pt>
    <dgm:pt modelId="{767E994E-CF62-431F-A293-CED1F854A113}" type="pres">
      <dgm:prSet presAssocID="{771C2ED2-9784-447E-B67A-83E1FB7670F2}" presName="descendantArrow" presStyleCnt="0"/>
      <dgm:spPr/>
    </dgm:pt>
    <dgm:pt modelId="{6474F56F-B7FD-41B8-A261-448DEA4BFC5E}" type="pres">
      <dgm:prSet presAssocID="{5916FEEC-E05A-4B54-9C05-88C39E38F00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3C3DD-3BFC-4AD3-967A-63D18CB96A23}" type="pres">
      <dgm:prSet presAssocID="{BA92BE82-417C-4B9B-9068-77D415F6566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19FF-252A-4EF6-8208-641FD4D8F034}" type="pres">
      <dgm:prSet presAssocID="{A2887843-E7DD-45F6-80E7-2F14B7EBE335}" presName="sp" presStyleCnt="0"/>
      <dgm:spPr/>
    </dgm:pt>
    <dgm:pt modelId="{23A87BE6-782C-4129-A190-71EE2AD51830}" type="pres">
      <dgm:prSet presAssocID="{5DDE1006-10CC-452D-AD3D-2723E3BC708B}" presName="arrowAndChildren" presStyleCnt="0"/>
      <dgm:spPr/>
    </dgm:pt>
    <dgm:pt modelId="{CAEDF1BB-2F7A-42E4-9BC6-4C92237DAB1B}" type="pres">
      <dgm:prSet presAssocID="{5DDE1006-10CC-452D-AD3D-2723E3BC708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0C85A46-978D-4ED4-A7B4-56CC7BCB30CB}" type="pres">
      <dgm:prSet presAssocID="{5DDE1006-10CC-452D-AD3D-2723E3BC708B}" presName="arrow" presStyleLbl="node1" presStyleIdx="2" presStyleCnt="3" custLinFactNeighborY="-46"/>
      <dgm:spPr/>
      <dgm:t>
        <a:bodyPr/>
        <a:lstStyle/>
        <a:p>
          <a:endParaRPr lang="ru-RU"/>
        </a:p>
      </dgm:t>
    </dgm:pt>
    <dgm:pt modelId="{6D4F1A70-0E40-4A81-B0BE-60E632BEBE64}" type="pres">
      <dgm:prSet presAssocID="{5DDE1006-10CC-452D-AD3D-2723E3BC708B}" presName="descendantArrow" presStyleCnt="0"/>
      <dgm:spPr/>
    </dgm:pt>
    <dgm:pt modelId="{6AC17FBB-01E4-410B-895C-3547C0F455EE}" type="pres">
      <dgm:prSet presAssocID="{B078117D-C2B8-4434-8CEE-9ACB62A54AC7}" presName="childTextArrow" presStyleLbl="fgAccFollowNode1" presStyleIdx="4" presStyleCnt="6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74EB0-915D-4286-BA96-F90B52553F6A}" type="pres">
      <dgm:prSet presAssocID="{3A5972FD-BBB4-4AE7-9116-82CF3EA76D6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531D2-BF75-487A-A965-B6883A8C668F}" type="presOf" srcId="{1F552202-444E-4867-B1B7-70EEB88CF993}" destId="{35C1F73A-0263-4473-82FD-8372DA8FAB6E}" srcOrd="0" destOrd="0" presId="urn:microsoft.com/office/officeart/2005/8/layout/process4"/>
    <dgm:cxn modelId="{559EEBB3-9B25-43B0-BCDC-9802F5ABF1A1}" type="presOf" srcId="{771C2ED2-9784-447E-B67A-83E1FB7670F2}" destId="{470F3E7E-398A-49D8-A998-AE5847FAA916}" srcOrd="0" destOrd="0" presId="urn:microsoft.com/office/officeart/2005/8/layout/process4"/>
    <dgm:cxn modelId="{26098CD3-4F73-4C74-8152-142AB9675849}" type="presOf" srcId="{BEA6FE66-FE13-4E20-A754-6FABE66C404C}" destId="{22719D82-F3A2-4EEC-AB59-3CE5555DEBFC}" srcOrd="0" destOrd="0" presId="urn:microsoft.com/office/officeart/2005/8/layout/process4"/>
    <dgm:cxn modelId="{022F361D-1AA5-4E42-8FCA-6685B4D5B584}" type="presOf" srcId="{5DDE1006-10CC-452D-AD3D-2723E3BC708B}" destId="{00C85A46-978D-4ED4-A7B4-56CC7BCB30CB}" srcOrd="1" destOrd="0" presId="urn:microsoft.com/office/officeart/2005/8/layout/process4"/>
    <dgm:cxn modelId="{F8C2F649-5337-4216-94BC-1B61BE55C909}" type="presOf" srcId="{B078117D-C2B8-4434-8CEE-9ACB62A54AC7}" destId="{6AC17FBB-01E4-410B-895C-3547C0F455EE}" srcOrd="0" destOrd="0" presId="urn:microsoft.com/office/officeart/2005/8/layout/process4"/>
    <dgm:cxn modelId="{8CBA5ADD-DA93-46F7-85A7-BDAF69C379D8}" type="presOf" srcId="{771C2ED2-9784-447E-B67A-83E1FB7670F2}" destId="{97BD8050-420F-46D6-8EFB-5917274D84EF}" srcOrd="1" destOrd="0" presId="urn:microsoft.com/office/officeart/2005/8/layout/process4"/>
    <dgm:cxn modelId="{CE622D42-486B-4CDF-9C0D-BF207A3BCE15}" srcId="{771C2ED2-9784-447E-B67A-83E1FB7670F2}" destId="{BA92BE82-417C-4B9B-9068-77D415F65660}" srcOrd="1" destOrd="0" parTransId="{8DEFB7AB-8CBD-4348-8B25-752314A4550C}" sibTransId="{D09BF811-EF52-440F-A858-A470E3B343CD}"/>
    <dgm:cxn modelId="{C32BD7C2-C8D5-46AF-B2A4-75C9364D4B5C}" type="presOf" srcId="{FDAEB0D0-4C97-4567-84DE-B5DC3830FC98}" destId="{337E41AD-66DE-4A39-821D-A247CE4A2883}" srcOrd="0" destOrd="0" presId="urn:microsoft.com/office/officeart/2005/8/layout/process4"/>
    <dgm:cxn modelId="{FA1EFBF3-1CFC-4C30-8D66-D8D27DC787EE}" type="presOf" srcId="{5916FEEC-E05A-4B54-9C05-88C39E38F00A}" destId="{6474F56F-B7FD-41B8-A261-448DEA4BFC5E}" srcOrd="0" destOrd="0" presId="urn:microsoft.com/office/officeart/2005/8/layout/process4"/>
    <dgm:cxn modelId="{F881416D-31B0-4CE3-9724-92FB9B197BB9}" type="presOf" srcId="{5DDE1006-10CC-452D-AD3D-2723E3BC708B}" destId="{CAEDF1BB-2F7A-42E4-9BC6-4C92237DAB1B}" srcOrd="0" destOrd="0" presId="urn:microsoft.com/office/officeart/2005/8/layout/process4"/>
    <dgm:cxn modelId="{6D3A983C-70EF-4757-A533-B8FDC58972DB}" type="presOf" srcId="{3A5972FD-BBB4-4AE7-9116-82CF3EA76D68}" destId="{2A074EB0-915D-4286-BA96-F90B52553F6A}" srcOrd="0" destOrd="0" presId="urn:microsoft.com/office/officeart/2005/8/layout/process4"/>
    <dgm:cxn modelId="{D9604229-BFD7-467C-996A-1A3C2B21CA77}" srcId="{5DDE1006-10CC-452D-AD3D-2723E3BC708B}" destId="{3A5972FD-BBB4-4AE7-9116-82CF3EA76D68}" srcOrd="1" destOrd="0" parTransId="{7F883DE9-9D6F-4B88-90E1-1914D80B79DF}" sibTransId="{DFCA1E01-8CFA-4DDE-A3DF-601A259F268C}"/>
    <dgm:cxn modelId="{AF9911C5-59F6-40CC-8020-2AC8E6B06A0D}" srcId="{FDAEB0D0-4C97-4567-84DE-B5DC3830FC98}" destId="{771C2ED2-9784-447E-B67A-83E1FB7670F2}" srcOrd="1" destOrd="0" parTransId="{9ACBD78B-718D-43BC-A7F0-5245D20A0BA0}" sibTransId="{E507637D-1B95-4673-B9B1-D02231752785}"/>
    <dgm:cxn modelId="{548A968C-FA75-4CDA-9436-6EDFAC4C8FAA}" type="presOf" srcId="{BA92BE82-417C-4B9B-9068-77D415F65660}" destId="{EB13C3DD-3BFC-4AD3-967A-63D18CB96A23}" srcOrd="0" destOrd="0" presId="urn:microsoft.com/office/officeart/2005/8/layout/process4"/>
    <dgm:cxn modelId="{F2A5F71D-FA9A-436E-9102-00FFCE50BFDE}" type="presOf" srcId="{6ED89A1C-BC3A-4E42-8DFA-69C4BD82A095}" destId="{64917251-2B05-49BC-9305-0DCE8A80FBEF}" srcOrd="0" destOrd="0" presId="urn:microsoft.com/office/officeart/2005/8/layout/process4"/>
    <dgm:cxn modelId="{9D263EDC-E017-43C1-B502-92539D8FEAC1}" type="presOf" srcId="{6ED89A1C-BC3A-4E42-8DFA-69C4BD82A095}" destId="{184CC3B8-EA6E-4794-B0A5-C799345F6EFD}" srcOrd="1" destOrd="0" presId="urn:microsoft.com/office/officeart/2005/8/layout/process4"/>
    <dgm:cxn modelId="{00CD3658-412F-43A5-A769-88842D63EE49}" srcId="{6ED89A1C-BC3A-4E42-8DFA-69C4BD82A095}" destId="{BEA6FE66-FE13-4E20-A754-6FABE66C404C}" srcOrd="1" destOrd="0" parTransId="{9F2E782A-3E1A-4A26-B9FC-A2F58C9B7DDF}" sibTransId="{5B91283E-C6DB-41FE-BAF1-627F19508254}"/>
    <dgm:cxn modelId="{EBF25377-2D4A-456E-8B65-5DAAE128C394}" srcId="{5DDE1006-10CC-452D-AD3D-2723E3BC708B}" destId="{B078117D-C2B8-4434-8CEE-9ACB62A54AC7}" srcOrd="0" destOrd="0" parTransId="{3EBE940C-AEB4-4E23-86AC-2B4B083706F8}" sibTransId="{88C9220A-1967-4341-8F34-94D9C8315560}"/>
    <dgm:cxn modelId="{30FE1D11-DABE-4E72-9AF6-E48EA4E17602}" srcId="{771C2ED2-9784-447E-B67A-83E1FB7670F2}" destId="{5916FEEC-E05A-4B54-9C05-88C39E38F00A}" srcOrd="0" destOrd="0" parTransId="{667A5A6A-015C-4A16-8E5D-69C520BB0EF7}" sibTransId="{F35B99D0-0DC5-4D2F-8CB1-6B71D2529821}"/>
    <dgm:cxn modelId="{07C7F226-30FB-4AC0-AD09-B383BFB0FAEA}" srcId="{6ED89A1C-BC3A-4E42-8DFA-69C4BD82A095}" destId="{1F552202-444E-4867-B1B7-70EEB88CF993}" srcOrd="0" destOrd="0" parTransId="{D90B6981-F6D9-4EA2-944D-0DEB6878806B}" sibTransId="{A811B203-5C16-4871-B679-5DA0FFDC3C72}"/>
    <dgm:cxn modelId="{3DAE172F-24EA-479C-B8CC-B60664BD14B7}" srcId="{FDAEB0D0-4C97-4567-84DE-B5DC3830FC98}" destId="{6ED89A1C-BC3A-4E42-8DFA-69C4BD82A095}" srcOrd="2" destOrd="0" parTransId="{4DF333A2-C644-4446-8E45-34E9DFCF7D61}" sibTransId="{5BBA7BC2-6635-478D-8B82-B5B4F6F6446A}"/>
    <dgm:cxn modelId="{6B476C0B-A386-4FC4-91E0-7CE300B5BD8A}" srcId="{FDAEB0D0-4C97-4567-84DE-B5DC3830FC98}" destId="{5DDE1006-10CC-452D-AD3D-2723E3BC708B}" srcOrd="0" destOrd="0" parTransId="{CC659B29-8F96-4414-B957-0E6613EE4803}" sibTransId="{A2887843-E7DD-45F6-80E7-2F14B7EBE335}"/>
    <dgm:cxn modelId="{A0A35360-07CF-4364-BCF3-ECE2FB31131C}" type="presParOf" srcId="{337E41AD-66DE-4A39-821D-A247CE4A2883}" destId="{C0288028-3141-4A69-B0E0-5F4A0C6F241A}" srcOrd="0" destOrd="0" presId="urn:microsoft.com/office/officeart/2005/8/layout/process4"/>
    <dgm:cxn modelId="{9FAAF56B-8BBD-421A-A5C7-911497E0A24A}" type="presParOf" srcId="{C0288028-3141-4A69-B0E0-5F4A0C6F241A}" destId="{64917251-2B05-49BC-9305-0DCE8A80FBEF}" srcOrd="0" destOrd="0" presId="urn:microsoft.com/office/officeart/2005/8/layout/process4"/>
    <dgm:cxn modelId="{556C274F-818E-4A9B-A37A-C67D1AFFBAA6}" type="presParOf" srcId="{C0288028-3141-4A69-B0E0-5F4A0C6F241A}" destId="{184CC3B8-EA6E-4794-B0A5-C799345F6EFD}" srcOrd="1" destOrd="0" presId="urn:microsoft.com/office/officeart/2005/8/layout/process4"/>
    <dgm:cxn modelId="{D5350800-043B-4129-B994-D7960C1A9561}" type="presParOf" srcId="{C0288028-3141-4A69-B0E0-5F4A0C6F241A}" destId="{F5FAF181-C4D0-44C0-8F3B-2CC4DFEFFDB1}" srcOrd="2" destOrd="0" presId="urn:microsoft.com/office/officeart/2005/8/layout/process4"/>
    <dgm:cxn modelId="{740D1FC8-B11E-4063-88D7-5554E3448F21}" type="presParOf" srcId="{F5FAF181-C4D0-44C0-8F3B-2CC4DFEFFDB1}" destId="{35C1F73A-0263-4473-82FD-8372DA8FAB6E}" srcOrd="0" destOrd="0" presId="urn:microsoft.com/office/officeart/2005/8/layout/process4"/>
    <dgm:cxn modelId="{64FA2A2F-C74E-4ED5-99CF-6DDBB4D553BB}" type="presParOf" srcId="{F5FAF181-C4D0-44C0-8F3B-2CC4DFEFFDB1}" destId="{22719D82-F3A2-4EEC-AB59-3CE5555DEBFC}" srcOrd="1" destOrd="0" presId="urn:microsoft.com/office/officeart/2005/8/layout/process4"/>
    <dgm:cxn modelId="{0466521C-33DC-49F1-9B56-4835C0013A88}" type="presParOf" srcId="{337E41AD-66DE-4A39-821D-A247CE4A2883}" destId="{2B7312CE-29CF-4832-9C6C-92801C248223}" srcOrd="1" destOrd="0" presId="urn:microsoft.com/office/officeart/2005/8/layout/process4"/>
    <dgm:cxn modelId="{C410F305-9FC2-4C76-A521-CFB0E085D7A0}" type="presParOf" srcId="{337E41AD-66DE-4A39-821D-A247CE4A2883}" destId="{C7FA5BDF-ED7B-492C-BF8F-1A48B380193E}" srcOrd="2" destOrd="0" presId="urn:microsoft.com/office/officeart/2005/8/layout/process4"/>
    <dgm:cxn modelId="{DC34819C-E855-49C2-B220-7CB0B0C8CC1D}" type="presParOf" srcId="{C7FA5BDF-ED7B-492C-BF8F-1A48B380193E}" destId="{470F3E7E-398A-49D8-A998-AE5847FAA916}" srcOrd="0" destOrd="0" presId="urn:microsoft.com/office/officeart/2005/8/layout/process4"/>
    <dgm:cxn modelId="{D615715D-70BB-4BEA-BB67-F8FF7D995C16}" type="presParOf" srcId="{C7FA5BDF-ED7B-492C-BF8F-1A48B380193E}" destId="{97BD8050-420F-46D6-8EFB-5917274D84EF}" srcOrd="1" destOrd="0" presId="urn:microsoft.com/office/officeart/2005/8/layout/process4"/>
    <dgm:cxn modelId="{58DED084-BCEE-47DE-AC75-79DB9A000552}" type="presParOf" srcId="{C7FA5BDF-ED7B-492C-BF8F-1A48B380193E}" destId="{767E994E-CF62-431F-A293-CED1F854A113}" srcOrd="2" destOrd="0" presId="urn:microsoft.com/office/officeart/2005/8/layout/process4"/>
    <dgm:cxn modelId="{10C30CCF-3166-46ED-B243-7F161EF6CE08}" type="presParOf" srcId="{767E994E-CF62-431F-A293-CED1F854A113}" destId="{6474F56F-B7FD-41B8-A261-448DEA4BFC5E}" srcOrd="0" destOrd="0" presId="urn:microsoft.com/office/officeart/2005/8/layout/process4"/>
    <dgm:cxn modelId="{0E58B458-6E39-4F13-8287-AF7CD3609C40}" type="presParOf" srcId="{767E994E-CF62-431F-A293-CED1F854A113}" destId="{EB13C3DD-3BFC-4AD3-967A-63D18CB96A23}" srcOrd="1" destOrd="0" presId="urn:microsoft.com/office/officeart/2005/8/layout/process4"/>
    <dgm:cxn modelId="{D2957B50-3ED7-4599-A921-E700F43BC4DC}" type="presParOf" srcId="{337E41AD-66DE-4A39-821D-A247CE4A2883}" destId="{D91C19FF-252A-4EF6-8208-641FD4D8F034}" srcOrd="3" destOrd="0" presId="urn:microsoft.com/office/officeart/2005/8/layout/process4"/>
    <dgm:cxn modelId="{4F7B3FA1-A59A-4BB5-95F0-DA723AFB77E1}" type="presParOf" srcId="{337E41AD-66DE-4A39-821D-A247CE4A2883}" destId="{23A87BE6-782C-4129-A190-71EE2AD51830}" srcOrd="4" destOrd="0" presId="urn:microsoft.com/office/officeart/2005/8/layout/process4"/>
    <dgm:cxn modelId="{3E894316-605D-42D4-AE15-19448AAE9B56}" type="presParOf" srcId="{23A87BE6-782C-4129-A190-71EE2AD51830}" destId="{CAEDF1BB-2F7A-42E4-9BC6-4C92237DAB1B}" srcOrd="0" destOrd="0" presId="urn:microsoft.com/office/officeart/2005/8/layout/process4"/>
    <dgm:cxn modelId="{645A1C4D-9843-4484-9E56-212E7E9B021F}" type="presParOf" srcId="{23A87BE6-782C-4129-A190-71EE2AD51830}" destId="{00C85A46-978D-4ED4-A7B4-56CC7BCB30CB}" srcOrd="1" destOrd="0" presId="urn:microsoft.com/office/officeart/2005/8/layout/process4"/>
    <dgm:cxn modelId="{D5B0E378-6A6F-4850-824C-A26867D54EBA}" type="presParOf" srcId="{23A87BE6-782C-4129-A190-71EE2AD51830}" destId="{6D4F1A70-0E40-4A81-B0BE-60E632BEBE64}" srcOrd="2" destOrd="0" presId="urn:microsoft.com/office/officeart/2005/8/layout/process4"/>
    <dgm:cxn modelId="{AFC4F0E6-AF0F-47DD-A532-27E519CF7428}" type="presParOf" srcId="{6D4F1A70-0E40-4A81-B0BE-60E632BEBE64}" destId="{6AC17FBB-01E4-410B-895C-3547C0F455EE}" srcOrd="0" destOrd="0" presId="urn:microsoft.com/office/officeart/2005/8/layout/process4"/>
    <dgm:cxn modelId="{8A0764C2-56F0-46F7-9662-65C8D5DDCA02}" type="presParOf" srcId="{6D4F1A70-0E40-4A81-B0BE-60E632BEBE64}" destId="{2A074EB0-915D-4286-BA96-F90B52553F6A}" srcOrd="1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C9078-C9B9-4A27-9D1F-C91059CBCC16}">
      <dsp:nvSpPr>
        <dsp:cNvPr id="0" name=""/>
        <dsp:cNvSpPr/>
      </dsp:nvSpPr>
      <dsp:spPr>
        <a:xfrm>
          <a:off x="66700" y="438833"/>
          <a:ext cx="2330740" cy="20477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B8D7C-8AAA-433E-9A9C-0D2093F2E71D}">
      <dsp:nvSpPr>
        <dsp:cNvPr id="0" name=""/>
        <dsp:cNvSpPr/>
      </dsp:nvSpPr>
      <dsp:spPr>
        <a:xfrm>
          <a:off x="251520" y="2183942"/>
          <a:ext cx="2695420" cy="3391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педсоветах: выступление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kern="1200" dirty="0" smtClean="0">
              <a:solidFill>
                <a:schemeClr val="tx1"/>
              </a:solidFill>
            </a:rPr>
            <a:t>Семинар-практикум «Уроки безопасности в детском саду» «Просто я работаю воспитателем. Современный воспитатель, какой он?</a:t>
          </a:r>
          <a:r>
            <a:rPr lang="ru-RU" sz="1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конкурс 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Лэпбук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». </a:t>
          </a:r>
          <a:endParaRPr lang="ru-RU" sz="18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Открытое занятие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«Творчество А.С. Пушкина»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466" y="2262888"/>
        <a:ext cx="2537528" cy="3233210"/>
      </dsp:txXfrm>
    </dsp:sp>
    <dsp:sp modelId="{CC2E9A72-7E2E-463B-8797-B97EC3BA1DAA}">
      <dsp:nvSpPr>
        <dsp:cNvPr id="0" name=""/>
        <dsp:cNvSpPr/>
      </dsp:nvSpPr>
      <dsp:spPr>
        <a:xfrm rot="211331">
          <a:off x="2731372" y="1409369"/>
          <a:ext cx="334880" cy="31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731460" y="1468866"/>
        <a:ext cx="241324" cy="187111"/>
      </dsp:txXfrm>
    </dsp:sp>
    <dsp:sp modelId="{97BDF633-72E3-466D-BB6E-C8B009946BA9}">
      <dsp:nvSpPr>
        <dsp:cNvPr id="0" name=""/>
        <dsp:cNvSpPr/>
      </dsp:nvSpPr>
      <dsp:spPr>
        <a:xfrm>
          <a:off x="3352434" y="600297"/>
          <a:ext cx="2227678" cy="21229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7AE5A-C552-42C6-BB92-39BC1170424D}">
      <dsp:nvSpPr>
        <dsp:cNvPr id="0" name=""/>
        <dsp:cNvSpPr/>
      </dsp:nvSpPr>
      <dsp:spPr>
        <a:xfrm>
          <a:off x="3411020" y="2245576"/>
          <a:ext cx="2740222" cy="3371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Посещение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методобъединения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«Сказочная осень» Муниципальный уровень ГМО «Использование инновационных технологий в процессе образовательной деятельности по речевому развитию дошкольников»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1278" y="2325834"/>
        <a:ext cx="2579706" cy="3210508"/>
      </dsp:txXfrm>
    </dsp:sp>
    <dsp:sp modelId="{887107F8-7F4E-425B-93FC-BDFDB7BE5E40}">
      <dsp:nvSpPr>
        <dsp:cNvPr id="0" name=""/>
        <dsp:cNvSpPr/>
      </dsp:nvSpPr>
      <dsp:spPr>
        <a:xfrm rot="21467493">
          <a:off x="5980271" y="1439739"/>
          <a:ext cx="400604" cy="31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980306" y="1503913"/>
        <a:ext cx="307048" cy="187111"/>
      </dsp:txXfrm>
    </dsp:sp>
    <dsp:sp modelId="{507C9DA2-710F-40A9-8FDD-399A7527C580}">
      <dsp:nvSpPr>
        <dsp:cNvPr id="0" name=""/>
        <dsp:cNvSpPr/>
      </dsp:nvSpPr>
      <dsp:spPr>
        <a:xfrm>
          <a:off x="6723846" y="516817"/>
          <a:ext cx="2142177" cy="20331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83CC-F328-402A-A65E-FF413D99C07E}">
      <dsp:nvSpPr>
        <dsp:cNvPr id="0" name=""/>
        <dsp:cNvSpPr/>
      </dsp:nvSpPr>
      <dsp:spPr>
        <a:xfrm>
          <a:off x="6478922" y="2220986"/>
          <a:ext cx="2665077" cy="3411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«ИКТ-компетентность педагога».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«Самодельное пособие для формирования ЭМП у детей старшего дошкольного возраста». Участник ежегодной премии Губернатора Московской области «Наше Подмосковье» в 2019 году Номинация «Прорыв»</a:t>
          </a:r>
          <a:endParaRPr lang="ru-RU" sz="17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56979" y="2299043"/>
        <a:ext cx="2508963" cy="3255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72B5B-3D70-4E9A-A84D-C12F7C6652BF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1245858" y="39991"/>
        <a:ext cx="2508127" cy="1216224"/>
      </dsp:txXfrm>
    </dsp:sp>
    <dsp:sp modelId="{CBBF9282-36AC-4E79-AC69-63F0EC8467BB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BB481-E6FB-464B-B21B-5139FE099B5B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1762619" y="1654869"/>
        <a:ext cx="1991366" cy="1216224"/>
      </dsp:txXfrm>
    </dsp:sp>
    <dsp:sp modelId="{6C024A4D-D441-4620-AAA5-A0ACB3BCC2E3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8F58F-023F-4B05-89E0-6B51B6099DBA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1762619" y="3269747"/>
        <a:ext cx="1991366" cy="1216224"/>
      </dsp:txXfrm>
    </dsp:sp>
    <dsp:sp modelId="{1DCE6E76-822D-43EF-A520-07632A9DAD53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4475614" y="39991"/>
        <a:ext cx="2508127" cy="1216224"/>
      </dsp:txXfrm>
    </dsp:sp>
    <dsp:sp modelId="{0156FA06-B5E2-4BC4-90F2-9A63F6BA2147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54AE3-568B-43C1-9F3A-607C0B2C1D1B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4992375" y="1654869"/>
        <a:ext cx="1991366" cy="1216224"/>
      </dsp:txXfrm>
    </dsp:sp>
    <dsp:sp modelId="{6CA8CABC-B0F3-4D35-89C9-C41844A395CB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0BA8F-62B3-408C-B06F-CAEE35D754E3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4992375" y="3269747"/>
        <a:ext cx="1991366" cy="1216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60273-4654-4000-A4D8-31CE2A47C472}">
      <dsp:nvSpPr>
        <dsp:cNvPr id="0" name=""/>
        <dsp:cNvSpPr/>
      </dsp:nvSpPr>
      <dsp:spPr>
        <a:xfrm>
          <a:off x="4146135" y="751"/>
          <a:ext cx="4567664" cy="633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                           </a:t>
          </a: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rPr>
            <a:t>Диплом 3 место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4146135" y="79894"/>
        <a:ext cx="4330235" cy="474858"/>
      </dsp:txXfrm>
    </dsp:sp>
    <dsp:sp modelId="{9F3DE871-DD46-4E6B-9C77-1D3DA02E9EE9}">
      <dsp:nvSpPr>
        <dsp:cNvPr id="0" name=""/>
        <dsp:cNvSpPr/>
      </dsp:nvSpPr>
      <dsp:spPr>
        <a:xfrm>
          <a:off x="0" y="45995"/>
          <a:ext cx="4144500" cy="524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Смотр-конкурс «Акция-накорми птиц весной»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01" y="71596"/>
        <a:ext cx="4093298" cy="473241"/>
      </dsp:txXfrm>
    </dsp:sp>
    <dsp:sp modelId="{F7904F20-F6A5-43BE-8EE3-68BC417E1C9D}">
      <dsp:nvSpPr>
        <dsp:cNvPr id="0" name=""/>
        <dsp:cNvSpPr/>
      </dsp:nvSpPr>
      <dsp:spPr>
        <a:xfrm>
          <a:off x="4161261" y="670363"/>
          <a:ext cx="4550070" cy="8754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rPr>
            <a:t>Личная страничка на сайте </a:t>
          </a: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rPr>
            <a:t>маам.ру</a:t>
          </a:r>
          <a:r>
            <a:rPr lang="ru-RU" sz="2000" b="1" kern="120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rPr>
            <a:t>.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Monotype Corsiva" pitchFamily="66" charset="0"/>
          </a:endParaRPr>
        </a:p>
      </dsp:txBody>
      <dsp:txXfrm>
        <a:off x="4161261" y="779795"/>
        <a:ext cx="4221774" cy="656592"/>
      </dsp:txXfrm>
    </dsp:sp>
    <dsp:sp modelId="{8731161B-14B0-4C61-97D4-3FCDA064DE99}">
      <dsp:nvSpPr>
        <dsp:cNvPr id="0" name=""/>
        <dsp:cNvSpPr/>
      </dsp:nvSpPr>
      <dsp:spPr>
        <a:xfrm>
          <a:off x="4104" y="711147"/>
          <a:ext cx="4157156" cy="793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Собственный электронный ресурс по направлению профессиональной деятельности</a:t>
          </a:r>
        </a:p>
      </dsp:txBody>
      <dsp:txXfrm>
        <a:off x="42858" y="749901"/>
        <a:ext cx="4079648" cy="716380"/>
      </dsp:txXfrm>
    </dsp:sp>
    <dsp:sp modelId="{152C8932-325B-4709-B129-B366255B26EF}">
      <dsp:nvSpPr>
        <dsp:cNvPr id="0" name=""/>
        <dsp:cNvSpPr/>
      </dsp:nvSpPr>
      <dsp:spPr>
        <a:xfrm>
          <a:off x="4151714" y="1628956"/>
          <a:ext cx="4560283" cy="8464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9900"/>
              </a:solidFill>
              <a:latin typeface="Monotype Corsiva" pitchFamily="66" charset="0"/>
            </a:rPr>
            <a:t>Диплом 3 место</a:t>
          </a:r>
          <a:endParaRPr lang="ru-RU" sz="1100" b="1" kern="1200" dirty="0">
            <a:solidFill>
              <a:srgbClr val="009900"/>
            </a:solidFill>
          </a:endParaRPr>
        </a:p>
      </dsp:txBody>
      <dsp:txXfrm>
        <a:off x="4151714" y="1734760"/>
        <a:ext cx="4242870" cy="634827"/>
      </dsp:txXfrm>
    </dsp:sp>
    <dsp:sp modelId="{E85A5514-330D-4375-8D4A-681D60810649}">
      <dsp:nvSpPr>
        <dsp:cNvPr id="0" name=""/>
        <dsp:cNvSpPr/>
      </dsp:nvSpPr>
      <dsp:spPr>
        <a:xfrm>
          <a:off x="3437" y="1582288"/>
          <a:ext cx="4148277" cy="93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тур конкурса в номинации « Презентация профессионального опыта» «Педагог года в МАДОУ д/с №34».</a:t>
          </a:r>
          <a:endParaRPr lang="ru-RU" sz="1800" b="1" i="1" u="none" kern="1200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49313" y="1628164"/>
        <a:ext cx="4056525" cy="848019"/>
      </dsp:txXfrm>
    </dsp:sp>
    <dsp:sp modelId="{3CB66589-02F2-4FC7-B6B1-CDC06A922959}">
      <dsp:nvSpPr>
        <dsp:cNvPr id="0" name=""/>
        <dsp:cNvSpPr/>
      </dsp:nvSpPr>
      <dsp:spPr>
        <a:xfrm>
          <a:off x="4171659" y="2558527"/>
          <a:ext cx="4539856" cy="6337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rPr>
            <a:t>Участник, внутри сада грамота  1 место</a:t>
          </a:r>
          <a:endParaRPr lang="ru-RU" sz="2000" b="1" kern="1200" dirty="0">
            <a:solidFill>
              <a:schemeClr val="accent6">
                <a:lumMod val="60000"/>
                <a:lumOff val="40000"/>
              </a:schemeClr>
            </a:solidFill>
            <a:latin typeface="Monotype Corsiva" pitchFamily="66" charset="0"/>
          </a:endParaRPr>
        </a:p>
      </dsp:txBody>
      <dsp:txXfrm>
        <a:off x="4171659" y="2637746"/>
        <a:ext cx="4302200" cy="475311"/>
      </dsp:txXfrm>
    </dsp:sp>
    <dsp:sp modelId="{B058DCFB-4D6E-4676-9DFE-0F652C09E6D8}">
      <dsp:nvSpPr>
        <dsp:cNvPr id="0" name=""/>
        <dsp:cNvSpPr/>
      </dsp:nvSpPr>
      <dsp:spPr>
        <a:xfrm>
          <a:off x="0" y="2635422"/>
          <a:ext cx="4167740" cy="477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Районный смотр-конкурс «</a:t>
          </a: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Снежная постройка»</a:t>
          </a:r>
          <a:endParaRPr lang="ru-RU" sz="1800" b="1" i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23" y="2658745"/>
        <a:ext cx="4121094" cy="431133"/>
      </dsp:txXfrm>
    </dsp:sp>
    <dsp:sp modelId="{37F65A70-B560-4219-9025-A22AFE364543}">
      <dsp:nvSpPr>
        <dsp:cNvPr id="0" name=""/>
        <dsp:cNvSpPr/>
      </dsp:nvSpPr>
      <dsp:spPr>
        <a:xfrm>
          <a:off x="4171659" y="3228745"/>
          <a:ext cx="4539856" cy="465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Monotype Corsiva" pitchFamily="66" charset="0"/>
            </a:rPr>
            <a:t>Диплом 2 место</a:t>
          </a:r>
          <a:endParaRPr lang="ru-RU" sz="2400" b="1" kern="1200" dirty="0">
            <a:solidFill>
              <a:srgbClr val="FF0000"/>
            </a:solidFill>
            <a:latin typeface="Monotype Corsiva" pitchFamily="66" charset="0"/>
          </a:endParaRPr>
        </a:p>
      </dsp:txBody>
      <dsp:txXfrm>
        <a:off x="4171659" y="3286972"/>
        <a:ext cx="4365176" cy="349360"/>
      </dsp:txXfrm>
    </dsp:sp>
    <dsp:sp modelId="{E2BEC777-C37D-41E5-B08F-AA35C18F2F40}">
      <dsp:nvSpPr>
        <dsp:cNvPr id="0" name=""/>
        <dsp:cNvSpPr/>
      </dsp:nvSpPr>
      <dsp:spPr>
        <a:xfrm>
          <a:off x="3919" y="3206965"/>
          <a:ext cx="4167740" cy="451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плакатов к 8 Марта. «Поздравление для мамы». </a:t>
          </a:r>
          <a:endParaRPr lang="ru-RU" sz="1800" b="1" i="1" kern="1200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25977" y="3229023"/>
        <a:ext cx="4123624" cy="407749"/>
      </dsp:txXfrm>
    </dsp:sp>
    <dsp:sp modelId="{9C09E0AD-5EA3-4E76-98D4-72AB41EDCC00}">
      <dsp:nvSpPr>
        <dsp:cNvPr id="0" name=""/>
        <dsp:cNvSpPr/>
      </dsp:nvSpPr>
      <dsp:spPr>
        <a:xfrm>
          <a:off x="4202127" y="3729598"/>
          <a:ext cx="4499003" cy="5699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rPr>
            <a:t>Участие</a:t>
          </a:r>
          <a:endParaRPr lang="ru-RU" sz="2400" b="1" kern="1200" dirty="0">
            <a:solidFill>
              <a:schemeClr val="accent6">
                <a:lumMod val="75000"/>
              </a:schemeClr>
            </a:solidFill>
            <a:latin typeface="Monotype Corsiva" pitchFamily="66" charset="0"/>
          </a:endParaRPr>
        </a:p>
      </dsp:txBody>
      <dsp:txXfrm>
        <a:off x="4202127" y="3800838"/>
        <a:ext cx="4285282" cy="427443"/>
      </dsp:txXfrm>
    </dsp:sp>
    <dsp:sp modelId="{2021C201-824D-4E6D-96FD-9C230FF8899A}">
      <dsp:nvSpPr>
        <dsp:cNvPr id="0" name=""/>
        <dsp:cNvSpPr/>
      </dsp:nvSpPr>
      <dsp:spPr>
        <a:xfrm>
          <a:off x="2247" y="3749655"/>
          <a:ext cx="4211936" cy="532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«Лучшее новогоднее оформление группы »</a:t>
          </a:r>
          <a:endParaRPr lang="ru-RU" sz="1800" b="1" i="1" kern="1200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28250" y="3775658"/>
        <a:ext cx="4159930" cy="480661"/>
      </dsp:txXfrm>
    </dsp:sp>
    <dsp:sp modelId="{D0A34E20-5A4A-49B7-833B-758AFDC1EB1C}">
      <dsp:nvSpPr>
        <dsp:cNvPr id="0" name=""/>
        <dsp:cNvSpPr/>
      </dsp:nvSpPr>
      <dsp:spPr>
        <a:xfrm>
          <a:off x="4217072" y="4406314"/>
          <a:ext cx="4498304" cy="596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rPr>
            <a:t>Участие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Monotype Corsiva" pitchFamily="66" charset="0"/>
          </a:endParaRPr>
        </a:p>
      </dsp:txBody>
      <dsp:txXfrm>
        <a:off x="4217072" y="4480831"/>
        <a:ext cx="4274753" cy="447102"/>
      </dsp:txXfrm>
    </dsp:sp>
    <dsp:sp modelId="{84221FEC-B8BD-43AA-B6B0-827B5F137155}">
      <dsp:nvSpPr>
        <dsp:cNvPr id="0" name=""/>
        <dsp:cNvSpPr/>
      </dsp:nvSpPr>
      <dsp:spPr>
        <a:xfrm>
          <a:off x="59" y="4337419"/>
          <a:ext cx="4217012" cy="733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Конкурс «Музей Русского народного творчества»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86" y="4373246"/>
        <a:ext cx="4145358" cy="662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9740-A286-412C-AF31-826A2873807F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631760" y="200225"/>
        <a:ext cx="966078" cy="966078"/>
      </dsp:txXfrm>
    </dsp:sp>
    <dsp:sp modelId="{EBB528A6-FFA3-4CF1-A0C7-3225567DD4A8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765376" y="1110177"/>
        <a:ext cx="254833" cy="276664"/>
      </dsp:txXfrm>
    </dsp:sp>
    <dsp:sp modelId="{9C87A3EF-744F-4807-B7EC-910F43C19A08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292773" y="1407021"/>
        <a:ext cx="966078" cy="966078"/>
      </dsp:txXfrm>
    </dsp:sp>
    <dsp:sp modelId="{42E4196D-9A0D-483C-A7E7-A7A98A49C89E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351228" y="2666314"/>
        <a:ext cx="254833" cy="276664"/>
      </dsp:txXfrm>
    </dsp:sp>
    <dsp:sp modelId="{2CA7F762-F2C2-475A-8DC1-CCC44123586F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658323" y="3359659"/>
        <a:ext cx="966078" cy="966078"/>
      </dsp:txXfrm>
    </dsp:sp>
    <dsp:sp modelId="{776FE620-7231-4149-BB03-0AB0B80FF2E2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052293" y="3704366"/>
        <a:ext cx="254833" cy="276664"/>
      </dsp:txXfrm>
    </dsp:sp>
    <dsp:sp modelId="{67AB35E3-5F62-45E1-B36A-B92FAD714228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05198" y="3359659"/>
        <a:ext cx="966078" cy="966078"/>
      </dsp:txXfrm>
    </dsp:sp>
    <dsp:sp modelId="{1DCF8362-84D2-43E9-AD47-B7C64027DD75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63653" y="2789780"/>
        <a:ext cx="254833" cy="276664"/>
      </dsp:txXfrm>
    </dsp:sp>
    <dsp:sp modelId="{1019607E-6260-45C8-B5DB-AA9731AA0426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1970747" y="1407021"/>
        <a:ext cx="966078" cy="966078"/>
      </dsp:txXfrm>
    </dsp:sp>
    <dsp:sp modelId="{E37655C1-3F37-453E-B6E1-10290EADBD9F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04363" y="1186483"/>
        <a:ext cx="254833" cy="276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C507-4474-4071-BF53-15889B81DC1B}">
      <dsp:nvSpPr>
        <dsp:cNvPr id="0" name=""/>
        <dsp:cNvSpPr/>
      </dsp:nvSpPr>
      <dsp:spPr>
        <a:xfrm>
          <a:off x="142840" y="78571"/>
          <a:ext cx="5886504" cy="170738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92848" y="128579"/>
        <a:ext cx="3978098" cy="1607366"/>
      </dsp:txXfrm>
    </dsp:sp>
    <dsp:sp modelId="{C9D169B7-6B8B-4122-B08C-CA5E5D8CCA90}">
      <dsp:nvSpPr>
        <dsp:cNvPr id="0" name=""/>
        <dsp:cNvSpPr/>
      </dsp:nvSpPr>
      <dsp:spPr>
        <a:xfrm>
          <a:off x="571474" y="2214554"/>
          <a:ext cx="6122234" cy="17859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23783" y="2266863"/>
        <a:ext cx="4279452" cy="1681354"/>
      </dsp:txXfrm>
    </dsp:sp>
    <dsp:sp modelId="{D94211D8-28D0-48F1-8835-B370A175EE94}">
      <dsp:nvSpPr>
        <dsp:cNvPr id="0" name=""/>
        <dsp:cNvSpPr/>
      </dsp:nvSpPr>
      <dsp:spPr>
        <a:xfrm>
          <a:off x="1060805" y="4357717"/>
          <a:ext cx="6236569" cy="185020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114996" y="4411908"/>
        <a:ext cx="4357562" cy="1741823"/>
      </dsp:txXfrm>
    </dsp:sp>
    <dsp:sp modelId="{351EC655-7C5D-422C-927F-EBCC79C4164C}">
      <dsp:nvSpPr>
        <dsp:cNvPr id="0" name=""/>
        <dsp:cNvSpPr/>
      </dsp:nvSpPr>
      <dsp:spPr>
        <a:xfrm>
          <a:off x="4970975" y="1413931"/>
          <a:ext cx="1211940" cy="1211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43662" y="1413931"/>
        <a:ext cx="666567" cy="911985"/>
      </dsp:txXfrm>
    </dsp:sp>
    <dsp:sp modelId="{3F2E68C7-4BDC-4259-A523-3C87424B3152}">
      <dsp:nvSpPr>
        <dsp:cNvPr id="0" name=""/>
        <dsp:cNvSpPr/>
      </dsp:nvSpPr>
      <dsp:spPr>
        <a:xfrm>
          <a:off x="5517474" y="3576779"/>
          <a:ext cx="1211940" cy="1211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90161" y="3576779"/>
        <a:ext cx="666567" cy="911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CC3B8-EA6E-4794-B0A5-C799345F6EFD}">
      <dsp:nvSpPr>
        <dsp:cNvPr id="0" name=""/>
        <dsp:cNvSpPr/>
      </dsp:nvSpPr>
      <dsp:spPr>
        <a:xfrm>
          <a:off x="0" y="4463823"/>
          <a:ext cx="6858016" cy="137616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0" y="4463823"/>
        <a:ext cx="6858016" cy="743129"/>
      </dsp:txXfrm>
    </dsp:sp>
    <dsp:sp modelId="{35C1F73A-0263-4473-82FD-8372DA8FAB6E}">
      <dsp:nvSpPr>
        <dsp:cNvPr id="0" name=""/>
        <dsp:cNvSpPr/>
      </dsp:nvSpPr>
      <dsp:spPr>
        <a:xfrm>
          <a:off x="0" y="5181195"/>
          <a:ext cx="3429008" cy="6736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0" y="5181195"/>
        <a:ext cx="3429008" cy="673657"/>
      </dsp:txXfrm>
    </dsp:sp>
    <dsp:sp modelId="{22719D82-F3A2-4EEC-AB59-3CE5555DEBFC}">
      <dsp:nvSpPr>
        <dsp:cNvPr id="0" name=""/>
        <dsp:cNvSpPr/>
      </dsp:nvSpPr>
      <dsp:spPr>
        <a:xfrm>
          <a:off x="3429008" y="5181195"/>
          <a:ext cx="3429008" cy="6736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429008" y="5181195"/>
        <a:ext cx="3429008" cy="673657"/>
      </dsp:txXfrm>
    </dsp:sp>
    <dsp:sp modelId="{97BD8050-420F-46D6-8EFB-5917274D84EF}">
      <dsp:nvSpPr>
        <dsp:cNvPr id="0" name=""/>
        <dsp:cNvSpPr/>
      </dsp:nvSpPr>
      <dsp:spPr>
        <a:xfrm rot="10800000">
          <a:off x="0" y="2233431"/>
          <a:ext cx="6858016" cy="22523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10800000">
        <a:off x="0" y="2233431"/>
        <a:ext cx="6858016" cy="790578"/>
      </dsp:txXfrm>
    </dsp:sp>
    <dsp:sp modelId="{6474F56F-B7FD-41B8-A261-448DEA4BFC5E}">
      <dsp:nvSpPr>
        <dsp:cNvPr id="0" name=""/>
        <dsp:cNvSpPr/>
      </dsp:nvSpPr>
      <dsp:spPr>
        <a:xfrm>
          <a:off x="0" y="3024009"/>
          <a:ext cx="3429008" cy="6734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0" y="3024009"/>
        <a:ext cx="3429008" cy="673455"/>
      </dsp:txXfrm>
    </dsp:sp>
    <dsp:sp modelId="{EB13C3DD-3BFC-4AD3-967A-63D18CB96A23}">
      <dsp:nvSpPr>
        <dsp:cNvPr id="0" name=""/>
        <dsp:cNvSpPr/>
      </dsp:nvSpPr>
      <dsp:spPr>
        <a:xfrm>
          <a:off x="3429008" y="3024009"/>
          <a:ext cx="3429008" cy="6734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3429008" y="3024009"/>
        <a:ext cx="3429008" cy="673455"/>
      </dsp:txXfrm>
    </dsp:sp>
    <dsp:sp modelId="{00C85A46-978D-4ED4-A7B4-56CC7BCB30CB}">
      <dsp:nvSpPr>
        <dsp:cNvPr id="0" name=""/>
        <dsp:cNvSpPr/>
      </dsp:nvSpPr>
      <dsp:spPr>
        <a:xfrm rot="10800000">
          <a:off x="0" y="2002"/>
          <a:ext cx="6858016" cy="22523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10800000">
        <a:off x="0" y="2002"/>
        <a:ext cx="6858016" cy="790578"/>
      </dsp:txXfrm>
    </dsp:sp>
    <dsp:sp modelId="{6AC17FBB-01E4-410B-895C-3547C0F455EE}">
      <dsp:nvSpPr>
        <dsp:cNvPr id="0" name=""/>
        <dsp:cNvSpPr/>
      </dsp:nvSpPr>
      <dsp:spPr>
        <a:xfrm>
          <a:off x="837" y="793616"/>
          <a:ext cx="6529849" cy="6734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837" y="793616"/>
        <a:ext cx="6529849" cy="673455"/>
      </dsp:txXfrm>
    </dsp:sp>
    <dsp:sp modelId="{2A074EB0-915D-4286-BA96-F90B52553F6A}">
      <dsp:nvSpPr>
        <dsp:cNvPr id="0" name=""/>
        <dsp:cNvSpPr/>
      </dsp:nvSpPr>
      <dsp:spPr>
        <a:xfrm>
          <a:off x="6530686" y="793616"/>
          <a:ext cx="326492" cy="6734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7620" rIns="42672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530686" y="793616"/>
        <a:ext cx="326492" cy="67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0.10511</cdr:y>
    </cdr:from>
    <cdr:to>
      <cdr:x>0.30312</cdr:x>
      <cdr:y>0.32954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480" y="528630"/>
          <a:ext cx="1057276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0.17969</cdr:x>
      <cdr:y>0.10511</cdr:y>
    </cdr:from>
    <cdr:to>
      <cdr:x>0.25</cdr:x>
      <cdr:y>0.17614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3042" y="528630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83,8%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0.14062</cdr:x>
      <cdr:y>0.03409</cdr:y>
    </cdr:from>
    <cdr:to>
      <cdr:x>0.25625</cdr:x>
      <cdr:y>0.23011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52" y="171440"/>
          <a:ext cx="1057276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84,6%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0.07031</cdr:x>
      <cdr:y>0.24716</cdr:y>
    </cdr:from>
    <cdr:to>
      <cdr:x>0.13281</cdr:x>
      <cdr:y>0.31818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2910" y="1243010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82,6%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3F33-BEB0-442C-A578-C9333E7081B6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8B72-2633-4577-B7B3-801B08E706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5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F8B72-2633-4577-B7B3-801B08E706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6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8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65722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Аналитический отчет      за</a:t>
            </a:r>
            <a:r>
              <a:rPr lang="en-US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2019-2020 </a:t>
            </a:r>
            <a:endParaRPr lang="ru-RU" sz="5400" b="1" dirty="0" smtClean="0">
              <a:solidFill>
                <a:srgbClr val="0099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учебный </a:t>
            </a:r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год </a:t>
            </a:r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воспитателя </a:t>
            </a:r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старшей </a:t>
            </a:r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логопедической группы №10</a:t>
            </a:r>
          </a:p>
          <a:p>
            <a:pPr algn="ctr"/>
            <a:r>
              <a:rPr lang="ru-RU" sz="5400" b="1" dirty="0" err="1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Цибизовой</a:t>
            </a:r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  <a:cs typeface="Times New Roman" pitchFamily="18" charset="0"/>
              </a:rPr>
              <a:t> О.С.</a:t>
            </a:r>
            <a:endParaRPr lang="ru-RU" sz="5400" b="1" dirty="0" smtClean="0">
              <a:solidFill>
                <a:srgbClr val="0099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rgbClr val="0099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0" y="571480"/>
            <a:ext cx="3857620" cy="3643338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Monotype Corsiva" pitchFamily="66" charset="0"/>
              </a:rPr>
              <a:t>Информационно-</a:t>
            </a:r>
            <a:r>
              <a:rPr lang="ru-RU" sz="2000" b="1" i="1" dirty="0" err="1" smtClean="0">
                <a:solidFill>
                  <a:schemeClr val="tx1"/>
                </a:solidFill>
                <a:latin typeface="Monotype Corsiva" pitchFamily="66" charset="0"/>
              </a:rPr>
              <a:t>практикоориентированные</a:t>
            </a:r>
            <a:r>
              <a:rPr lang="ru-RU" sz="2000" b="1" i="1" dirty="0" smtClean="0">
                <a:solidFill>
                  <a:schemeClr val="tx1"/>
                </a:solidFill>
                <a:latin typeface="Monotype Corsiva" pitchFamily="66" charset="0"/>
              </a:rPr>
              <a:t> проекты </a:t>
            </a:r>
            <a:r>
              <a:rPr lang="ru-RU" sz="2000" b="1" i="1" dirty="0" smtClean="0">
                <a:solidFill>
                  <a:schemeClr val="tx1"/>
                </a:solidFill>
                <a:latin typeface="Monotype Corsiva" pitchFamily="66" charset="0"/>
              </a:rPr>
              <a:t>: «Эти крышки-волшебницы»</a:t>
            </a:r>
            <a:endParaRPr lang="ru-RU" sz="20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Конструктивно-партнёрское взаимодействие с родителями</a:t>
            </a:r>
            <a:endParaRPr lang="ru-RU" sz="2800" b="1" u="sng" dirty="0" smtClean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3428992" y="2714620"/>
            <a:ext cx="2071702" cy="29289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4357694"/>
            <a:ext cx="3214710" cy="21431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latin typeface="Monotype Corsiva" pitchFamily="66" charset="0"/>
              </a:rPr>
              <a:t>Вывод </a:t>
            </a:r>
            <a:r>
              <a:rPr lang="ru-RU" dirty="0" smtClean="0"/>
              <a:t>: </a:t>
            </a:r>
            <a:r>
              <a:rPr lang="ru-RU" sz="2000" b="1" dirty="0" smtClean="0">
                <a:latin typeface="Monotype Corsiva" pitchFamily="66" charset="0"/>
              </a:rPr>
              <a:t>продолжать реализовывать «Основную общеобразовательную программу детского сада»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6" y="498042"/>
            <a:ext cx="3341076" cy="188493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82981"/>
            <a:ext cx="3022755" cy="2267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81" y="4650047"/>
            <a:ext cx="3438128" cy="220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Julia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Результаты мониторинга освоения детьми программы, реализуемой в ДОУ.</a:t>
            </a:r>
            <a:endParaRPr lang="ru-RU" sz="4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828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</a:rPr>
              <a:t>Результаты мониторинга освоения детьми программы, реализуемой в ДОУ.</a:t>
            </a:r>
            <a:endParaRPr lang="ru-RU" sz="32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000108"/>
          <a:ext cx="6858016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1000108"/>
            <a:ext cx="685801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Самый высокий процент и положительная динамика по художественно-эстетическому развитию. Детям очень нравится рисовать, лепить. Многие дети  могут правильно держать кисть и карандаш в руке, а также любят петь и танцевать, создают элементарные постройки из различных форм конструктора.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14686"/>
            <a:ext cx="685801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Высокие показатели также в области физического и речевого развития. Обуславливается возрастными особенностями детей, а также как следствие работы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инстркутора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по физической культуре и применения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технологий. Дети хорошо освоили культурно-гигиенические навыки, а к концу года почти все дети говорят.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445224"/>
            <a:ext cx="6804248" cy="1323439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Низкие показатели по познавательному развитию, обусловлены прежде всего большой разницей возраста детей на 1 год и более, поэтому все занятия проходили по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подгрупппам,соответственно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возрасту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детей.Дети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более старшего возраста область познавательного развития усвоили лучше малышей.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7596336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Обновление предметно-развивающей среды</a:t>
            </a:r>
            <a:endParaRPr lang="ru-RU" sz="4000" b="1" u="sng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714488"/>
            <a:ext cx="3662148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Пособие «Вкладыши» по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пополнение  центра по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экспериментированию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 дидактическими играми. Альбом «Моя семья»</a:t>
            </a:r>
            <a:endParaRPr lang="ru-RU" sz="16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2"/>
            <a:ext cx="321467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Пополнение центра сюжетно-ролевых игр игрушками, пополнение новыми книгами, изготовлены новые маски для театральной и игровой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357562"/>
            <a:ext cx="357186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Дидактический стол «Ромашка» с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наполнением,театральный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уголок,мягкая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мебель,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кухня,стиральная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машина,мягкие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модули «кит» и «зайка»,спортивный уголок.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ulia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51" t="15821" r="3951" b="5274"/>
          <a:stretch>
            <a:fillRect/>
          </a:stretch>
        </p:blipFill>
        <p:spPr bwMode="auto">
          <a:xfrm>
            <a:off x="1928794" y="5214950"/>
            <a:ext cx="2216708" cy="14227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Выгнутая влево стрелка 9"/>
          <p:cNvSpPr/>
          <p:nvPr/>
        </p:nvSpPr>
        <p:spPr>
          <a:xfrm rot="21288522">
            <a:off x="763716" y="5192878"/>
            <a:ext cx="1143008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642939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        Родителей</a:t>
            </a:r>
            <a:endParaRPr lang="ru-RU" sz="2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439964">
            <a:off x="6510508" y="5244050"/>
            <a:ext cx="1433533" cy="1130791"/>
          </a:xfrm>
          <a:prstGeom prst="curvedLeftArrow">
            <a:avLst>
              <a:gd name="adj1" fmla="val 25000"/>
              <a:gd name="adj2" fmla="val 499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642939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Учреждением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411760" y="2060848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1285860"/>
            <a:ext cx="142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Стараниями педагога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073" y="1721977"/>
            <a:ext cx="2107951" cy="11892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02" y="1742585"/>
            <a:ext cx="2039998" cy="14992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338299"/>
            <a:ext cx="2398885" cy="1805211"/>
          </a:xfrm>
          <a:prstGeom prst="rect">
            <a:avLst/>
          </a:prstGeom>
        </p:spPr>
      </p:pic>
      <p:pic>
        <p:nvPicPr>
          <p:cNvPr id="26" name="Рисунок 25" descr="https://avatars.mds.yandex.net/get-altay/467304/2a0000015c689a2c06940fe9c40ce250e560/XXX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05" y="5162321"/>
            <a:ext cx="2011073" cy="136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6758006" cy="500066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Определение целей и задач на следующий учебный год</a:t>
            </a:r>
            <a:r>
              <a:rPr lang="ru-RU" sz="3100" b="1" u="sng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 учётом успехов и проблем, возникших в минувший учебный год намечены следующие задачи на </a:t>
            </a: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2020 </a:t>
            </a: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2021 </a:t>
            </a: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учебный год: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96653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3" name="Picture 5" descr="C:\Users\Julia\Desktop\krasivye-prezentatsii-dlya-detey-17051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41" t="13553" r="63446" b="4691"/>
          <a:stretch>
            <a:fillRect/>
          </a:stretch>
        </p:blipFill>
        <p:spPr bwMode="auto">
          <a:xfrm>
            <a:off x="7000892" y="1142984"/>
            <a:ext cx="2143108" cy="5143536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5720" y="2643182"/>
            <a:ext cx="678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осуществление целенаправленной работы с детьми по всем образовательным областям;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создание условий для разнообразного по содержанию и формам сотрудничества, способствующего развитию конструктивного взаимодействия педагогов и родителей;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продолжение совершенствования предметно – развивающей среды в группе в соответствии с ФГОС;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повышение уровня педагогического мастерства путём участия в конкурсах, курсах повышения квалификации.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9560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57224" y="4643446"/>
            <a:ext cx="3143272" cy="221455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Мальчиков: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4714884"/>
            <a:ext cx="3357586" cy="21431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Девочек :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Julia\Desktop\i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785918" y="0"/>
            <a:ext cx="5680840" cy="3929066"/>
          </a:xfrm>
          <a:prstGeom prst="rect">
            <a:avLst/>
          </a:prstGeom>
          <a:blipFill>
            <a:blip r:embed="rId4" cstate="print">
              <a:lum/>
            </a:blip>
            <a:tile tx="0" ty="0" sx="100000" sy="100000" flip="none" algn="tl"/>
          </a:blipFill>
        </p:spPr>
      </p:pic>
      <p:sp>
        <p:nvSpPr>
          <p:cNvPr id="13" name="TextBox 12"/>
          <p:cNvSpPr txBox="1"/>
          <p:nvPr/>
        </p:nvSpPr>
        <p:spPr>
          <a:xfrm>
            <a:off x="714348" y="385762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детей: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на конец года). Возраст детей от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( на начало года)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43108" y="4643446"/>
            <a:ext cx="642942" cy="500066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215074" y="4714884"/>
            <a:ext cx="642942" cy="571504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8" y="1600200"/>
            <a:ext cx="8022323" cy="4525963"/>
          </a:xfrm>
        </p:spPr>
      </p:pic>
      <p:pic>
        <p:nvPicPr>
          <p:cNvPr id="2050" name="Picture 2" descr="C:\Users\Julia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Анализ выполнения годовых задач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</a:t>
            </a:r>
            <a:r>
              <a:rPr lang="ru-RU" sz="3200" b="1" i="1" dirty="0" smtClean="0">
                <a:solidFill>
                  <a:srgbClr val="7030A0"/>
                </a:solidFill>
              </a:rPr>
              <a:t>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1285860"/>
            <a:ext cx="8572560" cy="300039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Ежедневно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гимнастика,подвижные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игры,физкультминутки,пальчиковые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игры,гимнастика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после сна, дыхательная и артикуляционная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гимнастика,гимнастика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глаз,релаксация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" y="4029608"/>
            <a:ext cx="3183632" cy="27575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3899" y="3791491"/>
            <a:ext cx="2804768" cy="3233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Повышение уровня профессиональной компетенции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867276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857233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 уровне детского сада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142985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 районном уровне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78579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 региональном уровне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Julia\Desktop\ф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212309"/>
              </p:ext>
            </p:extLst>
          </p:nvPr>
        </p:nvGraphicFramePr>
        <p:xfrm>
          <a:off x="214282" y="1571612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Работа по повышению квалификации и распространению передового педагогического опыта</a:t>
            </a:r>
            <a: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воспитателя</a:t>
            </a:r>
          </a:p>
          <a:p>
            <a:pPr lvl="0" algn="ctr"/>
            <a:endParaRPr lang="ru-RU" sz="3200" u="sng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00010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Наименование деятельности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07154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70" y="1600200"/>
            <a:ext cx="3201860" cy="4525963"/>
          </a:xfrm>
        </p:spPr>
      </p:pic>
      <p:pic>
        <p:nvPicPr>
          <p:cNvPr id="1026" name="Picture 2" descr="C:\Users\Julia\Desktop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358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9900"/>
                </a:solidFill>
                <a:latin typeface="Monotype Corsiva" pitchFamily="66" charset="0"/>
              </a:rPr>
              <a:t>    Анализ выполнения годовых задач</a:t>
            </a:r>
          </a:p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Повышать уровень профессиональной компетенции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1495041"/>
            <a:ext cx="1907488" cy="2696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75" y="4062213"/>
            <a:ext cx="2067248" cy="2738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66" y="4066956"/>
            <a:ext cx="2006345" cy="2760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1360" y="1483798"/>
            <a:ext cx="2001279" cy="27539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4" y="4295109"/>
            <a:ext cx="1945633" cy="26773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9" y="1080561"/>
            <a:ext cx="2020840" cy="27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ulia\Desktop\ф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44088"/>
            <a:ext cx="9144000" cy="690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9900"/>
                </a:solidFill>
                <a:latin typeface="Monotype Corsiva" pitchFamily="66" charset="0"/>
              </a:rPr>
              <a:t>Анализ выполнения годовых задач</a:t>
            </a:r>
            <a:endParaRPr lang="ru-RU" sz="3600" b="1" u="sng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3240" y="1214422"/>
            <a:ext cx="3214710" cy="22145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Проведение упражнений на дыхание, упражнения с массажными </a:t>
            </a:r>
            <a:r>
              <a:rPr lang="ru-RU" dirty="0" err="1" smtClean="0">
                <a:latin typeface="Constantia" pitchFamily="18" charset="0"/>
              </a:rPr>
              <a:t>мячами,гимнастика</a:t>
            </a:r>
            <a:r>
              <a:rPr lang="ru-RU" dirty="0" smtClean="0">
                <a:latin typeface="Constantia" pitchFamily="18" charset="0"/>
              </a:rPr>
              <a:t> после сна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2214554"/>
            <a:ext cx="3143272" cy="23574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экспериментального центра новыми материалами.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экспериментов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2285992"/>
            <a:ext cx="3143240" cy="2286016"/>
          </a:xfrm>
          <a:prstGeom prst="ellipse">
            <a:avLst/>
          </a:prstGeom>
          <a:solidFill>
            <a:srgbClr val="FB6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itchFamily="18" charset="0"/>
              </a:rPr>
              <a:t>Проведение образовательной деятельности в игровой форме. Сюжетно-ролевые, </a:t>
            </a:r>
            <a:r>
              <a:rPr lang="ru-RU" sz="1600" dirty="0" err="1" smtClean="0">
                <a:latin typeface="Constantia" pitchFamily="18" charset="0"/>
              </a:rPr>
              <a:t>дидактические,пальчиковые</a:t>
            </a:r>
            <a:r>
              <a:rPr lang="ru-RU" sz="1600" dirty="0" smtClean="0">
                <a:latin typeface="Constantia" pitchFamily="18" charset="0"/>
              </a:rPr>
              <a:t>, подвижные и музыкальные игры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00100" y="4572008"/>
            <a:ext cx="3286148" cy="22859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 по развитию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4643446"/>
            <a:ext cx="3214710" cy="22145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Реализация </a:t>
            </a:r>
            <a:r>
              <a:rPr lang="ru-RU" dirty="0" smtClean="0">
                <a:latin typeface="Constantia" pitchFamily="18" charset="0"/>
              </a:rPr>
              <a:t>проектов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1000108"/>
            <a:ext cx="267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1448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Исследовательской   деятельности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192880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4357695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Информационно-коммуникативные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442913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Julia\Desktop\1411763872_57058311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143248"/>
            <a:ext cx="2286016" cy="233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Julia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357554" y="2857496"/>
            <a:ext cx="2714644" cy="1928826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i="1" u="sng" dirty="0" smtClean="0">
                <a:solidFill>
                  <a:srgbClr val="2613B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1200" b="1" i="1" dirty="0" smtClean="0">
                <a:solidFill>
                  <a:srgbClr val="2613B1"/>
                </a:solidFill>
                <a:latin typeface="Times New Roman" pitchFamily="18" charset="0"/>
                <a:cs typeface="Times New Roman" pitchFamily="18" charset="0"/>
              </a:rPr>
              <a:t>: продолжать применение в практике воспитательно-образовательной работы с детьми современных психолого-педагогических технологий развивающего обучения.</a:t>
            </a:r>
            <a:endParaRPr lang="ru-RU" sz="1200" b="1" i="1" dirty="0">
              <a:solidFill>
                <a:srgbClr val="26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357554" y="785794"/>
            <a:ext cx="2714644" cy="207170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latin typeface="Monotype Corsiva" pitchFamily="66" charset="0"/>
            </a:endParaRPr>
          </a:p>
          <a:p>
            <a:endParaRPr lang="ru-RU" sz="1600" b="1" dirty="0" smtClean="0">
              <a:latin typeface="Monotype Corsiva" pitchFamily="66" charset="0"/>
            </a:endParaRPr>
          </a:p>
          <a:p>
            <a:endParaRPr lang="ru-RU" sz="1600" b="1" dirty="0" smtClean="0">
              <a:latin typeface="Monotype Corsiva" pitchFamily="66" charset="0"/>
            </a:endParaRPr>
          </a:p>
          <a:p>
            <a:endParaRPr lang="ru-RU" sz="1600" b="1" dirty="0" smtClean="0">
              <a:latin typeface="Monotype Corsiva" pitchFamily="66" charset="0"/>
            </a:endParaRPr>
          </a:p>
          <a:p>
            <a:endParaRPr lang="ru-RU" sz="1600" b="1" dirty="0" smtClean="0">
              <a:latin typeface="Monotype Corsiva" pitchFamily="66" charset="0"/>
            </a:endParaRPr>
          </a:p>
          <a:p>
            <a:endParaRPr lang="ru-RU" sz="1600" b="1" dirty="0" smtClean="0">
              <a:latin typeface="Monotype Corsiva" pitchFamily="66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491880" y="4869160"/>
            <a:ext cx="2448272" cy="19888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565846" y="2525797"/>
            <a:ext cx="2714644" cy="207170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142976" y="1785926"/>
            <a:ext cx="2714644" cy="2000264"/>
          </a:xfrm>
          <a:prstGeom prst="hex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1400" b="1" i="1" u="sng" dirty="0" smtClean="0">
                <a:solidFill>
                  <a:schemeClr val="tx1"/>
                </a:solidFill>
                <a:latin typeface="Monotype Corsiva" pitchFamily="66" charset="0"/>
              </a:rPr>
              <a:t>Технология исследовательской деятельности</a:t>
            </a:r>
            <a:endParaRPr lang="ru-RU" sz="1400" b="1" i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572132" y="3857628"/>
            <a:ext cx="2714644" cy="2000264"/>
          </a:xfrm>
          <a:prstGeom prst="hexagon">
            <a:avLst/>
          </a:prstGeom>
          <a:solidFill>
            <a:srgbClr val="FD3B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1142976" y="3786190"/>
            <a:ext cx="2714644" cy="20002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428728" y="5298460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Monotype Corsiva" pitchFamily="66" charset="0"/>
              </a:rPr>
              <a:t>Технология проектной деятельности</a:t>
            </a:r>
            <a:endParaRPr lang="ru-RU" sz="1600" b="1" i="1" u="sng" dirty="0"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171448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  <a:t>Игровая технология</a:t>
            </a:r>
            <a:endParaRPr lang="ru-RU" b="1" i="1" u="sng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3643306" y="2299501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latin typeface="Monotype Corsiva" pitchFamily="66" charset="0"/>
              </a:rPr>
              <a:t>Здоровьесберегающих</a:t>
            </a:r>
            <a:r>
              <a:rPr lang="ru-RU" b="1" u="sng" dirty="0" smtClean="0">
                <a:solidFill>
                  <a:schemeClr val="bg1"/>
                </a:solidFill>
                <a:latin typeface="Monotype Corsiva" pitchFamily="66" charset="0"/>
              </a:rPr>
              <a:t>            технологий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3714753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Monotype Corsiva" pitchFamily="66" charset="0"/>
              </a:rPr>
              <a:t>Технология проблемного обучения</a:t>
            </a:r>
            <a:endParaRPr lang="ru-RU" sz="1600" b="1" i="1" u="sng" dirty="0"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2071679"/>
            <a:ext cx="178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Monotype Corsiva" pitchFamily="66" charset="0"/>
              </a:rPr>
              <a:t>Технология исследовательской деятельности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35896" y="6453336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Monotype Corsiva" pitchFamily="66" charset="0"/>
              </a:rPr>
              <a:t>ИКТ-технология</a:t>
            </a:r>
            <a:endParaRPr lang="ru-RU" b="1" i="1" u="sng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08" y="1976008"/>
            <a:ext cx="1744672" cy="10629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0" y="1138429"/>
            <a:ext cx="2042143" cy="11521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63" y="2215596"/>
            <a:ext cx="2099223" cy="11843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9" y="4366157"/>
            <a:ext cx="1971023" cy="11119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62" y="4110485"/>
            <a:ext cx="1951669" cy="11010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45" y="4990844"/>
            <a:ext cx="1452844" cy="8196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5891556"/>
            <a:ext cx="1741470" cy="65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u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53"/>
            <a:ext cx="928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Конструктивно-партнёрское взаимодействие с родителями</a:t>
            </a:r>
            <a:endParaRPr lang="ru-RU" sz="2800" b="1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642918"/>
          <a:ext cx="728664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857232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Проводились родительские собрания :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Адаптация,организация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учебно-воспитательной работы в ДОУ»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Тема «Игра-не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забава.Во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что поиграть с детьми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Полезные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неполезные игрушки»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Тема «Подведение итогов года в условиях реализации ФГОС 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539" y="3029412"/>
            <a:ext cx="65008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u="sng" dirty="0" smtClean="0">
                <a:latin typeface="Times New Roman" pitchFamily="18" charset="0"/>
                <a:cs typeface="Times New Roman" pitchFamily="18" charset="0"/>
              </a:rPr>
              <a:t>Родители принимали участие в следующих конкурсах: </a:t>
            </a:r>
            <a:endParaRPr lang="ru-RU" sz="17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«Чудеса из овощей и фруктов», </a:t>
            </a:r>
          </a:p>
          <a:p>
            <a:pPr algn="ctr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Мастерская Деда Мороза»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Создание стен-газеты «Я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и моя семья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Акция «Накорми птиц зимой».</a:t>
            </a:r>
            <a:endParaRPr lang="ru-RU" sz="17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072074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Наглядно-информационный материал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папка-передвижка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Памятка по оздоровлению детей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«Что делать если ребёнок дерётся»,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«Одевайся по погоде».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428868"/>
            <a:ext cx="1374778" cy="180022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3074" name="Picture 2" descr="C:\Users\Julia\Desktop\1406569946_bezimeniy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4429132"/>
            <a:ext cx="1684489" cy="21431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t="32087" r="2215" b="23031"/>
          <a:stretch>
            <a:fillRect/>
          </a:stretch>
        </p:blipFill>
        <p:spPr bwMode="auto">
          <a:xfrm>
            <a:off x="6156176" y="908720"/>
            <a:ext cx="2880320" cy="112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788</Words>
  <Application>Microsoft Office PowerPoint</Application>
  <PresentationFormat>Экран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Повышение уровня профессиональной компетенции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Определение целей и задач на следующий учебный год С учётом успехов и проблем, возникших в минувший учебный год намечены следующие задачи на 2020 – 2021 учебный год: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Лидия Яковлева</cp:lastModifiedBy>
  <cp:revision>172</cp:revision>
  <dcterms:created xsi:type="dcterms:W3CDTF">2017-08-17T17:31:45Z</dcterms:created>
  <dcterms:modified xsi:type="dcterms:W3CDTF">2020-05-20T13:32:41Z</dcterms:modified>
</cp:coreProperties>
</file>