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65" r:id="rId4"/>
    <p:sldId id="287" r:id="rId5"/>
    <p:sldId id="266" r:id="rId6"/>
    <p:sldId id="267" r:id="rId7"/>
    <p:sldId id="269" r:id="rId8"/>
    <p:sldId id="270" r:id="rId9"/>
    <p:sldId id="272" r:id="rId10"/>
    <p:sldId id="273" r:id="rId11"/>
    <p:sldId id="274" r:id="rId12"/>
    <p:sldId id="279" r:id="rId13"/>
    <p:sldId id="286" r:id="rId14"/>
    <p:sldId id="28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FF99"/>
    <a:srgbClr val="28F84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>
        <p:scale>
          <a:sx n="74" d="100"/>
          <a:sy n="74" d="100"/>
        </p:scale>
        <p:origin x="-2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5243" y="397760"/>
            <a:ext cx="9230436" cy="877249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   </a:t>
            </a:r>
            <a:r>
              <a:rPr lang="ru-RU" sz="1600" dirty="0" smtClean="0">
                <a:solidFill>
                  <a:schemeClr val="tx1"/>
                </a:solidFill>
              </a:rPr>
              <a:t>Муниципальное автономное дошкольное образовательное учреждение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Детский сад № 34 «</a:t>
            </a:r>
            <a:r>
              <a:rPr lang="ru-RU" sz="1600" dirty="0" err="1" smtClean="0">
                <a:solidFill>
                  <a:schemeClr val="tx1"/>
                </a:solidFill>
              </a:rPr>
              <a:t>Капитошка</a:t>
            </a:r>
            <a:r>
              <a:rPr lang="ru-RU" sz="1600" dirty="0" smtClean="0">
                <a:solidFill>
                  <a:schemeClr val="tx1"/>
                </a:solidFill>
              </a:rPr>
              <a:t>»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1615" y="1893195"/>
            <a:ext cx="7766936" cy="3254538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Отчёт о проделанной работе воспитателя старшей группы № 12  за 2019 – 2020 учебный год</a:t>
            </a:r>
          </a:p>
          <a:p>
            <a:pPr algn="l"/>
            <a:endParaRPr lang="ru-RU" sz="48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93431"/>
            <a:ext cx="9926189" cy="1248507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Наши дети активно принимают участие в конкурсах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6" y="911338"/>
            <a:ext cx="2911077" cy="3325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13" y="798490"/>
            <a:ext cx="2727526" cy="328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9" y="4687531"/>
            <a:ext cx="3611584" cy="184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82" y="798490"/>
            <a:ext cx="2972923" cy="328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8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91" y="141668"/>
            <a:ext cx="8596668" cy="157122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Очень любят наши дети театрализованные игры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7" y="2751599"/>
            <a:ext cx="4183062" cy="313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95" y="1656300"/>
            <a:ext cx="4184650" cy="313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83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109915" cy="1320800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            Много интересных праздников было в группе:  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3" y="1519707"/>
            <a:ext cx="7384841" cy="305229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День знаний, Праздник Осени, Новый год, День Защитника Отечества( вместе с папами), День матери (вместе с мамами), 8 Марта, Масленица, Космонавтики, День победы.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91" y="3683358"/>
            <a:ext cx="3195287" cy="2358667"/>
          </a:xfrm>
        </p:spPr>
      </p:pic>
    </p:spTree>
    <p:extLst>
      <p:ext uri="{BB962C8B-B14F-4D97-AF65-F5344CB8AC3E}">
        <p14:creationId xmlns:p14="http://schemas.microsoft.com/office/powerpoint/2010/main" val="30665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43944"/>
            <a:ext cx="3854528" cy="334850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Презентацию подготовила воспитатель старшей группы №12 Болдырева Олеся Геннадьевна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4423249"/>
            <a:ext cx="3854528" cy="137224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    </a:t>
            </a:r>
            <a:r>
              <a:rPr lang="ru-RU" sz="2400" dirty="0" smtClean="0">
                <a:solidFill>
                  <a:srgbClr val="0070C0"/>
                </a:solidFill>
              </a:rPr>
              <a:t>МАДОУ д/с № 34 «</a:t>
            </a:r>
            <a:r>
              <a:rPr lang="ru-RU" sz="2400" dirty="0" err="1" smtClean="0">
                <a:solidFill>
                  <a:srgbClr val="0070C0"/>
                </a:solidFill>
              </a:rPr>
              <a:t>Капитошка</a:t>
            </a:r>
            <a:r>
              <a:rPr lang="ru-RU" sz="2400" dirty="0" smtClean="0">
                <a:solidFill>
                  <a:srgbClr val="0070C0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</a:rPr>
              <a:t>г</a:t>
            </a:r>
            <a:r>
              <a:rPr lang="ru-RU" sz="2400" dirty="0" smtClean="0">
                <a:solidFill>
                  <a:srgbClr val="0070C0"/>
                </a:solidFill>
              </a:rPr>
              <a:t>. Балашиха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52" y="1212227"/>
            <a:ext cx="4513262" cy="338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4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124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1144301"/>
            <a:ext cx="4009293" cy="5502684"/>
          </a:xfrm>
        </p:spPr>
        <p:txBody>
          <a:bodyPr>
            <a:noAutofit/>
          </a:bodyPr>
          <a:lstStyle/>
          <a:p>
            <a:r>
              <a:rPr lang="ru-RU" sz="4000" b="1" i="1" u="sng" dirty="0" smtClean="0">
                <a:solidFill>
                  <a:srgbClr val="7030A0"/>
                </a:solidFill>
              </a:rPr>
              <a:t>Воспитатели</a:t>
            </a:r>
            <a:r>
              <a:rPr lang="ru-RU" sz="4000" b="1" i="1" u="sng" dirty="0">
                <a:solidFill>
                  <a:srgbClr val="7030A0"/>
                </a:solidFill>
              </a:rPr>
              <a:t>:</a:t>
            </a:r>
            <a:br>
              <a:rPr lang="ru-RU" sz="4000" b="1" i="1" u="sng" dirty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Болдырева Олеся Геннадьевна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Манукян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Наталья Николаевна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b="1" i="1" u="sng" dirty="0" smtClean="0">
                <a:solidFill>
                  <a:srgbClr val="7030A0"/>
                </a:solidFill>
              </a:rPr>
              <a:t>Младший </a:t>
            </a:r>
            <a:r>
              <a:rPr lang="ru-RU" sz="4000" b="1" i="1" u="sng" dirty="0">
                <a:solidFill>
                  <a:srgbClr val="7030A0"/>
                </a:solidFill>
              </a:rPr>
              <a:t>воспитатель:</a:t>
            </a:r>
            <a:br>
              <a:rPr lang="ru-RU" sz="4000" b="1" i="1" u="sng" dirty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Пивоварова Елена Андреевна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5290" y="0"/>
            <a:ext cx="10321617" cy="1144301"/>
          </a:xfrm>
        </p:spPr>
        <p:txBody>
          <a:bodyPr>
            <a:normAutofit/>
          </a:bodyPr>
          <a:lstStyle/>
          <a:p>
            <a:r>
              <a:rPr lang="ru-RU" sz="6000" i="1" dirty="0">
                <a:solidFill>
                  <a:srgbClr val="0070C0"/>
                </a:solidFill>
                <a:latin typeface="Georgia" panose="02040502050405020303" pitchFamily="18" charset="0"/>
              </a:rPr>
              <a:t>Старшая группа </a:t>
            </a:r>
            <a:r>
              <a:rPr lang="ru-RU" sz="6000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№12</a:t>
            </a:r>
            <a:endParaRPr lang="ru-RU" sz="6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54" y="1768531"/>
            <a:ext cx="4513262" cy="4513262"/>
          </a:xfrm>
        </p:spPr>
      </p:pic>
    </p:spTree>
    <p:extLst>
      <p:ext uri="{BB962C8B-B14F-4D97-AF65-F5344CB8AC3E}">
        <p14:creationId xmlns:p14="http://schemas.microsoft.com/office/powerpoint/2010/main" val="26281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31" y="193182"/>
            <a:ext cx="10427677" cy="177728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4400" dirty="0" smtClean="0">
                <a:solidFill>
                  <a:srgbClr val="7030A0"/>
                </a:solidFill>
              </a:rPr>
              <a:t>Сведения о группе: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3967" y="1790409"/>
            <a:ext cx="10193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Старшая группа № 12 «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АБВГДейка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детей в группе : 34 человека , 18 девочек и 16 мальчиков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Атмосфера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в детском  коллективе доброжелательная,  позитивная. Преобладают партнерские  взаимоотношения и совместная  деятельность детей.  Конфликты между детьми,  если и возникают, то быстро и  продуктивно разрешаются.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66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Тема по самообразованию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Детское экспериментирование – путь к познанию окружающего мира 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>
                <a:solidFill>
                  <a:srgbClr val="7030A0"/>
                </a:solidFill>
              </a:rPr>
              <a:t>Ц</a:t>
            </a:r>
            <a:r>
              <a:rPr lang="ru-RU" u="sng" dirty="0" smtClean="0">
                <a:solidFill>
                  <a:srgbClr val="7030A0"/>
                </a:solidFill>
              </a:rPr>
              <a:t>ель</a:t>
            </a:r>
            <a:r>
              <a:rPr lang="ru-RU" dirty="0">
                <a:solidFill>
                  <a:srgbClr val="7030A0"/>
                </a:solidFill>
              </a:rPr>
              <a:t>: создать оптимальные условия для развития познавательно-исследовательской деятельности старших дошкольников как основы интеллектуально – личностного, творческого развития; объединить усилия педагогов и родителей для развития познавательно-исследовательской деятельности старших дошкольников.</a:t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1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30" y="0"/>
            <a:ext cx="8800272" cy="1930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Курсы повышения квалификации </a:t>
            </a:r>
            <a:br>
              <a:rPr lang="ru-RU" sz="4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31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Тема: «Планирование работы в группе детского сада по программе «От рождения до школы»</a:t>
            </a:r>
            <a:endParaRPr lang="ru-RU" sz="3100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75775"/>
            <a:ext cx="4184650" cy="304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621844"/>
            <a:ext cx="4183062" cy="295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2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1354"/>
            <a:ext cx="8596668" cy="1649046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Сертификаты</a:t>
            </a:r>
            <a:endParaRPr lang="ru-RU" sz="4400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01" y="1875240"/>
            <a:ext cx="4184650" cy="313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6" y="1875836"/>
            <a:ext cx="4183062" cy="313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7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994" y="450760"/>
            <a:ext cx="8596668" cy="1319619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4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Проекты</a:t>
            </a:r>
            <a:endParaRPr lang="ru-RU" sz="4000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4455" y="1915890"/>
            <a:ext cx="4184035" cy="3880772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«Волшебница Зима»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Цель: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Дать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знания о живой и неживой природе зимой. Воспитывать любовь к природе родного края, бережное отношение к ней. Создание условий для развития познавательных и творческих способностей детей в процессе разработки совместного проекта «Зима!"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30882" y="1941648"/>
            <a:ext cx="4184034" cy="3880773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 smtClean="0">
                <a:solidFill>
                  <a:srgbClr val="FF00FF"/>
                </a:solidFill>
              </a:rPr>
              <a:t>«Весна – красна»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Цель: </a:t>
            </a:r>
            <a:r>
              <a:rPr lang="ru-RU" sz="2400" dirty="0">
                <a:solidFill>
                  <a:srgbClr val="7030A0"/>
                </a:solidFill>
              </a:rPr>
              <a:t>Закрепить знания детей о весенних изменениях в живой и неживой природе. Развивать умение сравнивать различные периоды весны. Воспитывать радостное, заботливое отношение детей к пробуждающейся природе. Создать условия для развития познавательных и творческих способностей детей в процессе разработки проекта. Сформировать чувство гордости за родную природу. Вызвать желание и интерес у детей знакомится с картинами русских художников.</a:t>
            </a:r>
          </a:p>
          <a:p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674" y="0"/>
            <a:ext cx="8596668" cy="13208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Участие в праздничных мероприятиях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5" y="1592274"/>
            <a:ext cx="3532668" cy="282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04" y="2756080"/>
            <a:ext cx="3929735" cy="283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2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0020"/>
            <a:ext cx="8596668" cy="177038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Наши дети очень любят праздники!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6" y="1390920"/>
            <a:ext cx="3541689" cy="2969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0" y="3734874"/>
            <a:ext cx="3942321" cy="2987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96" y="734096"/>
            <a:ext cx="3564652" cy="2781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9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1119</TotalTime>
  <Words>218</Words>
  <Application>Microsoft Office PowerPoint</Application>
  <PresentationFormat>Произвольный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Грань</vt:lpstr>
      <vt:lpstr>   Муниципальное автономное дошкольное образовательное учреждение  Детский сад № 34 «Капитошка» </vt:lpstr>
      <vt:lpstr>Воспитатели: Болдырева Олеся Геннадьевна Манукян Наталья Николаевна Младший воспитатель: Пивоварова Елена Андреевна</vt:lpstr>
      <vt:lpstr>   Сведения о группе:</vt:lpstr>
      <vt:lpstr>Тема по самообразованию Детское экспериментирование – путь к познанию окружающего мира .  Цель: создать оптимальные условия для развития познавательно-исследовательской деятельности старших дошкольников как основы интеллектуально – личностного, творческого развития; объединить усилия педагогов и родителей для развития познавательно-исследовательской деятельности старших дошкольников. </vt:lpstr>
      <vt:lpstr>Курсы повышения квалификации  Тема: «Планирование работы в группе детского сада по программе «От рождения до школы»</vt:lpstr>
      <vt:lpstr>Сертификаты</vt:lpstr>
      <vt:lpstr> Проекты</vt:lpstr>
      <vt:lpstr>Участие в праздничных мероприятиях</vt:lpstr>
      <vt:lpstr>Наши дети очень любят праздники!</vt:lpstr>
      <vt:lpstr>Наши дети активно принимают участие в конкурсах</vt:lpstr>
      <vt:lpstr>Очень любят наши дети театрализованные игры</vt:lpstr>
      <vt:lpstr>             Много интересных праздников было в группе:  </vt:lpstr>
      <vt:lpstr>Презентацию подготовила воспитатель старшей группы №12 Болдырева Олеся Геннадьевна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             «Дом,  в котором мы живём»</dc:title>
  <dc:creator>Пользователь Windows</dc:creator>
  <cp:lastModifiedBy>Пользователь Windows</cp:lastModifiedBy>
  <cp:revision>93</cp:revision>
  <dcterms:created xsi:type="dcterms:W3CDTF">2014-05-14T19:22:27Z</dcterms:created>
  <dcterms:modified xsi:type="dcterms:W3CDTF">2020-05-21T09:46:34Z</dcterms:modified>
</cp:coreProperties>
</file>