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Default Extension="png" ContentType="image/png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  <p:sldMasterId id="2147483737" r:id="rId2"/>
    <p:sldMasterId id="2147483747" r:id="rId3"/>
    <p:sldMasterId id="2147483749" r:id="rId4"/>
    <p:sldMasterId id="2147483757" r:id="rId5"/>
    <p:sldMasterId id="2147483778" r:id="rId6"/>
  </p:sldMasterIdLst>
  <p:notesMasterIdLst>
    <p:notesMasterId r:id="rId55"/>
  </p:notesMasterIdLst>
  <p:sldIdLst>
    <p:sldId id="256" r:id="rId7"/>
    <p:sldId id="313" r:id="rId8"/>
    <p:sldId id="257" r:id="rId9"/>
    <p:sldId id="258" r:id="rId10"/>
    <p:sldId id="270" r:id="rId11"/>
    <p:sldId id="273" r:id="rId12"/>
    <p:sldId id="272" r:id="rId13"/>
    <p:sldId id="268" r:id="rId14"/>
    <p:sldId id="267" r:id="rId15"/>
    <p:sldId id="264" r:id="rId16"/>
    <p:sldId id="263" r:id="rId17"/>
    <p:sldId id="281" r:id="rId18"/>
    <p:sldId id="282" r:id="rId19"/>
    <p:sldId id="283" r:id="rId20"/>
    <p:sldId id="284" r:id="rId21"/>
    <p:sldId id="291" r:id="rId22"/>
    <p:sldId id="310" r:id="rId23"/>
    <p:sldId id="293" r:id="rId24"/>
    <p:sldId id="294" r:id="rId25"/>
    <p:sldId id="301" r:id="rId26"/>
    <p:sldId id="302" r:id="rId27"/>
    <p:sldId id="303" r:id="rId28"/>
    <p:sldId id="304" r:id="rId29"/>
    <p:sldId id="314" r:id="rId30"/>
    <p:sldId id="315" r:id="rId31"/>
    <p:sldId id="316" r:id="rId32"/>
    <p:sldId id="317" r:id="rId33"/>
    <p:sldId id="318" r:id="rId34"/>
    <p:sldId id="319" r:id="rId35"/>
    <p:sldId id="321" r:id="rId36"/>
    <p:sldId id="320" r:id="rId37"/>
    <p:sldId id="322" r:id="rId38"/>
    <p:sldId id="323" r:id="rId39"/>
    <p:sldId id="325" r:id="rId40"/>
    <p:sldId id="324" r:id="rId41"/>
    <p:sldId id="326" r:id="rId42"/>
    <p:sldId id="327" r:id="rId43"/>
    <p:sldId id="328" r:id="rId44"/>
    <p:sldId id="329" r:id="rId45"/>
    <p:sldId id="330" r:id="rId46"/>
    <p:sldId id="331" r:id="rId47"/>
    <p:sldId id="332" r:id="rId48"/>
    <p:sldId id="333" r:id="rId49"/>
    <p:sldId id="334" r:id="rId50"/>
    <p:sldId id="336" r:id="rId51"/>
    <p:sldId id="337" r:id="rId52"/>
    <p:sldId id="335" r:id="rId53"/>
    <p:sldId id="338" r:id="rId54"/>
  </p:sldIdLst>
  <p:sldSz cx="9144000" cy="6858000" type="screen4x3"/>
  <p:notesSz cx="6858000" cy="9144000"/>
  <p:defaultTextStyle>
    <a:defPPr>
      <a:defRPr lang="ru-RU"/>
    </a:defPPr>
    <a:lvl1pPr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0000FF"/>
    <a:srgbClr val="FFFF00"/>
    <a:srgbClr val="FF0000"/>
    <a:srgbClr val="D60093"/>
    <a:srgbClr val="FF6699"/>
    <a:srgbClr val="008000"/>
    <a:srgbClr val="FF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57" autoAdjust="0"/>
    <p:restoredTop sz="94628" autoAdjust="0"/>
  </p:normalViewPr>
  <p:slideViewPr>
    <p:cSldViewPr>
      <p:cViewPr>
        <p:scale>
          <a:sx n="65" d="100"/>
          <a:sy n="65" d="100"/>
        </p:scale>
        <p:origin x="-444" y="-1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presProps" Target="pres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8DA8ECC-1951-40EA-A752-27C522199D5E}" type="datetimeFigureOut">
              <a:rPr lang="ru-RU"/>
              <a:pPr>
                <a:defRPr/>
              </a:pPr>
              <a:t>01.11.2017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4CC9670B-9A36-4BA5-8F47-189A1E9628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CC9670B-9A36-4BA5-8F47-189A1E962863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04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9430227-2B61-40C4-8069-E9B827DA26EF}" type="slidenum">
              <a:rPr lang="ru-RU" smtClean="0"/>
              <a:pPr/>
              <a:t>40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458200" cy="5943600"/>
            <a:chOff x="0" y="0"/>
            <a:chExt cx="5328" cy="3744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440"/>
              <a:ext cx="5155" cy="2304"/>
            </a:xfrm>
            <a:custGeom>
              <a:avLst/>
              <a:gdLst/>
              <a:ahLst/>
              <a:cxnLst>
                <a:cxn ang="0">
                  <a:pos x="5154" y="1769"/>
                </a:cxn>
                <a:cxn ang="0">
                  <a:pos x="0" y="2304"/>
                </a:cxn>
                <a:cxn ang="0">
                  <a:pos x="0" y="1252"/>
                </a:cxn>
                <a:cxn ang="0">
                  <a:pos x="5155" y="0"/>
                </a:cxn>
                <a:cxn ang="0">
                  <a:pos x="5155" y="1416"/>
                </a:cxn>
                <a:cxn ang="0">
                  <a:pos x="5154" y="1769"/>
                </a:cxn>
              </a:cxnLst>
              <a:rect l="0" t="0" r="r" b="b"/>
              <a:pathLst>
                <a:path w="5155" h="2304">
                  <a:moveTo>
                    <a:pt x="5154" y="1769"/>
                  </a:moveTo>
                  <a:lnTo>
                    <a:pt x="0" y="2304"/>
                  </a:lnTo>
                  <a:lnTo>
                    <a:pt x="0" y="1252"/>
                  </a:lnTo>
                  <a:lnTo>
                    <a:pt x="5155" y="0"/>
                  </a:lnTo>
                  <a:lnTo>
                    <a:pt x="5155" y="1416"/>
                  </a:lnTo>
                  <a:lnTo>
                    <a:pt x="5154" y="176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328" cy="3689"/>
            </a:xfrm>
            <a:custGeom>
              <a:avLst/>
              <a:gdLst/>
              <a:ahLst/>
              <a:cxnLst>
                <a:cxn ang="0">
                  <a:pos x="5311" y="3209"/>
                </a:cxn>
                <a:cxn ang="0">
                  <a:pos x="0" y="3689"/>
                </a:cxn>
                <a:cxn ang="0">
                  <a:pos x="0" y="9"/>
                </a:cxn>
                <a:cxn ang="0">
                  <a:pos x="5328" y="0"/>
                </a:cxn>
                <a:cxn ang="0">
                  <a:pos x="5311" y="3209"/>
                </a:cxn>
              </a:cxnLst>
              <a:rect l="0" t="0" r="r" b="b"/>
              <a:pathLst>
                <a:path w="5328" h="3689">
                  <a:moveTo>
                    <a:pt x="5311" y="3209"/>
                  </a:moveTo>
                  <a:lnTo>
                    <a:pt x="0" y="3689"/>
                  </a:lnTo>
                  <a:lnTo>
                    <a:pt x="0" y="9"/>
                  </a:lnTo>
                  <a:lnTo>
                    <a:pt x="5328" y="0"/>
                  </a:lnTo>
                  <a:lnTo>
                    <a:pt x="5311" y="320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72709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72713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ACDA5-9C39-4EB7-87A0-F03A863B6F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4D6B0D-82D1-4B30-B825-1F19752B2F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1BF5CE-2DD7-4B06-B590-BCB08DC24A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213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641FA5-5E02-4E6F-A7D0-26EB5C9427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01625"/>
            <a:ext cx="7772400" cy="14620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7999DF-56AA-4829-B7D2-3956B19990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918075" y="1905000"/>
            <a:ext cx="3927475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918075" y="4076700"/>
            <a:ext cx="3927475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FC8FC5-1892-4544-8D9A-0CDB532B40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868627-EF85-4703-BC83-AF8AF2382E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19088" y="1752600"/>
            <a:ext cx="8824912" cy="5129213"/>
            <a:chOff x="201" y="1104"/>
            <a:chExt cx="5559" cy="3231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210" y="1104"/>
              <a:ext cx="5550" cy="3216"/>
            </a:xfrm>
            <a:custGeom>
              <a:avLst/>
              <a:gdLst/>
              <a:ahLst/>
              <a:cxnLst>
                <a:cxn ang="0">
                  <a:pos x="335" y="0"/>
                </a:cxn>
                <a:cxn ang="0">
                  <a:pos x="333" y="1290"/>
                </a:cxn>
                <a:cxn ang="0">
                  <a:pos x="0" y="1290"/>
                </a:cxn>
                <a:cxn ang="0">
                  <a:pos x="6" y="3210"/>
                </a:cxn>
                <a:cxn ang="0">
                  <a:pos x="5550" y="3216"/>
                </a:cxn>
                <a:cxn ang="0">
                  <a:pos x="5550" y="0"/>
                </a:cxn>
                <a:cxn ang="0">
                  <a:pos x="335" y="0"/>
                </a:cxn>
                <a:cxn ang="0">
                  <a:pos x="335" y="0"/>
                </a:cxn>
              </a:cxnLst>
              <a:rect l="0" t="0" r="r" b="b"/>
              <a:pathLst>
                <a:path w="5550" h="3216">
                  <a:moveTo>
                    <a:pt x="335" y="0"/>
                  </a:moveTo>
                  <a:lnTo>
                    <a:pt x="333" y="1290"/>
                  </a:lnTo>
                  <a:lnTo>
                    <a:pt x="0" y="1290"/>
                  </a:lnTo>
                  <a:lnTo>
                    <a:pt x="6" y="3210"/>
                  </a:lnTo>
                  <a:lnTo>
                    <a:pt x="5550" y="3216"/>
                  </a:lnTo>
                  <a:lnTo>
                    <a:pt x="5550" y="0"/>
                  </a:lnTo>
                  <a:lnTo>
                    <a:pt x="335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ltGray">
            <a:xfrm>
              <a:off x="528" y="2400"/>
              <a:ext cx="5232" cy="19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201" y="2377"/>
              <a:ext cx="3455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528" y="1104"/>
              <a:ext cx="4894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ltGray">
            <a:xfrm>
              <a:off x="201" y="2377"/>
              <a:ext cx="30" cy="19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ltGray">
            <a:xfrm>
              <a:off x="528" y="1104"/>
              <a:ext cx="29" cy="32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80233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990600" y="1905000"/>
            <a:ext cx="7772400" cy="1736725"/>
          </a:xfrm>
        </p:spPr>
        <p:txBody>
          <a:bodyPr anchor="t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80234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90600" y="3962400"/>
            <a:ext cx="6781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dt" sz="quarter" idx="10"/>
          </p:nvPr>
        </p:nvSpPr>
        <p:spPr>
          <a:xfrm>
            <a:off x="990600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3468688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1C2BC5-94C8-4892-BB4F-CB05125032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874EF0-643A-4494-B161-B49C09D602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D7136B-A867-409D-87F1-E3018D4857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B6B965-5057-4F12-B636-67B306528A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D8727B-737D-4B98-9FA9-F17613DC65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528F2C-88DD-4852-AEAB-8835EC0E3C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394DA0-F741-48D4-8DB1-7074A00B1F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8D6FE8-8D9F-4CFA-8388-C33040D862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BA0293-97B2-4A96-8A4F-0B17807DF5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0EAA96-4503-412D-9079-7D9B0C216E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C42342-777D-48DE-A85A-EA46BC756E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8463" y="244475"/>
            <a:ext cx="2097087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44475"/>
            <a:ext cx="6138863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9CB39B-4253-4D83-B485-6C00E6DE96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918075" y="1905000"/>
            <a:ext cx="3927475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918075" y="4076700"/>
            <a:ext cx="3927475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3B4A55-7834-4296-ABA5-62A9D01AED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01625"/>
            <a:ext cx="7772400" cy="14620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CE008C-49F4-4270-B28C-A912C79AED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191504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91505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0DFD2-C048-498A-99DB-412AC6B377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A59144-576A-46ED-8E35-79EBE5E5AC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883B67-7713-4246-9B8C-1F21FAF089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CD5442-8039-4DC3-8C20-7AE1C1017B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52CEBB-E3A0-428E-AE7E-589F32617D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85B77C-861C-495D-8A19-2F5CFF679F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1B3446-8747-460C-A7FC-2E2234964A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65C73A-B8D2-4B7E-B72E-7879570803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8050C7-30D6-436D-91DA-BD1D72B49A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4E2AC5-5CE7-4AC9-ACBC-60F696791E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86BF10-12D0-4556-ACDC-B248E5C38F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CD8712-9ED2-4A89-B5E4-4562BCBA40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8812CE-4B81-4341-A49B-3AB8D3A000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914900" y="1981200"/>
            <a:ext cx="36957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914900" y="4114800"/>
            <a:ext cx="36957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C8530A-FE5F-4A88-B464-46A0C10184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01625"/>
            <a:ext cx="7772400" cy="14620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50F99-C468-4C1D-9599-1849A3CB26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19457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94577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8123CE-A04C-463A-BFAC-224862732A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B6BCCF-5D27-446F-8386-612E7AB30C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66A9E7-708A-4207-84FA-7D00BE0312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1A8C28-AC88-4550-B91E-A14F558F79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ABE1E-8C39-4A1F-B404-2697F6DAE2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993FBE-54BE-45C0-9808-E2C0FB8AE8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5551C1-9088-46ED-B1FB-14D62CBA9C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F1DAF8-F76A-4B01-B66F-CBA3386B20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FE3984-531D-460C-9C1E-628D50EC27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1AD9EB-E14F-4571-B6DF-DA536C35EC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1155D5-D1BB-4EB5-9956-0734834FE5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877CB3-EC2A-44A6-B097-91261CC6B4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914900" y="1981200"/>
            <a:ext cx="36957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914900" y="4114800"/>
            <a:ext cx="36957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71B09B-12AD-4EEE-B9AC-C08F336DDB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763000" cy="5943600"/>
            <a:chOff x="0" y="0"/>
            <a:chExt cx="5520" cy="374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1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7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203787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03788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2300A2-5816-4932-885A-08F790C240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183A00-3060-4551-86F9-6FBA795296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D098AB-0A20-4798-A170-4A83E99004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32E99C-B960-442B-99EF-3EFCB993BE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33CF12-9397-4F7F-8876-323423A730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010986-77F7-4977-8102-AD7D7F2FE1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46A041-E0E0-41F5-809D-E53565B285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CFF696-251F-4225-B4C6-D273EB61FA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A3BF92-FCE4-4238-A5AE-9F1560191B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DB54D1-3C0F-4846-882B-DFE14ACCF7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69E859-829E-4847-A499-A197D8DA63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B98434-988D-4A74-9692-265FE8ED3C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2A4916-6184-4A8D-9455-498C808EC7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FF8448-073B-4831-A113-7B8C6FE81C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9338A2-D690-4607-9E9D-F49F46E307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FC1705-56F2-40B5-8564-BCA144FCA8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4D9AE2-1635-45C7-8458-D6D6480883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C30DBC-4366-4FDF-AF17-AD665EE143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32A054-6792-415D-9777-2377981376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F3AD16-8C53-419A-A48D-B60DD14E2A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20D063-49A9-436F-B212-46506421DF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C26FFD-C301-4755-B07B-03F13B1A94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D0491F-E149-41FB-89A2-34C429CAB1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78BA54-8655-4A00-AB40-7FD9BF82E9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87E832-5D03-4A0B-8324-80E6046C64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9EC285-7961-4672-A2EE-D28C7219E8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FD673A-2583-4B96-9F82-8230FF9002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7242175" cy="1981200"/>
            <a:chOff x="0" y="0"/>
            <a:chExt cx="4562" cy="1248"/>
          </a:xfrm>
        </p:grpSpPr>
        <p:sp>
          <p:nvSpPr>
            <p:cNvPr id="71683" name="Freeform 3"/>
            <p:cNvSpPr>
              <a:spLocks/>
            </p:cNvSpPr>
            <p:nvPr/>
          </p:nvSpPr>
          <p:spPr bwMode="hidden">
            <a:xfrm>
              <a:off x="0" y="583"/>
              <a:ext cx="4487" cy="665"/>
            </a:xfrm>
            <a:custGeom>
              <a:avLst/>
              <a:gdLst/>
              <a:ahLst/>
              <a:cxnLst>
                <a:cxn ang="0">
                  <a:pos x="4800" y="299"/>
                </a:cxn>
                <a:cxn ang="0">
                  <a:pos x="0" y="665"/>
                </a:cxn>
                <a:cxn ang="0">
                  <a:pos x="0" y="0"/>
                </a:cxn>
                <a:cxn ang="0">
                  <a:pos x="4806" y="1"/>
                </a:cxn>
                <a:cxn ang="0">
                  <a:pos x="4800" y="153"/>
                </a:cxn>
                <a:cxn ang="0">
                  <a:pos x="4800" y="299"/>
                </a:cxn>
              </a:cxnLst>
              <a:rect l="0" t="0" r="r" b="b"/>
              <a:pathLst>
                <a:path w="4806" h="665">
                  <a:moveTo>
                    <a:pt x="4800" y="299"/>
                  </a:moveTo>
                  <a:lnTo>
                    <a:pt x="0" y="665"/>
                  </a:lnTo>
                  <a:lnTo>
                    <a:pt x="0" y="0"/>
                  </a:lnTo>
                  <a:lnTo>
                    <a:pt x="4806" y="1"/>
                  </a:lnTo>
                  <a:lnTo>
                    <a:pt x="4800" y="153"/>
                  </a:lnTo>
                  <a:lnTo>
                    <a:pt x="4800" y="29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1684" name="Freeform 4"/>
            <p:cNvSpPr>
              <a:spLocks/>
            </p:cNvSpPr>
            <p:nvPr/>
          </p:nvSpPr>
          <p:spPr bwMode="hidden">
            <a:xfrm>
              <a:off x="0" y="0"/>
              <a:ext cx="4562" cy="1199"/>
            </a:xfrm>
            <a:custGeom>
              <a:avLst/>
              <a:gdLst/>
              <a:ahLst/>
              <a:cxnLst>
                <a:cxn ang="0">
                  <a:pos x="4560" y="932"/>
                </a:cxn>
                <a:cxn ang="0">
                  <a:pos x="0" y="1199"/>
                </a:cxn>
                <a:cxn ang="0">
                  <a:pos x="0" y="0"/>
                </a:cxn>
                <a:cxn ang="0">
                  <a:pos x="4562" y="0"/>
                </a:cxn>
                <a:cxn ang="0">
                  <a:pos x="4560" y="932"/>
                </a:cxn>
                <a:cxn ang="0">
                  <a:pos x="4560" y="932"/>
                </a:cxn>
              </a:cxnLst>
              <a:rect l="0" t="0" r="r" b="b"/>
              <a:pathLst>
                <a:path w="4562" h="1199">
                  <a:moveTo>
                    <a:pt x="4560" y="932"/>
                  </a:moveTo>
                  <a:lnTo>
                    <a:pt x="0" y="1199"/>
                  </a:lnTo>
                  <a:lnTo>
                    <a:pt x="0" y="0"/>
                  </a:lnTo>
                  <a:lnTo>
                    <a:pt x="4562" y="0"/>
                  </a:lnTo>
                  <a:lnTo>
                    <a:pt x="4560" y="932"/>
                  </a:lnTo>
                  <a:lnTo>
                    <a:pt x="4560" y="93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71685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688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68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75BD8462-BC88-46B0-99C0-8FD1D11AC1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103" r:id="rId1"/>
    <p:sldLayoutId id="2147484035" r:id="rId2"/>
    <p:sldLayoutId id="2147484036" r:id="rId3"/>
    <p:sldLayoutId id="2147484037" r:id="rId4"/>
    <p:sldLayoutId id="2147484038" r:id="rId5"/>
    <p:sldLayoutId id="2147484039" r:id="rId6"/>
    <p:sldLayoutId id="2147484040" r:id="rId7"/>
    <p:sldLayoutId id="2147484041" r:id="rId8"/>
    <p:sldLayoutId id="2147484042" r:id="rId9"/>
    <p:sldLayoutId id="2147484043" r:id="rId10"/>
    <p:sldLayoutId id="2147484044" r:id="rId11"/>
    <p:sldLayoutId id="2147484045" r:id="rId12"/>
    <p:sldLayoutId id="2147484104" r:id="rId13"/>
    <p:sldLayoutId id="2147484046" r:id="rId14"/>
    <p:sldLayoutId id="2147484047" r:id="rId15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319088" y="1828800"/>
            <a:ext cx="8824912" cy="5029200"/>
            <a:chOff x="201" y="1152"/>
            <a:chExt cx="5559" cy="3168"/>
          </a:xfrm>
        </p:grpSpPr>
        <p:sp>
          <p:nvSpPr>
            <p:cNvPr id="179203" name="Freeform 3"/>
            <p:cNvSpPr>
              <a:spLocks/>
            </p:cNvSpPr>
            <p:nvPr/>
          </p:nvSpPr>
          <p:spPr bwMode="ltGray">
            <a:xfrm>
              <a:off x="528" y="2909"/>
              <a:ext cx="5232" cy="14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9204" name="Freeform 4"/>
            <p:cNvSpPr>
              <a:spLocks/>
            </p:cNvSpPr>
            <p:nvPr/>
          </p:nvSpPr>
          <p:spPr bwMode="ltGray">
            <a:xfrm>
              <a:off x="210" y="1152"/>
              <a:ext cx="5550" cy="3168"/>
            </a:xfrm>
            <a:custGeom>
              <a:avLst/>
              <a:gdLst/>
              <a:ahLst/>
              <a:cxnLst>
                <a:cxn ang="0">
                  <a:pos x="330" y="1764"/>
                </a:cxn>
                <a:cxn ang="0">
                  <a:pos x="0" y="1764"/>
                </a:cxn>
                <a:cxn ang="0">
                  <a:pos x="0" y="3168"/>
                </a:cxn>
                <a:cxn ang="0">
                  <a:pos x="5550" y="3168"/>
                </a:cxn>
                <a:cxn ang="0">
                  <a:pos x="5550" y="0"/>
                </a:cxn>
                <a:cxn ang="0">
                  <a:pos x="330" y="0"/>
                </a:cxn>
                <a:cxn ang="0">
                  <a:pos x="330" y="1764"/>
                </a:cxn>
              </a:cxnLst>
              <a:rect l="0" t="0" r="r" b="b"/>
              <a:pathLst>
                <a:path w="5550" h="3168">
                  <a:moveTo>
                    <a:pt x="330" y="1764"/>
                  </a:moveTo>
                  <a:lnTo>
                    <a:pt x="0" y="1764"/>
                  </a:lnTo>
                  <a:lnTo>
                    <a:pt x="0" y="3168"/>
                  </a:lnTo>
                  <a:lnTo>
                    <a:pt x="5550" y="3168"/>
                  </a:lnTo>
                  <a:lnTo>
                    <a:pt x="5550" y="0"/>
                  </a:lnTo>
                  <a:lnTo>
                    <a:pt x="330" y="0"/>
                  </a:lnTo>
                  <a:lnTo>
                    <a:pt x="330" y="1764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9205" name="Freeform 5"/>
            <p:cNvSpPr>
              <a:spLocks/>
            </p:cNvSpPr>
            <p:nvPr/>
          </p:nvSpPr>
          <p:spPr bwMode="ltGray">
            <a:xfrm>
              <a:off x="528" y="2932"/>
              <a:ext cx="5232" cy="13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alpha val="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9206" name="Freeform 6"/>
            <p:cNvSpPr>
              <a:spLocks/>
            </p:cNvSpPr>
            <p:nvPr/>
          </p:nvSpPr>
          <p:spPr bwMode="ltGray">
            <a:xfrm>
              <a:off x="528" y="1152"/>
              <a:ext cx="4607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9207" name="Freeform 7"/>
            <p:cNvSpPr>
              <a:spLocks/>
            </p:cNvSpPr>
            <p:nvPr/>
          </p:nvSpPr>
          <p:spPr bwMode="ltGray">
            <a:xfrm>
              <a:off x="528" y="1152"/>
              <a:ext cx="29" cy="178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9208" name="Freeform 8"/>
            <p:cNvSpPr>
              <a:spLocks/>
            </p:cNvSpPr>
            <p:nvPr/>
          </p:nvSpPr>
          <p:spPr bwMode="ltGray">
            <a:xfrm>
              <a:off x="527" y="2904"/>
              <a:ext cx="29" cy="1416"/>
            </a:xfrm>
            <a:custGeom>
              <a:avLst/>
              <a:gdLst/>
              <a:ahLst/>
              <a:cxnLst>
                <a:cxn ang="0">
                  <a:pos x="0" y="1416"/>
                </a:cxn>
                <a:cxn ang="0">
                  <a:pos x="29" y="1416"/>
                </a:cxn>
                <a:cxn ang="0">
                  <a:pos x="28" y="24"/>
                </a:cxn>
                <a:cxn ang="0">
                  <a:pos x="0" y="0"/>
                </a:cxn>
                <a:cxn ang="0">
                  <a:pos x="0" y="1416"/>
                </a:cxn>
              </a:cxnLst>
              <a:rect l="0" t="0" r="r" b="b"/>
              <a:pathLst>
                <a:path w="29" h="1416">
                  <a:moveTo>
                    <a:pt x="0" y="1416"/>
                  </a:moveTo>
                  <a:lnTo>
                    <a:pt x="29" y="1416"/>
                  </a:lnTo>
                  <a:lnTo>
                    <a:pt x="28" y="24"/>
                  </a:lnTo>
                  <a:lnTo>
                    <a:pt x="0" y="0"/>
                  </a:lnTo>
                  <a:lnTo>
                    <a:pt x="0" y="1416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9209" name="Freeform 9"/>
            <p:cNvSpPr>
              <a:spLocks/>
            </p:cNvSpPr>
            <p:nvPr/>
          </p:nvSpPr>
          <p:spPr bwMode="ltGray">
            <a:xfrm>
              <a:off x="201" y="2904"/>
              <a:ext cx="2879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9210" name="Freeform 10"/>
            <p:cNvSpPr>
              <a:spLocks/>
            </p:cNvSpPr>
            <p:nvPr/>
          </p:nvSpPr>
          <p:spPr bwMode="ltGray">
            <a:xfrm>
              <a:off x="201" y="2904"/>
              <a:ext cx="30" cy="14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10001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7921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921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921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7375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48446E51-7A09-4EA8-80E7-F24FD63D75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9214" name="Rectangle 14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44475"/>
            <a:ext cx="8385175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79215" name="Rectangle 15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838200" y="1905000"/>
            <a:ext cx="800735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105" r:id="rId1"/>
    <p:sldLayoutId id="2147484048" r:id="rId2"/>
    <p:sldLayoutId id="2147484049" r:id="rId3"/>
    <p:sldLayoutId id="2147484050" r:id="rId4"/>
    <p:sldLayoutId id="2147484051" r:id="rId5"/>
    <p:sldLayoutId id="2147484052" r:id="rId6"/>
    <p:sldLayoutId id="2147484053" r:id="rId7"/>
    <p:sldLayoutId id="2147484054" r:id="rId8"/>
    <p:sldLayoutId id="2147484055" r:id="rId9"/>
    <p:sldLayoutId id="2147484056" r:id="rId10"/>
    <p:sldLayoutId id="2147484057" r:id="rId11"/>
    <p:sldLayoutId id="2147484058" r:id="rId12"/>
    <p:sldLayoutId id="2147484106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90467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0468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3082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90470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0471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0472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0473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0474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0475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0476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0477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0478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190479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90480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90481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0482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0483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8AE377E8-12B6-4FA4-9E03-6362B125DB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107" r:id="rId1"/>
    <p:sldLayoutId id="2147484059" r:id="rId2"/>
    <p:sldLayoutId id="2147484060" r:id="rId3"/>
    <p:sldLayoutId id="2147484061" r:id="rId4"/>
    <p:sldLayoutId id="2147484062" r:id="rId5"/>
    <p:sldLayoutId id="2147484063" r:id="rId6"/>
    <p:sldLayoutId id="2147484064" r:id="rId7"/>
    <p:sldLayoutId id="2147484065" r:id="rId8"/>
    <p:sldLayoutId id="2147484066" r:id="rId9"/>
    <p:sldLayoutId id="2147484067" r:id="rId10"/>
    <p:sldLayoutId id="2147484068" r:id="rId11"/>
    <p:sldLayoutId id="2147484069" r:id="rId12"/>
    <p:sldLayoutId id="2147484108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93539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3540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4106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93542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3543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3544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3545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3546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3547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3548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3549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93550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19355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9355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93553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3554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3555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63032EA5-4476-48E7-A841-425D28D24A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10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0"/>
            <a:ext cx="8686800" cy="4876800"/>
            <a:chOff x="0" y="0"/>
            <a:chExt cx="5472" cy="3072"/>
          </a:xfrm>
        </p:grpSpPr>
        <p:sp>
          <p:nvSpPr>
            <p:cNvPr id="20275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5130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202757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202758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5123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124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02761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2762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2763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+mn-lt"/>
              </a:defRPr>
            </a:lvl1pPr>
          </a:lstStyle>
          <a:p>
            <a:pPr>
              <a:defRPr/>
            </a:pPr>
            <a:fld id="{EFC3B9F1-1CCE-4F67-9648-CDDAF17ED7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02764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0" r:id="rId1"/>
    <p:sldLayoutId id="2147484081" r:id="rId2"/>
    <p:sldLayoutId id="2147484082" r:id="rId3"/>
    <p:sldLayoutId id="2147484083" r:id="rId4"/>
    <p:sldLayoutId id="2147484084" r:id="rId5"/>
    <p:sldLayoutId id="2147484085" r:id="rId6"/>
    <p:sldLayoutId id="2147484086" r:id="rId7"/>
    <p:sldLayoutId id="2147484087" r:id="rId8"/>
    <p:sldLayoutId id="2147484088" r:id="rId9"/>
    <p:sldLayoutId id="2147484089" r:id="rId10"/>
    <p:sldLayoutId id="2147484090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324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24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24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fld id="{CDEA5CC7-A6A6-40DF-8325-7EE29877BB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1" r:id="rId1"/>
    <p:sldLayoutId id="2147484092" r:id="rId2"/>
    <p:sldLayoutId id="2147484093" r:id="rId3"/>
    <p:sldLayoutId id="2147484094" r:id="rId4"/>
    <p:sldLayoutId id="2147484095" r:id="rId5"/>
    <p:sldLayoutId id="2147484096" r:id="rId6"/>
    <p:sldLayoutId id="2147484097" r:id="rId7"/>
    <p:sldLayoutId id="2147484098" r:id="rId8"/>
    <p:sldLayoutId id="2147484099" r:id="rId9"/>
    <p:sldLayoutId id="2147484100" r:id="rId10"/>
    <p:sldLayoutId id="2147484101" r:id="rId11"/>
    <p:sldLayoutId id="214748410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4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5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5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5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5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5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5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slide" Target="slide10.xml"/><Relationship Id="rId18" Type="http://schemas.openxmlformats.org/officeDocument/2006/relationships/slide" Target="slide5.xml"/><Relationship Id="rId3" Type="http://schemas.openxmlformats.org/officeDocument/2006/relationships/slide" Target="slide22.xml"/><Relationship Id="rId21" Type="http://schemas.openxmlformats.org/officeDocument/2006/relationships/slide" Target="slide4.xml"/><Relationship Id="rId7" Type="http://schemas.openxmlformats.org/officeDocument/2006/relationships/slide" Target="slide18.xml"/><Relationship Id="rId12" Type="http://schemas.openxmlformats.org/officeDocument/2006/relationships/slide" Target="slide11.xml"/><Relationship Id="rId17" Type="http://schemas.openxmlformats.org/officeDocument/2006/relationships/slide" Target="slide6.xml"/><Relationship Id="rId2" Type="http://schemas.openxmlformats.org/officeDocument/2006/relationships/slide" Target="slide23.xml"/><Relationship Id="rId16" Type="http://schemas.openxmlformats.org/officeDocument/2006/relationships/slide" Target="slide7.xml"/><Relationship Id="rId20" Type="http://schemas.openxmlformats.org/officeDocument/2006/relationships/slide" Target="slide16.xml"/><Relationship Id="rId1" Type="http://schemas.openxmlformats.org/officeDocument/2006/relationships/slideLayout" Target="../slideLayouts/slideLayout13.xml"/><Relationship Id="rId6" Type="http://schemas.openxmlformats.org/officeDocument/2006/relationships/slide" Target="slide19.xml"/><Relationship Id="rId11" Type="http://schemas.openxmlformats.org/officeDocument/2006/relationships/slide" Target="slide12.xml"/><Relationship Id="rId5" Type="http://schemas.openxmlformats.org/officeDocument/2006/relationships/slide" Target="slide20.xml"/><Relationship Id="rId15" Type="http://schemas.openxmlformats.org/officeDocument/2006/relationships/slide" Target="slide8.xml"/><Relationship Id="rId23" Type="http://schemas.openxmlformats.org/officeDocument/2006/relationships/slide" Target="slide46.xml"/><Relationship Id="rId10" Type="http://schemas.openxmlformats.org/officeDocument/2006/relationships/slide" Target="slide13.xml"/><Relationship Id="rId19" Type="http://schemas.openxmlformats.org/officeDocument/2006/relationships/slide" Target="slide14.xml"/><Relationship Id="rId4" Type="http://schemas.openxmlformats.org/officeDocument/2006/relationships/slide" Target="slide21.xml"/><Relationship Id="rId9" Type="http://schemas.openxmlformats.org/officeDocument/2006/relationships/slide" Target="slide15.xml"/><Relationship Id="rId14" Type="http://schemas.openxmlformats.org/officeDocument/2006/relationships/slide" Target="slide9.xml"/><Relationship Id="rId22" Type="http://schemas.openxmlformats.org/officeDocument/2006/relationships/slide" Target="slide4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38.xml"/><Relationship Id="rId13" Type="http://schemas.openxmlformats.org/officeDocument/2006/relationships/slide" Target="slide30.xml"/><Relationship Id="rId18" Type="http://schemas.openxmlformats.org/officeDocument/2006/relationships/slide" Target="slide26.xml"/><Relationship Id="rId3" Type="http://schemas.openxmlformats.org/officeDocument/2006/relationships/slide" Target="slide43.xml"/><Relationship Id="rId21" Type="http://schemas.openxmlformats.org/officeDocument/2006/relationships/slide" Target="slide35.xml"/><Relationship Id="rId7" Type="http://schemas.openxmlformats.org/officeDocument/2006/relationships/slide" Target="slide39.xml"/><Relationship Id="rId12" Type="http://schemas.openxmlformats.org/officeDocument/2006/relationships/slide" Target="slide32.xml"/><Relationship Id="rId17" Type="http://schemas.openxmlformats.org/officeDocument/2006/relationships/slide" Target="slide27.xml"/><Relationship Id="rId2" Type="http://schemas.openxmlformats.org/officeDocument/2006/relationships/notesSlide" Target="../notesSlides/notesSlide1.xml"/><Relationship Id="rId16" Type="http://schemas.openxmlformats.org/officeDocument/2006/relationships/slide" Target="slide28.xml"/><Relationship Id="rId20" Type="http://schemas.openxmlformats.org/officeDocument/2006/relationships/slide" Target="slide24.xml"/><Relationship Id="rId1" Type="http://schemas.openxmlformats.org/officeDocument/2006/relationships/slideLayout" Target="../slideLayouts/slideLayout13.xml"/><Relationship Id="rId6" Type="http://schemas.openxmlformats.org/officeDocument/2006/relationships/slide" Target="slide40.xml"/><Relationship Id="rId11" Type="http://schemas.openxmlformats.org/officeDocument/2006/relationships/slide" Target="slide33.xml"/><Relationship Id="rId5" Type="http://schemas.openxmlformats.org/officeDocument/2006/relationships/slide" Target="slide41.xml"/><Relationship Id="rId15" Type="http://schemas.openxmlformats.org/officeDocument/2006/relationships/slide" Target="slide29.xml"/><Relationship Id="rId10" Type="http://schemas.openxmlformats.org/officeDocument/2006/relationships/slide" Target="slide34.xml"/><Relationship Id="rId19" Type="http://schemas.openxmlformats.org/officeDocument/2006/relationships/slide" Target="slide25.xml"/><Relationship Id="rId4" Type="http://schemas.openxmlformats.org/officeDocument/2006/relationships/slide" Target="slide42.xml"/><Relationship Id="rId9" Type="http://schemas.openxmlformats.org/officeDocument/2006/relationships/slide" Target="slide37.xml"/><Relationship Id="rId14" Type="http://schemas.openxmlformats.org/officeDocument/2006/relationships/slide" Target="slide31.xml"/><Relationship Id="rId22" Type="http://schemas.openxmlformats.org/officeDocument/2006/relationships/slide" Target="slide3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3.xml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5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57"/>
          <p:cNvSpPr>
            <a:spLocks noChangeArrowheads="1"/>
          </p:cNvSpPr>
          <p:nvPr/>
        </p:nvSpPr>
        <p:spPr bwMode="auto">
          <a:xfrm rot="-5400000">
            <a:off x="4418807" y="5182394"/>
            <a:ext cx="9144000" cy="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7252" name="Picture 8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429000" y="1828800"/>
            <a:ext cx="2474392" cy="2846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Rectangle 3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7218" name="WordArt 50" descr="Белый мрамор"/>
          <p:cNvSpPr>
            <a:spLocks noChangeArrowheads="1" noChangeShapeType="1" noTextEdit="1"/>
          </p:cNvSpPr>
          <p:nvPr/>
        </p:nvSpPr>
        <p:spPr bwMode="auto">
          <a:xfrm>
            <a:off x="838200" y="1447800"/>
            <a:ext cx="7696200" cy="4038600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0"/>
              </a:avLst>
            </a:prstTxWarp>
          </a:bodyPr>
          <a:lstStyle/>
          <a:p>
            <a:pPr algn="ctr"/>
            <a:r>
              <a:rPr lang="ru-RU" sz="3600" b="1" kern="1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Impact"/>
              </a:rPr>
              <a:t>«МУДРАЯ СОВА»</a:t>
            </a:r>
            <a:endParaRPr lang="ru-RU" sz="3600" b="1" kern="1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Impact"/>
            </a:endParaRPr>
          </a:p>
        </p:txBody>
      </p:sp>
      <p:sp>
        <p:nvSpPr>
          <p:cNvPr id="15366" name="Rectangle 80"/>
          <p:cNvSpPr>
            <a:spLocks noChangeArrowheads="1"/>
          </p:cNvSpPr>
          <p:nvPr/>
        </p:nvSpPr>
        <p:spPr bwMode="auto">
          <a:xfrm>
            <a:off x="0" y="1447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7253" name="WordArt 85"/>
          <p:cNvSpPr>
            <a:spLocks noChangeArrowheads="1" noChangeShapeType="1" noTextEdit="1"/>
          </p:cNvSpPr>
          <p:nvPr/>
        </p:nvSpPr>
        <p:spPr bwMode="auto">
          <a:xfrm>
            <a:off x="2590800" y="1143000"/>
            <a:ext cx="4572000" cy="12954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  <a:scene3d>
              <a:camera prst="legacyPerspectiveTopLeft"/>
              <a:lightRig rig="legacyNormal3" dir="r"/>
            </a:scene3d>
            <a:sp3d extrusionH="201600" prstMaterial="legacyMetal">
              <a:extrusionClr>
                <a:srgbClr val="FFFFFF"/>
              </a:extrusionClr>
            </a:sp3d>
          </a:bodyPr>
          <a:lstStyle/>
          <a:p>
            <a:pPr algn="ctr"/>
            <a:r>
              <a:rPr lang="ru-RU" sz="3600" b="1" kern="1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/>
                <a:ea typeface="Tahoma"/>
                <a:cs typeface="Tahoma"/>
              </a:rPr>
              <a:t>ИГРА</a:t>
            </a:r>
            <a:endParaRPr lang="ru-RU" sz="3600" kern="10" dirty="0">
              <a:ln w="9525">
                <a:round/>
                <a:headEnd/>
                <a:tailEnd/>
              </a:ln>
              <a:gradFill rotWithShape="1">
                <a:gsLst>
                  <a:gs pos="0">
                    <a:srgbClr val="CBCBCB"/>
                  </a:gs>
                  <a:gs pos="13000">
                    <a:srgbClr val="5F5F5F"/>
                  </a:gs>
                  <a:gs pos="21001">
                    <a:srgbClr val="5F5F5F"/>
                  </a:gs>
                  <a:gs pos="63000">
                    <a:srgbClr val="FFFFFF"/>
                  </a:gs>
                  <a:gs pos="67000">
                    <a:srgbClr val="B2B2B2"/>
                  </a:gs>
                  <a:gs pos="69000">
                    <a:srgbClr val="292929"/>
                  </a:gs>
                  <a:gs pos="82001">
                    <a:srgbClr val="777777"/>
                  </a:gs>
                  <a:gs pos="100000">
                    <a:srgbClr val="EAEAEA"/>
                  </a:gs>
                </a:gsLst>
                <a:lin ang="5400000" scaled="1"/>
              </a:gradFill>
              <a:latin typeface="Tahoma"/>
              <a:ea typeface="Tahoma"/>
              <a:cs typeface="Tahoma"/>
            </a:endParaRPr>
          </a:p>
        </p:txBody>
      </p:sp>
      <p:sp>
        <p:nvSpPr>
          <p:cNvPr id="8" name="Управляющая кнопка: далее 7">
            <a:hlinkClick r:id="rId3" action="ppaction://hlinksldjump" highlightClick="1"/>
          </p:cNvPr>
          <p:cNvSpPr/>
          <p:nvPr/>
        </p:nvSpPr>
        <p:spPr bwMode="auto">
          <a:xfrm>
            <a:off x="609600" y="6096000"/>
            <a:ext cx="381000" cy="304800"/>
          </a:xfrm>
          <a:prstGeom prst="actionButtonForwardNext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2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7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18" grpId="0" animBg="1"/>
      <p:bldP spid="725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914400" y="1752600"/>
            <a:ext cx="8001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33400" indent="-533400" algn="l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ru-RU" sz="4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3.</a:t>
            </a:r>
            <a:r>
              <a:rPr lang="ru-RU" sz="4000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Вопрос</a:t>
            </a:r>
            <a:r>
              <a:rPr lang="ru-RU" sz="5400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: </a:t>
            </a:r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Улица на которой жил Шерлок Холмс? 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580" name="Rectangle 14"/>
          <p:cNvSpPr>
            <a:spLocks noChangeArrowheads="1"/>
          </p:cNvSpPr>
          <p:nvPr/>
        </p:nvSpPr>
        <p:spPr bwMode="auto">
          <a:xfrm>
            <a:off x="2590800" y="0"/>
            <a:ext cx="58674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ru-RU" sz="7200" b="1">
                <a:solidFill>
                  <a:srgbClr val="FF0000"/>
                </a:solidFill>
              </a:rPr>
              <a:t>Литература</a:t>
            </a:r>
            <a:endParaRPr lang="ru-RU" sz="7200" b="1">
              <a:solidFill>
                <a:srgbClr val="FF0000"/>
              </a:solidFill>
              <a:latin typeface="Arial" charset="0"/>
              <a:ea typeface="Times New Roman" pitchFamily="18" charset="0"/>
              <a:cs typeface="Tahoma" pitchFamily="34" charset="0"/>
            </a:endParaRPr>
          </a:p>
        </p:txBody>
      </p:sp>
      <p:pic>
        <p:nvPicPr>
          <p:cNvPr id="24581" name="Picture 7" descr="MCj04314950000[1]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102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581400" y="5181600"/>
            <a:ext cx="533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CC00"/>
                </a:solidFill>
              </a:rPr>
              <a:t>БЕЙКЕР-СТРИТ</a:t>
            </a:r>
            <a:endParaRPr lang="ru-RU" sz="5400" dirty="0">
              <a:solidFill>
                <a:srgbClr val="00CC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685800" y="1295400"/>
            <a:ext cx="82296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4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4.</a:t>
            </a:r>
            <a:r>
              <a:rPr lang="ru-RU" sz="4000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Вопрос:</a:t>
            </a:r>
            <a:r>
              <a:rPr lang="ru-RU" sz="2600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ru-RU" sz="4400" dirty="0" smtClean="0"/>
              <a:t>Кто этот человек? Родился в Москве. Учился в селе. Умер в Санкт-Петербурге? Все его знают.</a:t>
            </a:r>
          </a:p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en-US" sz="40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" name="Rectangle 14"/>
          <p:cNvSpPr>
            <a:spLocks noChangeArrowheads="1"/>
          </p:cNvSpPr>
          <p:nvPr/>
        </p:nvSpPr>
        <p:spPr bwMode="auto">
          <a:xfrm>
            <a:off x="2590800" y="0"/>
            <a:ext cx="58674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ru-RU" sz="7200" b="1">
                <a:solidFill>
                  <a:srgbClr val="FF0000"/>
                </a:solidFill>
              </a:rPr>
              <a:t>Литература</a:t>
            </a:r>
            <a:endParaRPr lang="ru-RU" sz="7200" b="1">
              <a:solidFill>
                <a:srgbClr val="FF0000"/>
              </a:solidFill>
              <a:latin typeface="Arial" charset="0"/>
              <a:ea typeface="Times New Roman" pitchFamily="18" charset="0"/>
              <a:cs typeface="Tahoma" pitchFamily="34" charset="0"/>
            </a:endParaRPr>
          </a:p>
        </p:txBody>
      </p:sp>
      <p:pic>
        <p:nvPicPr>
          <p:cNvPr id="25605" name="Picture 7" descr="MCj04314950000[1]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102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581400" y="5181600"/>
            <a:ext cx="533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CC00"/>
                </a:solidFill>
              </a:rPr>
              <a:t>А.С.ПУШКИН</a:t>
            </a:r>
            <a:endParaRPr lang="ru-RU" sz="5400" dirty="0">
              <a:solidFill>
                <a:srgbClr val="00CC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133600"/>
            <a:ext cx="8001000" cy="2667000"/>
          </a:xfrm>
        </p:spPr>
        <p:txBody>
          <a:bodyPr/>
          <a:lstStyle/>
          <a:p>
            <a:pPr marL="609600" indent="-609600" eaLnBrk="1" hangingPunct="1">
              <a:buNone/>
              <a:defRPr/>
            </a:pPr>
            <a:r>
              <a:rPr lang="ru-RU" sz="4400" b="1" dirty="0" smtClean="0"/>
              <a:t>1. Вопрос:</a:t>
            </a:r>
            <a:r>
              <a:rPr lang="ru-RU" sz="4400" b="1" dirty="0" smtClean="0">
                <a:solidFill>
                  <a:srgbClr val="00CC00"/>
                </a:solidFill>
              </a:rPr>
              <a:t> </a:t>
            </a:r>
            <a:r>
              <a:rPr lang="ru-RU" sz="4000" b="1" dirty="0" smtClean="0"/>
              <a:t>Распространение информации от одного объекта к другому. Жаргонное название уровня скорости автомобиля.</a:t>
            </a:r>
            <a:endParaRPr lang="ru-RU" sz="4400" b="1" dirty="0" smtClean="0"/>
          </a:p>
          <a:p>
            <a:pPr marL="609600" indent="-609600" eaLnBrk="1" hangingPunct="1">
              <a:buFont typeface="Wingdings" pitchFamily="2" charset="2"/>
              <a:buNone/>
              <a:defRPr/>
            </a:pPr>
            <a:endParaRPr lang="ru-RU" sz="4400" b="1" dirty="0" smtClean="0"/>
          </a:p>
          <a:p>
            <a:pPr marL="609600" indent="-609600" eaLnBrk="1" hangingPunct="1">
              <a:buFont typeface="Wingdings" pitchFamily="2" charset="2"/>
              <a:buNone/>
              <a:defRPr/>
            </a:pPr>
            <a:endParaRPr lang="ru-RU" sz="4000" b="1" dirty="0" smtClean="0">
              <a:solidFill>
                <a:srgbClr val="00CC00"/>
              </a:solidFill>
            </a:endParaRPr>
          </a:p>
          <a:p>
            <a:pPr marL="609600" indent="-609600" eaLnBrk="1" hangingPunct="1">
              <a:defRPr/>
            </a:pPr>
            <a:endParaRPr lang="ru-RU" sz="4000" b="1" dirty="0" smtClean="0"/>
          </a:p>
        </p:txBody>
      </p:sp>
      <p:sp>
        <p:nvSpPr>
          <p:cNvPr id="146441" name="Rectangle 9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8153400" cy="1858963"/>
          </a:xfrm>
        </p:spPr>
        <p:txBody>
          <a:bodyPr/>
          <a:lstStyle/>
          <a:p>
            <a:pPr eaLnBrk="1" hangingPunct="1">
              <a:defRPr/>
            </a:pPr>
            <a:r>
              <a:rPr lang="ru-RU" b="1" dirty="0" smtClean="0">
                <a:effectLst/>
              </a:rPr>
              <a:t> </a:t>
            </a:r>
            <a:r>
              <a:rPr lang="ru-RU" sz="6000" b="1" dirty="0" smtClean="0"/>
              <a:t>Информатика и техника</a:t>
            </a:r>
            <a:r>
              <a:rPr lang="ru-RU" sz="7200" b="1" dirty="0" smtClean="0">
                <a:latin typeface="Arial" charset="0"/>
              </a:rPr>
              <a:t/>
            </a:r>
            <a:br>
              <a:rPr lang="ru-RU" sz="7200" b="1" dirty="0" smtClean="0">
                <a:latin typeface="Arial" charset="0"/>
              </a:rPr>
            </a:br>
            <a:endParaRPr lang="ru-RU" sz="6000" b="1" dirty="0" smtClean="0"/>
          </a:p>
        </p:txBody>
      </p:sp>
      <p:pic>
        <p:nvPicPr>
          <p:cNvPr id="26628" name="Picture 7" descr="MCj04314950000[1]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102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810000" y="5715000"/>
            <a:ext cx="464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FFFF00"/>
                </a:solidFill>
              </a:rPr>
              <a:t>ПЕРЕДАЧА</a:t>
            </a:r>
            <a:endParaRPr lang="ru-RU" sz="5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67" name="Rectangle 11"/>
          <p:cNvSpPr>
            <a:spLocks noGrp="1" noChangeArrowheads="1"/>
          </p:cNvSpPr>
          <p:nvPr>
            <p:ph type="body" idx="1"/>
          </p:nvPr>
        </p:nvSpPr>
        <p:spPr>
          <a:xfrm>
            <a:off x="609600" y="2057400"/>
            <a:ext cx="8534400" cy="3352800"/>
          </a:xfrm>
        </p:spPr>
        <p:txBody>
          <a:bodyPr/>
          <a:lstStyle/>
          <a:p>
            <a:pPr marL="609600" lvl="0" indent="-609600" eaLnBrk="1" hangingPunct="1">
              <a:buNone/>
              <a:defRPr/>
            </a:pPr>
            <a:r>
              <a:rPr lang="ru-RU" sz="4000" b="1" dirty="0" smtClean="0"/>
              <a:t>2. Вопрос: </a:t>
            </a:r>
            <a:r>
              <a:rPr lang="ru-RU" sz="4800" b="1" dirty="0" smtClean="0"/>
              <a:t>Кнопка на рабочем столе. Процесс заводки двигателя автомобиля</a:t>
            </a:r>
            <a:endParaRPr lang="ru-RU" sz="6000" b="1" dirty="0" smtClean="0"/>
          </a:p>
          <a:p>
            <a:pPr marL="609600" indent="-609600" eaLnBrk="1" hangingPunct="1">
              <a:buNone/>
              <a:defRPr/>
            </a:pPr>
            <a:endParaRPr lang="ru-RU" sz="4000" b="1" dirty="0" smtClean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title"/>
          </p:nvPr>
        </p:nvSpPr>
        <p:spPr>
          <a:xfrm>
            <a:off x="762000" y="274638"/>
            <a:ext cx="8382000" cy="2163762"/>
          </a:xfrm>
        </p:spPr>
        <p:txBody>
          <a:bodyPr/>
          <a:lstStyle/>
          <a:p>
            <a:pPr eaLnBrk="1" hangingPunct="1">
              <a:defRPr/>
            </a:pPr>
            <a:r>
              <a:rPr lang="ru-RU" b="1" dirty="0" smtClean="0">
                <a:effectLst/>
              </a:rPr>
              <a:t> </a:t>
            </a:r>
            <a:r>
              <a:rPr lang="ru-RU" sz="6000" b="1" dirty="0" smtClean="0"/>
              <a:t>Информатика и техника</a:t>
            </a:r>
            <a:r>
              <a:rPr lang="ru-RU" sz="7200" b="1" dirty="0" smtClean="0">
                <a:latin typeface="Arial" charset="0"/>
              </a:rPr>
              <a:t/>
            </a:r>
            <a:br>
              <a:rPr lang="ru-RU" sz="7200" b="1" dirty="0" smtClean="0">
                <a:latin typeface="Arial" charset="0"/>
              </a:rPr>
            </a:br>
            <a:endParaRPr lang="ru-RU" sz="6000" b="1" dirty="0" smtClean="0"/>
          </a:p>
        </p:txBody>
      </p:sp>
      <p:pic>
        <p:nvPicPr>
          <p:cNvPr id="27652" name="Picture 7" descr="MCj04314950000[1]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102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019800" y="5715000"/>
            <a:ext cx="2438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FFFF00"/>
                </a:solidFill>
              </a:rPr>
              <a:t>ПУСК</a:t>
            </a:r>
            <a:endParaRPr lang="ru-RU" sz="5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91" name="Rectangle 11"/>
          <p:cNvSpPr>
            <a:spLocks noGrp="1" noChangeArrowheads="1"/>
          </p:cNvSpPr>
          <p:nvPr>
            <p:ph type="body" idx="1"/>
          </p:nvPr>
        </p:nvSpPr>
        <p:spPr>
          <a:xfrm>
            <a:off x="609600" y="2514600"/>
            <a:ext cx="8534400" cy="3352800"/>
          </a:xfrm>
        </p:spPr>
        <p:txBody>
          <a:bodyPr/>
          <a:lstStyle/>
          <a:p>
            <a:pPr>
              <a:defRPr/>
            </a:pPr>
            <a:r>
              <a:rPr lang="ru-RU" sz="4000" b="1" dirty="0" smtClean="0"/>
              <a:t>3. Вопрос:</a:t>
            </a:r>
            <a:r>
              <a:rPr lang="ru-RU" sz="4000" dirty="0" smtClean="0"/>
              <a:t> </a:t>
            </a:r>
            <a:r>
              <a:rPr lang="ru-RU" sz="3600" b="1" dirty="0" smtClean="0"/>
              <a:t>Сокращенное название оператора повторения действий. Совокупность периодически повторяющихся тактов работы двигателя внутреннего сгорания</a:t>
            </a:r>
            <a:endParaRPr lang="ru-RU" sz="4000" b="1" dirty="0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title"/>
          </p:nvPr>
        </p:nvSpPr>
        <p:spPr>
          <a:xfrm>
            <a:off x="762000" y="274638"/>
            <a:ext cx="8382000" cy="2163762"/>
          </a:xfrm>
        </p:spPr>
        <p:txBody>
          <a:bodyPr/>
          <a:lstStyle/>
          <a:p>
            <a:pPr eaLnBrk="1" hangingPunct="1">
              <a:defRPr/>
            </a:pPr>
            <a:r>
              <a:rPr lang="ru-RU" sz="7200" b="1" dirty="0" smtClean="0">
                <a:latin typeface="Arial" charset="0"/>
              </a:rPr>
              <a:t>Информатика и техника</a:t>
            </a:r>
            <a:br>
              <a:rPr lang="ru-RU" sz="7200" b="1" dirty="0" smtClean="0">
                <a:latin typeface="Arial" charset="0"/>
              </a:rPr>
            </a:br>
            <a:endParaRPr lang="ru-RU" sz="6000" b="1" dirty="0" smtClean="0"/>
          </a:p>
        </p:txBody>
      </p:sp>
      <p:pic>
        <p:nvPicPr>
          <p:cNvPr id="28676" name="Picture 7" descr="MCj04314950000[1]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102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019800" y="5715000"/>
            <a:ext cx="2438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FFFF00"/>
                </a:solidFill>
              </a:rPr>
              <a:t>ЦИКЛ</a:t>
            </a:r>
            <a:endParaRPr lang="ru-RU" sz="5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16" name="Rectangle 12"/>
          <p:cNvSpPr>
            <a:spLocks noGrp="1" noChangeArrowheads="1"/>
          </p:cNvSpPr>
          <p:nvPr>
            <p:ph type="body" idx="1"/>
          </p:nvPr>
        </p:nvSpPr>
        <p:spPr>
          <a:xfrm>
            <a:off x="609600" y="1828800"/>
            <a:ext cx="8534400" cy="2590800"/>
          </a:xfrm>
        </p:spPr>
        <p:txBody>
          <a:bodyPr/>
          <a:lstStyle/>
          <a:p>
            <a:pPr marL="609600" indent="-609600" eaLnBrk="1" hangingPunct="1">
              <a:buNone/>
              <a:defRPr/>
            </a:pPr>
            <a:r>
              <a:rPr lang="ru-RU" sz="4000" b="1" dirty="0" smtClean="0"/>
              <a:t>4. Вопрос: </a:t>
            </a:r>
            <a:r>
              <a:rPr lang="ru-RU" sz="3600" b="1" dirty="0" smtClean="0"/>
              <a:t>Группа линий электрических соединений, обеспечивающих передачу данных и управляющих сигналов между компонентами компьютера. Резиновая деталь автомобиля.</a:t>
            </a:r>
            <a:endParaRPr lang="ru-RU" sz="4400" b="1" dirty="0" smtClean="0"/>
          </a:p>
          <a:p>
            <a:pPr marL="609600" indent="-609600" eaLnBrk="1" hangingPunct="1">
              <a:buFont typeface="Wingdings" pitchFamily="2" charset="2"/>
              <a:buNone/>
              <a:defRPr/>
            </a:pPr>
            <a:endParaRPr lang="ru-RU" sz="4000" b="1" dirty="0" smtClean="0">
              <a:solidFill>
                <a:srgbClr val="00CC00"/>
              </a:solidFill>
            </a:endParaRPr>
          </a:p>
          <a:p>
            <a:pPr marL="609600" indent="-609600" eaLnBrk="1" hangingPunct="1">
              <a:buFont typeface="Wingdings" pitchFamily="2" charset="2"/>
              <a:buNone/>
              <a:defRPr/>
            </a:pPr>
            <a:endParaRPr lang="ru-RU" sz="4000" b="1" dirty="0" smtClean="0">
              <a:solidFill>
                <a:srgbClr val="00CC00"/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title"/>
          </p:nvPr>
        </p:nvSpPr>
        <p:spPr>
          <a:xfrm>
            <a:off x="762000" y="274638"/>
            <a:ext cx="8382000" cy="2163762"/>
          </a:xfrm>
        </p:spPr>
        <p:txBody>
          <a:bodyPr/>
          <a:lstStyle/>
          <a:p>
            <a:pPr eaLnBrk="1" hangingPunct="1">
              <a:defRPr/>
            </a:pPr>
            <a:r>
              <a:rPr lang="ru-RU" b="1" dirty="0" smtClean="0">
                <a:effectLst/>
              </a:rPr>
              <a:t> </a:t>
            </a:r>
            <a:r>
              <a:rPr lang="ru-RU" sz="6000" b="1" dirty="0" smtClean="0"/>
              <a:t>Информатика и техника</a:t>
            </a:r>
            <a:r>
              <a:rPr lang="ru-RU" sz="7200" b="1" dirty="0" smtClean="0">
                <a:latin typeface="Arial" charset="0"/>
              </a:rPr>
              <a:t/>
            </a:r>
            <a:br>
              <a:rPr lang="ru-RU" sz="7200" b="1" dirty="0" smtClean="0">
                <a:latin typeface="Arial" charset="0"/>
              </a:rPr>
            </a:br>
            <a:endParaRPr lang="ru-RU" sz="6000" b="1" dirty="0" smtClean="0"/>
          </a:p>
        </p:txBody>
      </p:sp>
      <p:pic>
        <p:nvPicPr>
          <p:cNvPr id="29700" name="Picture 7" descr="MCj04314950000[1]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102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019800" y="5715000"/>
            <a:ext cx="2438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FFFF00"/>
                </a:solidFill>
              </a:rPr>
              <a:t>ШИНА</a:t>
            </a:r>
            <a:endParaRPr lang="ru-RU" sz="5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7200" b="1" smtClean="0"/>
              <a:t>География</a:t>
            </a:r>
            <a:endParaRPr lang="ru-RU" sz="7200" b="1" smtClean="0">
              <a:solidFill>
                <a:schemeClr val="accent2"/>
              </a:solidFill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600200"/>
            <a:ext cx="7543800" cy="4495800"/>
          </a:xfrm>
        </p:spPr>
        <p:txBody>
          <a:bodyPr/>
          <a:lstStyle/>
          <a:p>
            <a:pPr eaLnBrk="1" hangingPunct="1"/>
            <a:r>
              <a:rPr lang="ru-RU" sz="4800" b="1" dirty="0" smtClean="0">
                <a:solidFill>
                  <a:schemeClr val="accent2"/>
                </a:solidFill>
              </a:rPr>
              <a:t>1 вопрос:</a:t>
            </a:r>
            <a:r>
              <a:rPr lang="ru-RU" sz="4800" b="1" dirty="0" smtClean="0"/>
              <a:t> </a:t>
            </a:r>
            <a:r>
              <a:rPr lang="ru-RU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Назовите родину кофе? 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24" name="Picture 7" descr="MCj04314950000[1]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102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886200" y="5257800"/>
            <a:ext cx="441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7030A0"/>
                </a:solidFill>
              </a:rPr>
              <a:t>ЭФИОПИЯ</a:t>
            </a:r>
            <a:endParaRPr lang="ru-RU" sz="54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600200"/>
            <a:ext cx="8229600" cy="2667000"/>
          </a:xfrm>
        </p:spPr>
        <p:txBody>
          <a:bodyPr/>
          <a:lstStyle/>
          <a:p>
            <a:pPr eaLnBrk="1" hangingPunct="1"/>
            <a:r>
              <a:rPr lang="ru-RU" sz="4800" b="1" dirty="0" smtClean="0"/>
              <a:t>2 вопрос: </a:t>
            </a:r>
            <a:r>
              <a:rPr lang="ru-RU" sz="6000" b="1" dirty="0" smtClean="0"/>
              <a:t>Какая часть света, состоит из двух материков?</a:t>
            </a:r>
            <a:endParaRPr lang="ru-RU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747" name="Rectangle 7"/>
          <p:cNvSpPr>
            <a:spLocks noChangeArrowheads="1"/>
          </p:cNvSpPr>
          <p:nvPr/>
        </p:nvSpPr>
        <p:spPr bwMode="auto">
          <a:xfrm>
            <a:off x="1066800" y="4302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7200" b="1"/>
              <a:t>География</a:t>
            </a:r>
            <a:endParaRPr lang="ru-RU" sz="7200" b="1">
              <a:solidFill>
                <a:schemeClr val="accent2"/>
              </a:solidFill>
              <a:latin typeface="Times New Roman" pitchFamily="18" charset="0"/>
            </a:endParaRPr>
          </a:p>
        </p:txBody>
      </p:sp>
      <p:pic>
        <p:nvPicPr>
          <p:cNvPr id="31748" name="Picture 7" descr="MCj04314950000[1]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102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886200" y="5257800"/>
            <a:ext cx="441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7030A0"/>
                </a:solidFill>
              </a:rPr>
              <a:t>АМЕРИКА</a:t>
            </a:r>
            <a:endParaRPr lang="ru-RU" sz="54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8610600" cy="2514600"/>
          </a:xfrm>
        </p:spPr>
        <p:txBody>
          <a:bodyPr/>
          <a:lstStyle/>
          <a:p>
            <a:pPr eaLnBrk="1" hangingPunct="1"/>
            <a:r>
              <a:rPr lang="ru-RU" sz="4800" b="1" dirty="0" smtClean="0"/>
              <a:t>3 вопрос: </a:t>
            </a:r>
            <a:r>
              <a:rPr lang="ru-RU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Водопад, низвергающийся уступами? </a:t>
            </a:r>
            <a:endParaRPr lang="ru-RU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771" name="Rectangle 7"/>
          <p:cNvSpPr>
            <a:spLocks noChangeArrowheads="1"/>
          </p:cNvSpPr>
          <p:nvPr/>
        </p:nvSpPr>
        <p:spPr bwMode="auto">
          <a:xfrm>
            <a:off x="1066800" y="4302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7200" b="1"/>
              <a:t>География</a:t>
            </a:r>
            <a:endParaRPr lang="ru-RU" sz="7200" b="1">
              <a:solidFill>
                <a:schemeClr val="accent2"/>
              </a:solidFill>
              <a:latin typeface="Times New Roman" pitchFamily="18" charset="0"/>
            </a:endParaRPr>
          </a:p>
        </p:txBody>
      </p:sp>
      <p:pic>
        <p:nvPicPr>
          <p:cNvPr id="32772" name="Picture 7" descr="MCj04314950000[1]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102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886200" y="5257800"/>
            <a:ext cx="441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7030A0"/>
                </a:solidFill>
              </a:rPr>
              <a:t>КАСКАД</a:t>
            </a:r>
            <a:endParaRPr lang="ru-RU" sz="54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600200"/>
            <a:ext cx="8305800" cy="3581400"/>
          </a:xfrm>
        </p:spPr>
        <p:txBody>
          <a:bodyPr/>
          <a:lstStyle/>
          <a:p>
            <a:pPr eaLnBrk="1" hangingPunct="1"/>
            <a:r>
              <a:rPr lang="ru-RU" sz="4400" b="1" dirty="0" smtClean="0"/>
              <a:t>4 вопрос: </a:t>
            </a:r>
            <a:r>
              <a:rPr lang="ru-RU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Экваториальное созвездие?</a:t>
            </a:r>
            <a:endParaRPr lang="ru-RU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/>
            <a:endParaRPr lang="ru-RU" sz="4400" dirty="0" smtClean="0"/>
          </a:p>
        </p:txBody>
      </p:sp>
      <p:sp>
        <p:nvSpPr>
          <p:cNvPr id="33795" name="Rectangle 7"/>
          <p:cNvSpPr>
            <a:spLocks noChangeArrowheads="1"/>
          </p:cNvSpPr>
          <p:nvPr/>
        </p:nvSpPr>
        <p:spPr bwMode="auto">
          <a:xfrm>
            <a:off x="1066800" y="4302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7200" b="1"/>
              <a:t>География</a:t>
            </a:r>
            <a:endParaRPr lang="ru-RU" sz="7200" b="1">
              <a:solidFill>
                <a:schemeClr val="accent2"/>
              </a:solidFill>
              <a:latin typeface="Times New Roman" pitchFamily="18" charset="0"/>
            </a:endParaRPr>
          </a:p>
        </p:txBody>
      </p:sp>
      <p:pic>
        <p:nvPicPr>
          <p:cNvPr id="33796" name="Picture 7" descr="MCj04314950000[1]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102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886200" y="5257800"/>
            <a:ext cx="441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7030A0"/>
                </a:solidFill>
              </a:rPr>
              <a:t>ОРИОН</a:t>
            </a:r>
            <a:endParaRPr lang="ru-RU" sz="54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686800" cy="838200"/>
          </a:xfrm>
        </p:spPr>
        <p:txBody>
          <a:bodyPr/>
          <a:lstStyle/>
          <a:p>
            <a:pPr eaLnBrk="1" hangingPunct="1">
              <a:defRPr/>
            </a:pPr>
            <a:r>
              <a:rPr lang="ru-RU" sz="4800" b="1" dirty="0" smtClean="0">
                <a:solidFill>
                  <a:schemeClr val="hlink"/>
                </a:solidFill>
                <a:latin typeface="Algerian" pitchFamily="82" charset="0"/>
              </a:rPr>
              <a:t>Игра «Мудрая сова»</a:t>
            </a:r>
          </a:p>
        </p:txBody>
      </p:sp>
      <p:sp>
        <p:nvSpPr>
          <p:cNvPr id="16387" name="Line 646"/>
          <p:cNvSpPr>
            <a:spLocks noChangeShapeType="1"/>
          </p:cNvSpPr>
          <p:nvPr/>
        </p:nvSpPr>
        <p:spPr bwMode="auto">
          <a:xfrm>
            <a:off x="228600" y="1295400"/>
            <a:ext cx="0" cy="518160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388" name="Line 647"/>
          <p:cNvSpPr>
            <a:spLocks noChangeShapeType="1"/>
          </p:cNvSpPr>
          <p:nvPr/>
        </p:nvSpPr>
        <p:spPr bwMode="auto">
          <a:xfrm>
            <a:off x="8901113" y="1230313"/>
            <a:ext cx="0" cy="518160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389" name="Rectangle 1011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7924800" y="5791200"/>
            <a:ext cx="1066800" cy="76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3600" b="1">
                <a:solidFill>
                  <a:srgbClr val="FFFFFF"/>
                </a:solidFill>
                <a:cs typeface="Times New Roman" pitchFamily="18" charset="0"/>
              </a:rPr>
              <a:t>500</a:t>
            </a:r>
            <a:endParaRPr lang="ru-RU" sz="3600"/>
          </a:p>
        </p:txBody>
      </p:sp>
      <p:sp>
        <p:nvSpPr>
          <p:cNvPr id="16390" name="Rectangle 1010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6858000" y="5791200"/>
            <a:ext cx="1066800" cy="76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3600" b="1">
                <a:solidFill>
                  <a:srgbClr val="FFFFFF"/>
                </a:solidFill>
                <a:cs typeface="Times New Roman" pitchFamily="18" charset="0"/>
              </a:rPr>
              <a:t>300</a:t>
            </a:r>
            <a:endParaRPr lang="ru-RU" sz="3600"/>
          </a:p>
        </p:txBody>
      </p:sp>
      <p:sp>
        <p:nvSpPr>
          <p:cNvPr id="16391" name="Rectangle 1009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5867400" y="5791200"/>
            <a:ext cx="1143000" cy="76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3600" b="1">
                <a:solidFill>
                  <a:srgbClr val="FFFFFF"/>
                </a:solidFill>
                <a:cs typeface="Times New Roman" pitchFamily="18" charset="0"/>
              </a:rPr>
              <a:t>200</a:t>
            </a:r>
            <a:endParaRPr lang="ru-RU" sz="3600"/>
          </a:p>
        </p:txBody>
      </p:sp>
      <p:sp>
        <p:nvSpPr>
          <p:cNvPr id="16392" name="Rectangle 1008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4800600" y="5791200"/>
            <a:ext cx="1143000" cy="76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3600" b="1">
                <a:solidFill>
                  <a:srgbClr val="FFFFFF"/>
                </a:solidFill>
                <a:cs typeface="Times New Roman" pitchFamily="18" charset="0"/>
              </a:rPr>
              <a:t>100</a:t>
            </a:r>
            <a:endParaRPr lang="ru-RU" sz="3600"/>
          </a:p>
        </p:txBody>
      </p:sp>
      <p:sp>
        <p:nvSpPr>
          <p:cNvPr id="16393" name="Rectangle 1007"/>
          <p:cNvSpPr>
            <a:spLocks noChangeArrowheads="1"/>
          </p:cNvSpPr>
          <p:nvPr/>
        </p:nvSpPr>
        <p:spPr bwMode="auto">
          <a:xfrm>
            <a:off x="990600" y="5562600"/>
            <a:ext cx="4114799" cy="100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ru-RU" sz="3600" b="1" dirty="0"/>
              <a:t>Общие вопросы</a:t>
            </a:r>
            <a:endParaRPr lang="ru-RU" sz="4000" b="1" dirty="0">
              <a:latin typeface="Arial" charset="0"/>
            </a:endParaRPr>
          </a:p>
        </p:txBody>
      </p:sp>
      <p:sp>
        <p:nvSpPr>
          <p:cNvPr id="16394" name="Rectangle 1004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7848600" y="4648200"/>
            <a:ext cx="1066800" cy="79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3600" b="1">
                <a:solidFill>
                  <a:srgbClr val="FFCC00"/>
                </a:solidFill>
                <a:ea typeface="Times New Roman" pitchFamily="18" charset="0"/>
                <a:cs typeface="Tahoma" pitchFamily="34" charset="0"/>
              </a:rPr>
              <a:t>500</a:t>
            </a:r>
            <a:endParaRPr lang="ru-RU" sz="3600">
              <a:latin typeface="Arial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16395" name="Rectangle 1002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6858000" y="4648200"/>
            <a:ext cx="12128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3600" b="1">
                <a:solidFill>
                  <a:srgbClr val="FFCC00"/>
                </a:solidFill>
                <a:ea typeface="Times New Roman" pitchFamily="18" charset="0"/>
                <a:cs typeface="Tahoma" pitchFamily="34" charset="0"/>
              </a:rPr>
              <a:t>300</a:t>
            </a:r>
            <a:endParaRPr lang="ru-RU" sz="3600">
              <a:latin typeface="Arial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16396" name="Rectangle 1001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5867400" y="4724400"/>
            <a:ext cx="1143000" cy="71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3600" b="1">
                <a:solidFill>
                  <a:srgbClr val="FFCC00"/>
                </a:solidFill>
                <a:ea typeface="Times New Roman" pitchFamily="18" charset="0"/>
                <a:cs typeface="Tahoma" pitchFamily="34" charset="0"/>
              </a:rPr>
              <a:t>200</a:t>
            </a:r>
            <a:endParaRPr lang="ru-RU" sz="3600">
              <a:latin typeface="Arial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16397" name="Rectangle 1000"/>
          <p:cNvSpPr>
            <a:spLocks noChangeArrowheads="1"/>
          </p:cNvSpPr>
          <p:nvPr/>
        </p:nvSpPr>
        <p:spPr bwMode="auto">
          <a:xfrm>
            <a:off x="989013" y="4572000"/>
            <a:ext cx="3735387" cy="95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ru-RU" sz="4100" b="1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400" b="1"/>
              <a:t>География</a:t>
            </a:r>
            <a:r>
              <a:rPr lang="ru-RU" sz="4100" b="1">
                <a:solidFill>
                  <a:srgbClr val="FFCC00"/>
                </a:solidFill>
                <a:cs typeface="Tahoma" pitchFamily="34" charset="0"/>
              </a:rPr>
              <a:t> </a:t>
            </a:r>
            <a:endParaRPr lang="ru-RU" sz="4100" b="1">
              <a:latin typeface="Arial" charset="0"/>
            </a:endParaRPr>
          </a:p>
        </p:txBody>
      </p:sp>
      <p:sp>
        <p:nvSpPr>
          <p:cNvPr id="16357" name="Rectangle 997">
            <a:hlinkClick r:id="rId9" action="ppaction://hlinksldjump"/>
          </p:cNvPr>
          <p:cNvSpPr>
            <a:spLocks noChangeArrowheads="1"/>
          </p:cNvSpPr>
          <p:nvPr/>
        </p:nvSpPr>
        <p:spPr bwMode="auto">
          <a:xfrm>
            <a:off x="7848600" y="3429000"/>
            <a:ext cx="1143000" cy="84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ru-RU" sz="3600" b="1" dirty="0">
                <a:solidFill>
                  <a:srgbClr val="D6009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Times New Roman" pitchFamily="18" charset="0"/>
                <a:cs typeface="Tahoma" pitchFamily="34" charset="0"/>
              </a:rPr>
              <a:t>500</a:t>
            </a:r>
            <a:endParaRPr lang="ru-RU" sz="3600" dirty="0">
              <a:solidFill>
                <a:srgbClr val="D60093"/>
              </a:solidFill>
              <a:latin typeface="Arial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16355" name="Rectangle 995">
            <a:hlinkClick r:id="rId10" action="ppaction://hlinksldjump"/>
          </p:cNvPr>
          <p:cNvSpPr>
            <a:spLocks noChangeArrowheads="1"/>
          </p:cNvSpPr>
          <p:nvPr/>
        </p:nvSpPr>
        <p:spPr bwMode="auto">
          <a:xfrm>
            <a:off x="5943600" y="3429000"/>
            <a:ext cx="1066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ru-RU" sz="3600" b="1" dirty="0">
                <a:solidFill>
                  <a:srgbClr val="D6009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Times New Roman" pitchFamily="18" charset="0"/>
                <a:cs typeface="Tahoma" pitchFamily="34" charset="0"/>
              </a:rPr>
              <a:t>200</a:t>
            </a:r>
            <a:endParaRPr lang="ru-RU" sz="3600" dirty="0">
              <a:solidFill>
                <a:srgbClr val="D60093"/>
              </a:solidFill>
              <a:latin typeface="Arial" charset="0"/>
              <a:ea typeface="Times New Roman" pitchFamily="18" charset="0"/>
              <a:cs typeface="Tahoma" pitchFamily="34" charset="0"/>
            </a:endParaRPr>
          </a:p>
          <a:p>
            <a:pPr algn="ctr">
              <a:defRPr/>
            </a:pPr>
            <a:endParaRPr lang="ru-RU" sz="4400" dirty="0">
              <a:solidFill>
                <a:srgbClr val="D60093"/>
              </a:solidFill>
              <a:latin typeface="Arial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16354" name="Rectangle 994">
            <a:hlinkClick r:id="rId11" action="ppaction://hlinksldjump"/>
          </p:cNvPr>
          <p:cNvSpPr>
            <a:spLocks noChangeArrowheads="1"/>
          </p:cNvSpPr>
          <p:nvPr/>
        </p:nvSpPr>
        <p:spPr bwMode="auto">
          <a:xfrm>
            <a:off x="4800600" y="3429000"/>
            <a:ext cx="12192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ru-RU" sz="3600" b="1" dirty="0">
                <a:solidFill>
                  <a:srgbClr val="D6009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Times New Roman" pitchFamily="18" charset="0"/>
                <a:cs typeface="Tahoma" pitchFamily="34" charset="0"/>
              </a:rPr>
              <a:t>100</a:t>
            </a:r>
            <a:endParaRPr lang="ru-RU" sz="3600" dirty="0">
              <a:solidFill>
                <a:srgbClr val="D60093"/>
              </a:solidFill>
              <a:latin typeface="Arial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16401" name="Rectangle 993"/>
          <p:cNvSpPr>
            <a:spLocks noChangeArrowheads="1"/>
          </p:cNvSpPr>
          <p:nvPr/>
        </p:nvSpPr>
        <p:spPr bwMode="auto">
          <a:xfrm>
            <a:off x="989013" y="3197225"/>
            <a:ext cx="4040187" cy="138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ru-RU" sz="3600" b="1" dirty="0" smtClean="0"/>
              <a:t>Информатика и техника</a:t>
            </a:r>
            <a:endParaRPr lang="ru-RU" sz="4400" b="1" dirty="0">
              <a:latin typeface="Arial" charset="0"/>
            </a:endParaRPr>
          </a:p>
        </p:txBody>
      </p:sp>
      <p:sp>
        <p:nvSpPr>
          <p:cNvPr id="16402" name="Rectangle 992"/>
          <p:cNvSpPr>
            <a:spLocks noChangeArrowheads="1"/>
          </p:cNvSpPr>
          <p:nvPr/>
        </p:nvSpPr>
        <p:spPr bwMode="auto">
          <a:xfrm>
            <a:off x="228600" y="3197225"/>
            <a:ext cx="1074738" cy="134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endParaRPr lang="en-US" sz="3200"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17430" name="Rectangle 990">
            <a:hlinkClick r:id="rId12" action="ppaction://hlinksldjump"/>
          </p:cNvPr>
          <p:cNvSpPr>
            <a:spLocks noChangeArrowheads="1"/>
          </p:cNvSpPr>
          <p:nvPr/>
        </p:nvSpPr>
        <p:spPr bwMode="auto">
          <a:xfrm>
            <a:off x="7924800" y="2514600"/>
            <a:ext cx="1065213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ru-RU" sz="36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Tahoma" pitchFamily="34" charset="0"/>
              </a:rPr>
              <a:t>500</a:t>
            </a:r>
            <a:endParaRPr lang="ru-RU" sz="36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17431" name="Rectangle 989">
            <a:hlinkClick r:id="rId13" action="ppaction://hlinksldjump"/>
          </p:cNvPr>
          <p:cNvSpPr>
            <a:spLocks noChangeArrowheads="1"/>
          </p:cNvSpPr>
          <p:nvPr/>
        </p:nvSpPr>
        <p:spPr bwMode="auto">
          <a:xfrm>
            <a:off x="6858000" y="2514600"/>
            <a:ext cx="1066800" cy="76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ru-RU" sz="36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Tahoma" pitchFamily="34" charset="0"/>
              </a:rPr>
              <a:t>300</a:t>
            </a:r>
            <a:endParaRPr lang="ru-RU" sz="36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17432" name="Rectangle 988">
            <a:hlinkClick r:id="rId14" action="ppaction://hlinksldjump"/>
          </p:cNvPr>
          <p:cNvSpPr>
            <a:spLocks noChangeArrowheads="1"/>
          </p:cNvSpPr>
          <p:nvPr/>
        </p:nvSpPr>
        <p:spPr bwMode="auto">
          <a:xfrm>
            <a:off x="5943600" y="2514600"/>
            <a:ext cx="1066800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ru-RU" sz="36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Tahoma" pitchFamily="34" charset="0"/>
              </a:rPr>
              <a:t>200</a:t>
            </a:r>
            <a:endParaRPr lang="ru-RU" sz="36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17433" name="Rectangle 987">
            <a:hlinkClick r:id="rId15" action="ppaction://hlinksldjump"/>
          </p:cNvPr>
          <p:cNvSpPr>
            <a:spLocks noChangeArrowheads="1"/>
          </p:cNvSpPr>
          <p:nvPr/>
        </p:nvSpPr>
        <p:spPr bwMode="auto">
          <a:xfrm>
            <a:off x="4876800" y="2514600"/>
            <a:ext cx="1143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ru-RU" sz="36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itchFamily="18" charset="0"/>
                <a:cs typeface="Tahoma" pitchFamily="34" charset="0"/>
              </a:rPr>
              <a:t>100</a:t>
            </a:r>
            <a:endParaRPr lang="ru-RU" sz="36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16407" name="Rectangle 986"/>
          <p:cNvSpPr>
            <a:spLocks noChangeArrowheads="1"/>
          </p:cNvSpPr>
          <p:nvPr/>
        </p:nvSpPr>
        <p:spPr bwMode="auto">
          <a:xfrm>
            <a:off x="1066800" y="2438400"/>
            <a:ext cx="3810000" cy="76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ru-RU" sz="4400" b="1"/>
              <a:t>Литература</a:t>
            </a:r>
            <a:endParaRPr lang="ru-RU" sz="4100" b="1">
              <a:latin typeface="Arial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16343" name="Rectangle 983">
            <a:hlinkClick r:id="rId16" action="ppaction://hlinksldjump"/>
          </p:cNvPr>
          <p:cNvSpPr>
            <a:spLocks noChangeArrowheads="1"/>
          </p:cNvSpPr>
          <p:nvPr/>
        </p:nvSpPr>
        <p:spPr bwMode="auto">
          <a:xfrm>
            <a:off x="7924800" y="1752600"/>
            <a:ext cx="1066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ru-RU" sz="3600" b="1" dirty="0">
                <a:solidFill>
                  <a:srgbClr val="008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Times New Roman" pitchFamily="18" charset="0"/>
                <a:cs typeface="Tahoma" pitchFamily="34" charset="0"/>
              </a:rPr>
              <a:t>500</a:t>
            </a:r>
            <a:endParaRPr lang="ru-RU" sz="3600" dirty="0">
              <a:latin typeface="Arial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16342" name="Rectangle 982">
            <a:hlinkClick r:id="rId17" action="ppaction://hlinksldjump"/>
          </p:cNvPr>
          <p:cNvSpPr>
            <a:spLocks noChangeArrowheads="1"/>
          </p:cNvSpPr>
          <p:nvPr/>
        </p:nvSpPr>
        <p:spPr bwMode="auto">
          <a:xfrm>
            <a:off x="6934200" y="1752600"/>
            <a:ext cx="10795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ru-RU" sz="3200" b="1" dirty="0">
                <a:solidFill>
                  <a:srgbClr val="008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Times New Roman" pitchFamily="18" charset="0"/>
                <a:cs typeface="Tahoma" pitchFamily="34" charset="0"/>
              </a:rPr>
              <a:t>300</a:t>
            </a:r>
            <a:endParaRPr lang="ru-RU" sz="3200" dirty="0">
              <a:latin typeface="Arial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16341" name="Rectangle 981">
            <a:hlinkClick r:id="rId18" action="ppaction://hlinksldjump"/>
          </p:cNvPr>
          <p:cNvSpPr>
            <a:spLocks noChangeArrowheads="1"/>
          </p:cNvSpPr>
          <p:nvPr/>
        </p:nvSpPr>
        <p:spPr bwMode="auto">
          <a:xfrm>
            <a:off x="5943600" y="1752600"/>
            <a:ext cx="990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l">
              <a:defRPr/>
            </a:pPr>
            <a:r>
              <a:rPr lang="ru-RU" sz="3200" b="1" dirty="0">
                <a:solidFill>
                  <a:srgbClr val="008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Times New Roman" pitchFamily="18" charset="0"/>
                <a:cs typeface="Tahoma" pitchFamily="34" charset="0"/>
              </a:rPr>
              <a:t>200</a:t>
            </a:r>
            <a:endParaRPr lang="ru-RU" sz="4400" dirty="0">
              <a:latin typeface="Arial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16411" name="Rectangle 979"/>
          <p:cNvSpPr>
            <a:spLocks noChangeArrowheads="1"/>
          </p:cNvSpPr>
          <p:nvPr/>
        </p:nvSpPr>
        <p:spPr bwMode="auto">
          <a:xfrm>
            <a:off x="989013" y="1676400"/>
            <a:ext cx="3810000" cy="76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ru-RU" sz="3600" b="1" dirty="0"/>
              <a:t>Флора и фауна</a:t>
            </a:r>
            <a:endParaRPr lang="ru-RU" sz="3600" b="1" dirty="0">
              <a:latin typeface="Arial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16338" name="Rectangle 978"/>
          <p:cNvSpPr>
            <a:spLocks noChangeArrowheads="1"/>
          </p:cNvSpPr>
          <p:nvPr/>
        </p:nvSpPr>
        <p:spPr bwMode="auto">
          <a:xfrm>
            <a:off x="228601" y="1676400"/>
            <a:ext cx="6858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vert270"/>
          <a:lstStyle/>
          <a:p>
            <a:pPr algn="ctr">
              <a:defRPr/>
            </a:pPr>
            <a:r>
              <a:rPr lang="ru-RU" sz="3200" b="1" dirty="0">
                <a:solidFill>
                  <a:srgbClr val="008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Times New Roman" pitchFamily="18" charset="0"/>
                <a:cs typeface="Tahoma" pitchFamily="34" charset="0"/>
              </a:rPr>
              <a:t>1 раунд</a:t>
            </a:r>
            <a:endParaRPr lang="en-US" sz="3200" dirty="0"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16413" name="Rectangle 973"/>
          <p:cNvSpPr>
            <a:spLocks noChangeArrowheads="1"/>
          </p:cNvSpPr>
          <p:nvPr/>
        </p:nvSpPr>
        <p:spPr bwMode="auto">
          <a:xfrm>
            <a:off x="5983288" y="1066800"/>
            <a:ext cx="2932112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3200" b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Цена вопросов</a:t>
            </a:r>
            <a:endParaRPr lang="ru-RU" sz="2400">
              <a:latin typeface="Arial" charset="0"/>
            </a:endParaRPr>
          </a:p>
        </p:txBody>
      </p:sp>
      <p:sp>
        <p:nvSpPr>
          <p:cNvPr id="16414" name="Rectangle 972"/>
          <p:cNvSpPr>
            <a:spLocks noChangeArrowheads="1"/>
          </p:cNvSpPr>
          <p:nvPr/>
        </p:nvSpPr>
        <p:spPr bwMode="auto">
          <a:xfrm>
            <a:off x="762000" y="1066800"/>
            <a:ext cx="4681538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36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Категория</a:t>
            </a:r>
            <a:endParaRPr lang="ru-RU" sz="2800" dirty="0">
              <a:latin typeface="Arial" charset="0"/>
            </a:endParaRPr>
          </a:p>
        </p:txBody>
      </p:sp>
      <p:sp>
        <p:nvSpPr>
          <p:cNvPr id="16415" name="Rectangle 971"/>
          <p:cNvSpPr>
            <a:spLocks noChangeArrowheads="1"/>
          </p:cNvSpPr>
          <p:nvPr/>
        </p:nvSpPr>
        <p:spPr bwMode="auto">
          <a:xfrm>
            <a:off x="228600" y="1066800"/>
            <a:ext cx="838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3200" b="1">
                <a:solidFill>
                  <a:srgbClr val="FF00FF"/>
                </a:solidFill>
                <a:cs typeface="Times New Roman" pitchFamily="18" charset="0"/>
              </a:rPr>
              <a:t>№</a:t>
            </a:r>
            <a:endParaRPr lang="ru-RU" sz="3200"/>
          </a:p>
        </p:txBody>
      </p:sp>
      <p:sp>
        <p:nvSpPr>
          <p:cNvPr id="16416" name="Line 1013"/>
          <p:cNvSpPr>
            <a:spLocks noChangeShapeType="1"/>
          </p:cNvSpPr>
          <p:nvPr/>
        </p:nvSpPr>
        <p:spPr bwMode="auto">
          <a:xfrm>
            <a:off x="228600" y="1066800"/>
            <a:ext cx="8686800" cy="11113"/>
          </a:xfrm>
          <a:prstGeom prst="line">
            <a:avLst/>
          </a:prstGeom>
          <a:noFill/>
          <a:ln w="12700" cap="rnd">
            <a:solidFill>
              <a:srgbClr val="FFCC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417" name="Line 1014"/>
          <p:cNvSpPr>
            <a:spLocks noChangeShapeType="1"/>
          </p:cNvSpPr>
          <p:nvPr/>
        </p:nvSpPr>
        <p:spPr bwMode="auto">
          <a:xfrm>
            <a:off x="228600" y="6640513"/>
            <a:ext cx="8686800" cy="0"/>
          </a:xfrm>
          <a:prstGeom prst="line">
            <a:avLst/>
          </a:prstGeom>
          <a:noFill/>
          <a:ln w="12700" cap="rnd">
            <a:solidFill>
              <a:srgbClr val="FFCC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418" name="Line 1015"/>
          <p:cNvSpPr>
            <a:spLocks noChangeShapeType="1"/>
          </p:cNvSpPr>
          <p:nvPr/>
        </p:nvSpPr>
        <p:spPr bwMode="auto">
          <a:xfrm>
            <a:off x="228600" y="1066800"/>
            <a:ext cx="0" cy="5573713"/>
          </a:xfrm>
          <a:prstGeom prst="line">
            <a:avLst/>
          </a:prstGeom>
          <a:noFill/>
          <a:ln w="12700" cap="rnd">
            <a:solidFill>
              <a:srgbClr val="FFCC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419" name="Line 1016"/>
          <p:cNvSpPr>
            <a:spLocks noChangeShapeType="1"/>
          </p:cNvSpPr>
          <p:nvPr/>
        </p:nvSpPr>
        <p:spPr bwMode="auto">
          <a:xfrm>
            <a:off x="8915400" y="1077913"/>
            <a:ext cx="0" cy="609600"/>
          </a:xfrm>
          <a:prstGeom prst="line">
            <a:avLst/>
          </a:prstGeom>
          <a:noFill/>
          <a:ln w="12700" cap="rnd">
            <a:solidFill>
              <a:srgbClr val="FFCC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420" name="Line 1019"/>
          <p:cNvSpPr>
            <a:spLocks noChangeShapeType="1"/>
          </p:cNvSpPr>
          <p:nvPr/>
        </p:nvSpPr>
        <p:spPr bwMode="auto">
          <a:xfrm>
            <a:off x="228600" y="1676400"/>
            <a:ext cx="8686800" cy="11113"/>
          </a:xfrm>
          <a:prstGeom prst="line">
            <a:avLst/>
          </a:prstGeom>
          <a:noFill/>
          <a:ln w="12700" cap="rnd">
            <a:solidFill>
              <a:srgbClr val="FFCC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421" name="Line 1021"/>
          <p:cNvSpPr>
            <a:spLocks noChangeShapeType="1"/>
          </p:cNvSpPr>
          <p:nvPr/>
        </p:nvSpPr>
        <p:spPr bwMode="auto">
          <a:xfrm>
            <a:off x="990600" y="1066800"/>
            <a:ext cx="0" cy="5573713"/>
          </a:xfrm>
          <a:prstGeom prst="line">
            <a:avLst/>
          </a:prstGeom>
          <a:noFill/>
          <a:ln w="12700" cap="rnd">
            <a:solidFill>
              <a:srgbClr val="FFCC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422" name="Line 1024"/>
          <p:cNvSpPr>
            <a:spLocks noChangeShapeType="1"/>
          </p:cNvSpPr>
          <p:nvPr/>
        </p:nvSpPr>
        <p:spPr bwMode="auto">
          <a:xfrm>
            <a:off x="4876800" y="1066800"/>
            <a:ext cx="0" cy="5573713"/>
          </a:xfrm>
          <a:prstGeom prst="line">
            <a:avLst/>
          </a:prstGeom>
          <a:noFill/>
          <a:ln w="12700" cap="rnd">
            <a:solidFill>
              <a:srgbClr val="FFCC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423" name="Line 1036"/>
          <p:cNvSpPr>
            <a:spLocks noChangeShapeType="1"/>
          </p:cNvSpPr>
          <p:nvPr/>
        </p:nvSpPr>
        <p:spPr bwMode="auto">
          <a:xfrm>
            <a:off x="989013" y="2438400"/>
            <a:ext cx="7926387" cy="0"/>
          </a:xfrm>
          <a:prstGeom prst="line">
            <a:avLst/>
          </a:prstGeom>
          <a:noFill/>
          <a:ln w="12700" cap="rnd">
            <a:solidFill>
              <a:srgbClr val="FFCC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424" name="Line 1048"/>
          <p:cNvSpPr>
            <a:spLocks noChangeShapeType="1"/>
          </p:cNvSpPr>
          <p:nvPr/>
        </p:nvSpPr>
        <p:spPr bwMode="auto">
          <a:xfrm>
            <a:off x="5943600" y="1676400"/>
            <a:ext cx="0" cy="4964113"/>
          </a:xfrm>
          <a:prstGeom prst="line">
            <a:avLst/>
          </a:prstGeom>
          <a:noFill/>
          <a:ln w="12700" cap="rnd">
            <a:solidFill>
              <a:srgbClr val="FFCC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425" name="Line 1052"/>
          <p:cNvSpPr>
            <a:spLocks noChangeShapeType="1"/>
          </p:cNvSpPr>
          <p:nvPr/>
        </p:nvSpPr>
        <p:spPr bwMode="auto">
          <a:xfrm>
            <a:off x="6934200" y="1676400"/>
            <a:ext cx="0" cy="4964113"/>
          </a:xfrm>
          <a:prstGeom prst="line">
            <a:avLst/>
          </a:prstGeom>
          <a:noFill/>
          <a:ln w="12700" cap="rnd">
            <a:solidFill>
              <a:srgbClr val="FFCC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426" name="Line 1056"/>
          <p:cNvSpPr>
            <a:spLocks noChangeShapeType="1"/>
          </p:cNvSpPr>
          <p:nvPr/>
        </p:nvSpPr>
        <p:spPr bwMode="auto">
          <a:xfrm>
            <a:off x="7924800" y="1676400"/>
            <a:ext cx="0" cy="4964113"/>
          </a:xfrm>
          <a:prstGeom prst="line">
            <a:avLst/>
          </a:prstGeom>
          <a:noFill/>
          <a:ln w="12700" cap="rnd">
            <a:solidFill>
              <a:srgbClr val="FFCC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427" name="Line 1060"/>
          <p:cNvSpPr>
            <a:spLocks noChangeShapeType="1"/>
          </p:cNvSpPr>
          <p:nvPr/>
        </p:nvSpPr>
        <p:spPr bwMode="auto">
          <a:xfrm>
            <a:off x="8915400" y="1600200"/>
            <a:ext cx="0" cy="5029200"/>
          </a:xfrm>
          <a:prstGeom prst="line">
            <a:avLst/>
          </a:prstGeom>
          <a:noFill/>
          <a:ln w="12700" cap="rnd">
            <a:solidFill>
              <a:srgbClr val="FFCC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428" name="Line 1065"/>
          <p:cNvSpPr>
            <a:spLocks noChangeShapeType="1"/>
          </p:cNvSpPr>
          <p:nvPr/>
        </p:nvSpPr>
        <p:spPr bwMode="auto">
          <a:xfrm>
            <a:off x="989013" y="3200400"/>
            <a:ext cx="7926387" cy="11113"/>
          </a:xfrm>
          <a:prstGeom prst="line">
            <a:avLst/>
          </a:prstGeom>
          <a:noFill/>
          <a:ln w="12700" cap="rnd">
            <a:solidFill>
              <a:srgbClr val="FFCC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429" name="Line 1098"/>
          <p:cNvSpPr>
            <a:spLocks noChangeShapeType="1"/>
          </p:cNvSpPr>
          <p:nvPr/>
        </p:nvSpPr>
        <p:spPr bwMode="auto">
          <a:xfrm>
            <a:off x="990600" y="4495800"/>
            <a:ext cx="7924800" cy="22225"/>
          </a:xfrm>
          <a:prstGeom prst="line">
            <a:avLst/>
          </a:prstGeom>
          <a:noFill/>
          <a:ln w="12700" cap="rnd">
            <a:solidFill>
              <a:srgbClr val="FFCC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430" name="Line 1131"/>
          <p:cNvSpPr>
            <a:spLocks noChangeShapeType="1"/>
          </p:cNvSpPr>
          <p:nvPr/>
        </p:nvSpPr>
        <p:spPr bwMode="auto">
          <a:xfrm>
            <a:off x="989013" y="5562600"/>
            <a:ext cx="7926387" cy="11113"/>
          </a:xfrm>
          <a:prstGeom prst="line">
            <a:avLst/>
          </a:prstGeom>
          <a:noFill/>
          <a:ln w="12700" cap="rnd">
            <a:solidFill>
              <a:srgbClr val="FFCC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3" name="Rectangle 996">
            <a:hlinkClick r:id="rId19" action="ppaction://hlinksldjump"/>
          </p:cNvPr>
          <p:cNvSpPr>
            <a:spLocks noChangeArrowheads="1"/>
          </p:cNvSpPr>
          <p:nvPr/>
        </p:nvSpPr>
        <p:spPr bwMode="auto">
          <a:xfrm>
            <a:off x="6858000" y="3429000"/>
            <a:ext cx="10668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ru-RU" sz="3600" b="1" dirty="0">
                <a:solidFill>
                  <a:srgbClr val="D6009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Times New Roman" pitchFamily="18" charset="0"/>
                <a:cs typeface="Tahoma" pitchFamily="34" charset="0"/>
              </a:rPr>
              <a:t>300</a:t>
            </a:r>
            <a:endParaRPr lang="ru-RU" sz="3600" dirty="0">
              <a:solidFill>
                <a:srgbClr val="D60093"/>
              </a:solidFill>
              <a:latin typeface="Arial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16432" name="Rectangle 1001">
            <a:hlinkClick r:id="rId20" action="ppaction://hlinksldjump"/>
          </p:cNvPr>
          <p:cNvSpPr>
            <a:spLocks noChangeArrowheads="1"/>
          </p:cNvSpPr>
          <p:nvPr/>
        </p:nvSpPr>
        <p:spPr bwMode="auto">
          <a:xfrm>
            <a:off x="4800600" y="4724400"/>
            <a:ext cx="1143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3600" b="1">
                <a:solidFill>
                  <a:srgbClr val="FFCC00"/>
                </a:solidFill>
                <a:ea typeface="Times New Roman" pitchFamily="18" charset="0"/>
                <a:cs typeface="Tahoma" pitchFamily="34" charset="0"/>
              </a:rPr>
              <a:t>100</a:t>
            </a:r>
            <a:endParaRPr lang="ru-RU" sz="3600">
              <a:latin typeface="Arial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54" name="Rectangle 981">
            <a:hlinkClick r:id="rId21" action="ppaction://hlinksldjump"/>
          </p:cNvPr>
          <p:cNvSpPr>
            <a:spLocks noChangeArrowheads="1"/>
          </p:cNvSpPr>
          <p:nvPr/>
        </p:nvSpPr>
        <p:spPr bwMode="auto">
          <a:xfrm>
            <a:off x="4953000" y="1752600"/>
            <a:ext cx="990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l">
              <a:defRPr/>
            </a:pPr>
            <a:r>
              <a:rPr lang="ru-RU" sz="3200" b="1" dirty="0">
                <a:solidFill>
                  <a:srgbClr val="008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Times New Roman" pitchFamily="18" charset="0"/>
                <a:cs typeface="Tahoma" pitchFamily="34" charset="0"/>
              </a:rPr>
              <a:t>100</a:t>
            </a:r>
            <a:endParaRPr lang="ru-RU" sz="4400" dirty="0">
              <a:latin typeface="Arial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50" name="Управляющая кнопка: далее 49">
            <a:hlinkClick r:id="rId22" action="ppaction://hlinksldjump" highlightClick="1"/>
          </p:cNvPr>
          <p:cNvSpPr/>
          <p:nvPr/>
        </p:nvSpPr>
        <p:spPr bwMode="auto">
          <a:xfrm>
            <a:off x="228600" y="6096000"/>
            <a:ext cx="533400" cy="457200"/>
          </a:xfrm>
          <a:prstGeom prst="actionButtonForwardNext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accent4">
                  <a:lumMod val="10000"/>
                </a:schemeClr>
              </a:solidFill>
              <a:effectLst/>
              <a:latin typeface="Tahoma" pitchFamily="34" charset="0"/>
            </a:endParaRPr>
          </a:p>
        </p:txBody>
      </p:sp>
      <p:sp>
        <p:nvSpPr>
          <p:cNvPr id="52" name="Управляющая кнопка: далее 51">
            <a:hlinkClick r:id="rId23" action="ppaction://hlinksldjump" highlightClick="1"/>
          </p:cNvPr>
          <p:cNvSpPr/>
          <p:nvPr/>
        </p:nvSpPr>
        <p:spPr bwMode="auto">
          <a:xfrm>
            <a:off x="228600" y="5105400"/>
            <a:ext cx="457200" cy="609600"/>
          </a:xfrm>
          <a:prstGeom prst="actionButtonForwardNex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3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" dur="500"/>
                                        <p:tgtEl>
                                          <p:spTgt spid="163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41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63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" dur="500"/>
                                        <p:tgtEl>
                                          <p:spTgt spid="163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4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63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3" dur="2000"/>
                                        <p:tgtEl>
                                          <p:spTgt spid="163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4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74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33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74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4" dur="500"/>
                                        <p:tgtEl>
                                          <p:spTgt spid="174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32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74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0" dur="500"/>
                                        <p:tgtEl>
                                          <p:spTgt spid="174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31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74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30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63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1" dur="500"/>
                                        <p:tgtEl>
                                          <p:spTgt spid="163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54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63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" dur="500"/>
                                        <p:tgtEl>
                                          <p:spTgt spid="163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55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63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57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64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432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163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96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63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94" dur="5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95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163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0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94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163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6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92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163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2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91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63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8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90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163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89"/>
                  </p:tgtEl>
                </p:cond>
              </p:nextCondLst>
            </p:seq>
          </p:childTnLst>
        </p:cTn>
      </p:par>
    </p:tnLst>
    <p:bldLst>
      <p:bldP spid="15362" grpId="0"/>
      <p:bldP spid="16389" grpId="0"/>
      <p:bldP spid="16390" grpId="0"/>
      <p:bldP spid="16391" grpId="0"/>
      <p:bldP spid="16392" grpId="0"/>
      <p:bldP spid="16394" grpId="0"/>
      <p:bldP spid="16395" grpId="0"/>
      <p:bldP spid="16396" grpId="0"/>
      <p:bldP spid="16357" grpId="0"/>
      <p:bldP spid="16355" grpId="0"/>
      <p:bldP spid="16354" grpId="0"/>
      <p:bldP spid="17430" grpId="0"/>
      <p:bldP spid="17431" grpId="0"/>
      <p:bldP spid="17432" grpId="0"/>
      <p:bldP spid="17433" grpId="0"/>
      <p:bldP spid="16343" grpId="0"/>
      <p:bldP spid="16342" grpId="0"/>
      <p:bldP spid="16341" grpId="0"/>
      <p:bldP spid="53" grpId="0"/>
      <p:bldP spid="16432" grpId="0"/>
      <p:bldP spid="5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7200" b="1" smtClean="0"/>
              <a:t>Общие вопросы</a:t>
            </a:r>
            <a:endParaRPr lang="ru-RU" sz="8000" b="1" smtClean="0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458200" cy="3276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4800" b="1" dirty="0" smtClean="0"/>
              <a:t>1 	</a:t>
            </a:r>
            <a:r>
              <a:rPr lang="ru-RU" sz="4800" b="1" dirty="0" smtClean="0">
                <a:latin typeface="Times New Roman" pitchFamily="18" charset="0"/>
              </a:rPr>
              <a:t>Вопрос:</a:t>
            </a:r>
            <a:r>
              <a:rPr lang="ru-RU" sz="4800" b="1" dirty="0" smtClean="0"/>
              <a:t> </a:t>
            </a:r>
            <a:r>
              <a:rPr lang="ru-RU" sz="6600" b="1" dirty="0" smtClean="0"/>
              <a:t>Денежная единица Австралии?</a:t>
            </a:r>
            <a:endParaRPr lang="ru-RU" sz="3600" b="1" dirty="0" smtClean="0"/>
          </a:p>
        </p:txBody>
      </p:sp>
      <p:pic>
        <p:nvPicPr>
          <p:cNvPr id="34820" name="Picture 7" descr="MCj04314950000[1]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102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447800" y="5257800"/>
            <a:ext cx="7467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4400" dirty="0" smtClean="0">
                <a:solidFill>
                  <a:srgbClr val="FF0000"/>
                </a:solidFill>
              </a:rPr>
              <a:t>АВСТРАЛИЙСКИЙ ДОЛЛАР</a:t>
            </a:r>
            <a:endParaRPr lang="ru-RU" sz="4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686800" cy="3886200"/>
          </a:xfrm>
        </p:spPr>
        <p:txBody>
          <a:bodyPr/>
          <a:lstStyle/>
          <a:p>
            <a:pPr algn="ctr" eaLnBrk="1" hangingPunct="1"/>
            <a:r>
              <a:rPr lang="ru-RU" sz="4400" dirty="0" smtClean="0"/>
              <a:t>2.</a:t>
            </a:r>
            <a:r>
              <a:rPr lang="ru-RU" sz="4400" b="1" dirty="0" smtClean="0">
                <a:latin typeface="Times New Roman" pitchFamily="18" charset="0"/>
              </a:rPr>
              <a:t>Вопрос:</a:t>
            </a:r>
            <a:r>
              <a:rPr lang="ru-RU" sz="4400" b="1" i="1" dirty="0" smtClean="0">
                <a:latin typeface="Times New Roman" pitchFamily="18" charset="0"/>
              </a:rPr>
              <a:t> </a:t>
            </a:r>
            <a:r>
              <a:rPr lang="ru-RU" sz="5400" b="1" dirty="0" smtClean="0"/>
              <a:t>Из какого материала изготавливают керамическую посуду?</a:t>
            </a:r>
            <a:endParaRPr lang="ru-RU" sz="6000" b="1" dirty="0" smtClean="0"/>
          </a:p>
          <a:p>
            <a:pPr eaLnBrk="1" hangingPunct="1"/>
            <a:endParaRPr lang="ru-RU" b="1" dirty="0" smtClean="0"/>
          </a:p>
        </p:txBody>
      </p:sp>
      <p:sp>
        <p:nvSpPr>
          <p:cNvPr id="35843" name="Rectangle 7"/>
          <p:cNvSpPr>
            <a:spLocks noChangeArrowheads="1"/>
          </p:cNvSpPr>
          <p:nvPr/>
        </p:nvSpPr>
        <p:spPr bwMode="auto">
          <a:xfrm>
            <a:off x="609600" y="4270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ru-RU" sz="7200" b="1"/>
              <a:t>Общие вопросы</a:t>
            </a:r>
            <a:endParaRPr lang="ru-RU" sz="8000" b="1">
              <a:latin typeface="Arial" charset="0"/>
            </a:endParaRPr>
          </a:p>
        </p:txBody>
      </p:sp>
      <p:pic>
        <p:nvPicPr>
          <p:cNvPr id="35844" name="Picture 7" descr="MCj04314950000[1]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102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724400" y="5257800"/>
            <a:ext cx="2590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4400" dirty="0" smtClean="0">
                <a:solidFill>
                  <a:srgbClr val="FF0000"/>
                </a:solidFill>
              </a:rPr>
              <a:t>ГЛИНА</a:t>
            </a:r>
            <a:endParaRPr lang="ru-RU" sz="4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458200" cy="3429000"/>
          </a:xfrm>
        </p:spPr>
        <p:txBody>
          <a:bodyPr/>
          <a:lstStyle/>
          <a:p>
            <a:pPr eaLnBrk="1" hangingPunct="1"/>
            <a:r>
              <a:rPr lang="ru-RU" sz="4400" dirty="0" smtClean="0"/>
              <a:t>3.</a:t>
            </a:r>
            <a:r>
              <a:rPr lang="ru-RU" sz="4400" b="1" dirty="0" smtClean="0">
                <a:latin typeface="Times New Roman" pitchFamily="18" charset="0"/>
              </a:rPr>
              <a:t>Вопрос: </a:t>
            </a:r>
            <a:r>
              <a:rPr lang="ru-RU" sz="6000" dirty="0" smtClean="0"/>
              <a:t>Еврейская церковь?</a:t>
            </a:r>
            <a:endParaRPr lang="ru-RU" sz="6000" b="1" dirty="0" smtClean="0"/>
          </a:p>
          <a:p>
            <a:pPr eaLnBrk="1" hangingPunct="1"/>
            <a:endParaRPr lang="ru-RU" sz="4000" dirty="0" smtClean="0"/>
          </a:p>
        </p:txBody>
      </p:sp>
      <p:sp>
        <p:nvSpPr>
          <p:cNvPr id="36867" name="Rectangle 7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ru-RU" sz="7200" b="1" smtClean="0"/>
              <a:t>Общие вопросы</a:t>
            </a:r>
            <a:endParaRPr lang="ru-RU" sz="8000" b="1" smtClean="0"/>
          </a:p>
        </p:txBody>
      </p:sp>
      <p:pic>
        <p:nvPicPr>
          <p:cNvPr id="36868" name="Picture 7" descr="MCj04314950000[1]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102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581400" y="5257800"/>
            <a:ext cx="3733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4400" dirty="0" smtClean="0">
                <a:solidFill>
                  <a:srgbClr val="FF0000"/>
                </a:solidFill>
              </a:rPr>
              <a:t>СИНАГОГА</a:t>
            </a:r>
            <a:endParaRPr lang="ru-RU" sz="4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3886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4400" dirty="0" smtClean="0"/>
              <a:t>4.</a:t>
            </a:r>
            <a:r>
              <a:rPr lang="ru-RU" sz="4400" b="1" dirty="0" smtClean="0">
                <a:latin typeface="Times New Roman" pitchFamily="18" charset="0"/>
              </a:rPr>
              <a:t>Вопрос: </a:t>
            </a:r>
            <a:r>
              <a:rPr lang="ru-RU" sz="6000" b="1" dirty="0" smtClean="0"/>
              <a:t>Самое длинное кладбище в мире?</a:t>
            </a:r>
            <a:endParaRPr lang="ru-RU" b="1" dirty="0" smtClean="0"/>
          </a:p>
        </p:txBody>
      </p:sp>
      <p:sp>
        <p:nvSpPr>
          <p:cNvPr id="37891" name="Rectangle 8"/>
          <p:cNvSpPr>
            <a:spLocks noGrp="1" noChangeArrowheads="1"/>
          </p:cNvSpPr>
          <p:nvPr>
            <p:ph type="title"/>
          </p:nvPr>
        </p:nvSpPr>
        <p:spPr>
          <a:xfrm>
            <a:off x="533400" y="274638"/>
            <a:ext cx="8229600" cy="1143000"/>
          </a:xfrm>
          <a:noFill/>
        </p:spPr>
        <p:txBody>
          <a:bodyPr/>
          <a:lstStyle/>
          <a:p>
            <a:r>
              <a:rPr lang="ru-RU" sz="7200" b="1" smtClean="0"/>
              <a:t>Общие вопросы</a:t>
            </a:r>
            <a:endParaRPr lang="ru-RU" sz="8000" b="1" smtClean="0"/>
          </a:p>
        </p:txBody>
      </p:sp>
      <p:pic>
        <p:nvPicPr>
          <p:cNvPr id="37892" name="Picture 7" descr="MCj04314950000[1]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102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819400" y="5410200"/>
            <a:ext cx="5486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4400" dirty="0" smtClean="0">
                <a:solidFill>
                  <a:srgbClr val="FF0000"/>
                </a:solidFill>
              </a:rPr>
              <a:t>КИТАЙСКАЯ СТЕНА</a:t>
            </a:r>
            <a:endParaRPr lang="ru-RU" sz="4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914400" y="457200"/>
            <a:ext cx="8229600" cy="914400"/>
          </a:xfrm>
        </p:spPr>
        <p:txBody>
          <a:bodyPr/>
          <a:lstStyle/>
          <a:p>
            <a:pPr>
              <a:defRPr/>
            </a:pPr>
            <a:r>
              <a:rPr lang="ru-RU" sz="4800" b="1" dirty="0" smtClean="0"/>
              <a:t>Спорт</a:t>
            </a:r>
            <a:endParaRPr lang="ru-RU" sz="4800" b="1" dirty="0">
              <a:latin typeface="Arial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1066800" y="1752600"/>
            <a:ext cx="8077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/>
            </a:pPr>
            <a:r>
              <a:rPr lang="ru-RU" sz="4000" b="1" i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Вопрос:</a:t>
            </a:r>
            <a:r>
              <a:rPr lang="ru-RU" sz="2600" b="1" i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ru-RU" sz="4800" b="1" dirty="0" smtClean="0"/>
              <a:t>Родина бокса?</a:t>
            </a:r>
            <a:endParaRPr lang="ru-RU" sz="2800" b="1" dirty="0" smtClean="0"/>
          </a:p>
        </p:txBody>
      </p:sp>
      <p:pic>
        <p:nvPicPr>
          <p:cNvPr id="38917" name="Picture 7" descr="MCj04314950000[1]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102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886200" y="5257800"/>
            <a:ext cx="441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FFFF00"/>
                </a:solidFill>
              </a:rPr>
              <a:t>АНГЛИЯ</a:t>
            </a:r>
            <a:endParaRPr lang="ru-RU" sz="5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26980" name="Rectangle 4"/>
          <p:cNvSpPr>
            <a:spLocks noChangeArrowheads="1"/>
          </p:cNvSpPr>
          <p:nvPr/>
        </p:nvSpPr>
        <p:spPr bwMode="auto">
          <a:xfrm>
            <a:off x="914400" y="1600200"/>
            <a:ext cx="82296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/>
            </a:pPr>
            <a:r>
              <a:rPr lang="ru-RU" sz="3600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2.</a:t>
            </a:r>
            <a:r>
              <a:rPr lang="ru-RU" sz="2600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ru-RU" sz="4000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Вопрос:</a:t>
            </a:r>
            <a:r>
              <a:rPr lang="ru-RU" sz="2600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ru-RU" sz="4800" b="1" dirty="0" smtClean="0"/>
              <a:t>Старинное название настольного тенниса?</a:t>
            </a:r>
            <a:endParaRPr lang="en-US" sz="4800" b="1" i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9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914400" y="457200"/>
            <a:ext cx="8229600" cy="914400"/>
          </a:xfrm>
        </p:spPr>
        <p:txBody>
          <a:bodyPr/>
          <a:lstStyle/>
          <a:p>
            <a:pPr>
              <a:defRPr/>
            </a:pPr>
            <a:r>
              <a:rPr lang="ru-RU" sz="4800" b="1" dirty="0" smtClean="0"/>
              <a:t>Спорт</a:t>
            </a:r>
            <a:endParaRPr lang="ru-RU" sz="4800" b="1" dirty="0">
              <a:latin typeface="Arial" charset="0"/>
              <a:ea typeface="Times New Roman" pitchFamily="18" charset="0"/>
              <a:cs typeface="Tahoma" pitchFamily="34" charset="0"/>
            </a:endParaRPr>
          </a:p>
        </p:txBody>
      </p:sp>
      <p:pic>
        <p:nvPicPr>
          <p:cNvPr id="39941" name="Picture 7" descr="MCj04314950000[1]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102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886200" y="5257800"/>
            <a:ext cx="441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FFFF00"/>
                </a:solidFill>
              </a:rPr>
              <a:t>ПИНГ-ПОНГ</a:t>
            </a:r>
            <a:endParaRPr lang="ru-RU" sz="5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3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30052" name="Rectangle 4"/>
          <p:cNvSpPr>
            <a:spLocks noChangeArrowheads="1"/>
          </p:cNvSpPr>
          <p:nvPr/>
        </p:nvSpPr>
        <p:spPr bwMode="auto">
          <a:xfrm>
            <a:off x="1066800" y="1447800"/>
            <a:ext cx="70104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/>
            </a:pPr>
            <a:r>
              <a:rPr lang="ru-RU" sz="3600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3.</a:t>
            </a:r>
            <a:r>
              <a:rPr lang="ru-RU" sz="2600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ru-RU" sz="4000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Вопрос:</a:t>
            </a:r>
            <a:r>
              <a:rPr lang="ru-RU" sz="2600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ru-RU" sz="4800" dirty="0" smtClean="0"/>
              <a:t>Спортивные соревнования на специально подготовленных автомобилях?</a:t>
            </a:r>
            <a:endParaRPr lang="ru-RU" sz="4000" dirty="0"/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/>
            </a:pPr>
            <a:endParaRPr lang="ru-RU" sz="40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9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914400" y="457200"/>
            <a:ext cx="8229600" cy="914400"/>
          </a:xfrm>
        </p:spPr>
        <p:txBody>
          <a:bodyPr/>
          <a:lstStyle/>
          <a:p>
            <a:pPr>
              <a:defRPr/>
            </a:pPr>
            <a:r>
              <a:rPr lang="ru-RU" sz="4800" b="1" dirty="0" smtClean="0"/>
              <a:t>Спорт</a:t>
            </a:r>
            <a:endParaRPr lang="ru-RU" sz="4800" b="1" dirty="0">
              <a:latin typeface="Arial" charset="0"/>
              <a:ea typeface="Times New Roman" pitchFamily="18" charset="0"/>
              <a:cs typeface="Tahoma" pitchFamily="34" charset="0"/>
            </a:endParaRPr>
          </a:p>
        </p:txBody>
      </p:sp>
      <p:pic>
        <p:nvPicPr>
          <p:cNvPr id="40965" name="Picture 7" descr="MCj04314950000[1]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102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886200" y="5257800"/>
            <a:ext cx="441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FFFF00"/>
                </a:solidFill>
              </a:rPr>
              <a:t>РАЛЛИ</a:t>
            </a:r>
            <a:endParaRPr lang="ru-RU" sz="5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3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29028" name="Rectangle 4"/>
          <p:cNvSpPr>
            <a:spLocks noChangeArrowheads="1"/>
          </p:cNvSpPr>
          <p:nvPr/>
        </p:nvSpPr>
        <p:spPr bwMode="auto">
          <a:xfrm>
            <a:off x="990600" y="2057400"/>
            <a:ext cx="77724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/>
            </a:pPr>
            <a:r>
              <a:rPr lang="ru-RU" sz="3600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4.</a:t>
            </a:r>
            <a:r>
              <a:rPr lang="ru-RU" sz="2600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ru-RU" sz="4000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Вопрос:</a:t>
            </a:r>
            <a:r>
              <a:rPr lang="ru-RU" sz="2600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 </a:t>
            </a: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6000" dirty="0" smtClean="0"/>
              <a:t>Спортивный спуск со снежной горы?</a:t>
            </a:r>
            <a:endParaRPr lang="en-US" sz="44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9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914400" y="457200"/>
            <a:ext cx="8229600" cy="914400"/>
          </a:xfrm>
        </p:spPr>
        <p:txBody>
          <a:bodyPr/>
          <a:lstStyle/>
          <a:p>
            <a:pPr>
              <a:defRPr/>
            </a:pPr>
            <a:r>
              <a:rPr lang="ru-RU" sz="4800" b="1" dirty="0" smtClean="0"/>
              <a:t>Спорт</a:t>
            </a:r>
            <a:endParaRPr lang="ru-RU" sz="4800" b="1" dirty="0">
              <a:latin typeface="Arial" charset="0"/>
              <a:ea typeface="Times New Roman" pitchFamily="18" charset="0"/>
              <a:cs typeface="Tahoma" pitchFamily="34" charset="0"/>
            </a:endParaRPr>
          </a:p>
        </p:txBody>
      </p:sp>
      <p:pic>
        <p:nvPicPr>
          <p:cNvPr id="41989" name="Picture 7" descr="MCj04314950000[1]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102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886200" y="5257800"/>
            <a:ext cx="441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FFFF00"/>
                </a:solidFill>
              </a:rPr>
              <a:t>СЛАЛОМ</a:t>
            </a:r>
            <a:endParaRPr lang="ru-RU" sz="5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762000" y="1752600"/>
            <a:ext cx="82296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ru-RU" sz="36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1.</a:t>
            </a:r>
            <a:r>
              <a:rPr lang="ru-RU" sz="3600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Вопрос: </a:t>
            </a:r>
            <a:r>
              <a:rPr lang="ru-RU" sz="5400" dirty="0" smtClean="0"/>
              <a:t>Сколько в трех десятках простых чисел? </a:t>
            </a:r>
            <a:r>
              <a:rPr lang="ru-RU" sz="3600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	</a:t>
            </a:r>
            <a:endParaRPr lang="en-US" sz="2600" b="1" i="1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43012" name="Rectangle 14"/>
          <p:cNvSpPr>
            <a:spLocks noChangeArrowheads="1"/>
          </p:cNvSpPr>
          <p:nvPr/>
        </p:nvSpPr>
        <p:spPr bwMode="auto">
          <a:xfrm>
            <a:off x="2590800" y="0"/>
            <a:ext cx="63246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ru-RU" sz="7200" b="1">
                <a:solidFill>
                  <a:srgbClr val="FFFF00"/>
                </a:solidFill>
              </a:rPr>
              <a:t>Математика</a:t>
            </a:r>
            <a:endParaRPr lang="ru-RU" sz="7200" b="1">
              <a:solidFill>
                <a:srgbClr val="FFFF00"/>
              </a:solidFill>
              <a:latin typeface="Arial" charset="0"/>
              <a:ea typeface="Times New Roman" pitchFamily="18" charset="0"/>
              <a:cs typeface="Tahoma" pitchFamily="34" charset="0"/>
            </a:endParaRPr>
          </a:p>
        </p:txBody>
      </p:sp>
      <p:pic>
        <p:nvPicPr>
          <p:cNvPr id="43013" name="Picture 7" descr="MCj04314950000[1]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102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705600" y="5257800"/>
            <a:ext cx="16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FFFF00"/>
                </a:solidFill>
              </a:rPr>
              <a:t>10</a:t>
            </a:r>
            <a:endParaRPr lang="ru-RU" sz="5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3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762000" y="1752600"/>
            <a:ext cx="83820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ru-RU" sz="4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2.</a:t>
            </a:r>
            <a:r>
              <a:rPr lang="ru-RU" sz="4000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Вопрос: </a:t>
            </a:r>
            <a:r>
              <a:rPr lang="ru-RU" sz="4000" dirty="0" smtClean="0"/>
              <a:t>Уравнения придуманы лишь затем, чтобы поморочить школьникам голову. Но скажите, чего нет лишь в свободном члене математического уравнения</a:t>
            </a:r>
            <a:r>
              <a:rPr lang="ru-RU" sz="4000" b="1" dirty="0" smtClean="0"/>
              <a:t>? </a:t>
            </a:r>
            <a:endParaRPr lang="en-US" sz="40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44036" name="Picture 7" descr="MCj04314950000[1]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102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7" name="Rectangle 14"/>
          <p:cNvSpPr>
            <a:spLocks noChangeArrowheads="1"/>
          </p:cNvSpPr>
          <p:nvPr/>
        </p:nvSpPr>
        <p:spPr bwMode="auto">
          <a:xfrm>
            <a:off x="2590800" y="0"/>
            <a:ext cx="63246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ru-RU" sz="7200" b="1">
                <a:solidFill>
                  <a:srgbClr val="FFFF00"/>
                </a:solidFill>
              </a:rPr>
              <a:t>Математика</a:t>
            </a:r>
            <a:endParaRPr lang="ru-RU" sz="7200" b="1">
              <a:solidFill>
                <a:srgbClr val="FFFF00"/>
              </a:solidFill>
              <a:latin typeface="Arial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86200" y="5257800"/>
            <a:ext cx="5029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FFFF00"/>
                </a:solidFill>
              </a:rPr>
              <a:t>НЕИЗВЕСТНОЙ</a:t>
            </a:r>
            <a:endParaRPr lang="ru-RU" sz="5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686800" cy="838200"/>
          </a:xfrm>
        </p:spPr>
        <p:txBody>
          <a:bodyPr/>
          <a:lstStyle/>
          <a:p>
            <a:pPr eaLnBrk="1" hangingPunct="1">
              <a:defRPr/>
            </a:pPr>
            <a:r>
              <a:rPr lang="ru-RU" sz="4800" b="1" dirty="0" smtClean="0">
                <a:solidFill>
                  <a:schemeClr val="hlink"/>
                </a:solidFill>
                <a:latin typeface="Algerian" pitchFamily="82" charset="0"/>
              </a:rPr>
              <a:t>Игра «Мудрая сова»</a:t>
            </a:r>
          </a:p>
        </p:txBody>
      </p:sp>
      <p:sp>
        <p:nvSpPr>
          <p:cNvPr id="17412" name="Line 646"/>
          <p:cNvSpPr>
            <a:spLocks noChangeShapeType="1"/>
          </p:cNvSpPr>
          <p:nvPr/>
        </p:nvSpPr>
        <p:spPr bwMode="auto">
          <a:xfrm>
            <a:off x="228600" y="1295400"/>
            <a:ext cx="0" cy="518160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13" name="Line 647"/>
          <p:cNvSpPr>
            <a:spLocks noChangeShapeType="1"/>
          </p:cNvSpPr>
          <p:nvPr/>
        </p:nvSpPr>
        <p:spPr bwMode="auto">
          <a:xfrm>
            <a:off x="8901751" y="1230313"/>
            <a:ext cx="0" cy="518160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14" name="Rectangle 1011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7924800" y="5791200"/>
            <a:ext cx="1066800" cy="76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400" b="1" dirty="0">
                <a:solidFill>
                  <a:srgbClr val="FFFFFF"/>
                </a:solidFill>
                <a:cs typeface="Times New Roman" pitchFamily="18" charset="0"/>
              </a:rPr>
              <a:t>1500</a:t>
            </a:r>
            <a:endParaRPr lang="ru-RU" sz="2400" dirty="0"/>
          </a:p>
        </p:txBody>
      </p:sp>
      <p:sp>
        <p:nvSpPr>
          <p:cNvPr id="17415" name="Rectangle 1010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6934200" y="5791200"/>
            <a:ext cx="990600" cy="76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400" b="1" dirty="0">
                <a:solidFill>
                  <a:srgbClr val="FFFFFF"/>
                </a:solidFill>
                <a:cs typeface="Times New Roman" pitchFamily="18" charset="0"/>
              </a:rPr>
              <a:t>1200</a:t>
            </a:r>
            <a:endParaRPr lang="ru-RU" sz="2400" dirty="0"/>
          </a:p>
        </p:txBody>
      </p:sp>
      <p:sp>
        <p:nvSpPr>
          <p:cNvPr id="17416" name="Rectangle 1009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5943600" y="5791201"/>
            <a:ext cx="990600" cy="533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400" b="1" dirty="0">
                <a:solidFill>
                  <a:srgbClr val="FFFFFF"/>
                </a:solidFill>
                <a:cs typeface="Times New Roman" pitchFamily="18" charset="0"/>
              </a:rPr>
              <a:t>900</a:t>
            </a:r>
            <a:endParaRPr lang="ru-RU" sz="2400" dirty="0"/>
          </a:p>
        </p:txBody>
      </p:sp>
      <p:sp>
        <p:nvSpPr>
          <p:cNvPr id="17417" name="Rectangle 1008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4876800" y="5791201"/>
            <a:ext cx="990600" cy="609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400" b="1" dirty="0">
                <a:solidFill>
                  <a:srgbClr val="FFFFFF"/>
                </a:solidFill>
                <a:cs typeface="Times New Roman" pitchFamily="18" charset="0"/>
              </a:rPr>
              <a:t>600</a:t>
            </a:r>
            <a:endParaRPr lang="ru-RU" sz="2400" dirty="0"/>
          </a:p>
        </p:txBody>
      </p:sp>
      <p:sp>
        <p:nvSpPr>
          <p:cNvPr id="17418" name="Rectangle 1007"/>
          <p:cNvSpPr>
            <a:spLocks noChangeArrowheads="1"/>
          </p:cNvSpPr>
          <p:nvPr/>
        </p:nvSpPr>
        <p:spPr bwMode="auto">
          <a:xfrm>
            <a:off x="914400" y="5562600"/>
            <a:ext cx="4038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ru-RU" sz="3600" b="1"/>
              <a:t>Общие вопросы</a:t>
            </a:r>
            <a:endParaRPr lang="ru-RU" sz="4000" b="1">
              <a:latin typeface="Arial" charset="0"/>
            </a:endParaRPr>
          </a:p>
        </p:txBody>
      </p:sp>
      <p:sp>
        <p:nvSpPr>
          <p:cNvPr id="17419" name="Rectangle 1004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7924800" y="4724400"/>
            <a:ext cx="990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400" b="1" dirty="0">
                <a:solidFill>
                  <a:srgbClr val="FFCC00"/>
                </a:solidFill>
                <a:ea typeface="Times New Roman" pitchFamily="18" charset="0"/>
                <a:cs typeface="Tahoma" pitchFamily="34" charset="0"/>
              </a:rPr>
              <a:t>1500</a:t>
            </a:r>
            <a:endParaRPr lang="ru-RU" sz="2400" dirty="0">
              <a:latin typeface="Arial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17420" name="Rectangle 1002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6934200" y="4724400"/>
            <a:ext cx="990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400" b="1" dirty="0">
                <a:solidFill>
                  <a:srgbClr val="FFCC00"/>
                </a:solidFill>
                <a:ea typeface="Times New Roman" pitchFamily="18" charset="0"/>
                <a:cs typeface="Tahoma" pitchFamily="34" charset="0"/>
              </a:rPr>
              <a:t>1200</a:t>
            </a:r>
            <a:endParaRPr lang="ru-RU" sz="2400" dirty="0">
              <a:latin typeface="Arial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17421" name="Rectangle 1001">
            <a:hlinkClick r:id="rId9" action="ppaction://hlinksldjump"/>
          </p:cNvPr>
          <p:cNvSpPr>
            <a:spLocks noChangeArrowheads="1"/>
          </p:cNvSpPr>
          <p:nvPr/>
        </p:nvSpPr>
        <p:spPr bwMode="auto">
          <a:xfrm>
            <a:off x="5867401" y="4724401"/>
            <a:ext cx="1066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400" b="1" dirty="0">
                <a:solidFill>
                  <a:srgbClr val="FFCC00"/>
                </a:solidFill>
                <a:ea typeface="Times New Roman" pitchFamily="18" charset="0"/>
                <a:cs typeface="Tahoma" pitchFamily="34" charset="0"/>
              </a:rPr>
              <a:t>900</a:t>
            </a:r>
            <a:endParaRPr lang="ru-RU" sz="2400" dirty="0">
              <a:latin typeface="Arial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17422" name="Rectangle 1000"/>
          <p:cNvSpPr>
            <a:spLocks noChangeArrowheads="1"/>
          </p:cNvSpPr>
          <p:nvPr/>
        </p:nvSpPr>
        <p:spPr bwMode="auto">
          <a:xfrm>
            <a:off x="989762" y="4572000"/>
            <a:ext cx="3658437" cy="95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ru-RU" sz="4400" b="1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800" b="1"/>
              <a:t>Искусство</a:t>
            </a:r>
            <a:r>
              <a:rPr lang="ru-RU" sz="4400" b="1">
                <a:solidFill>
                  <a:srgbClr val="FFCC00"/>
                </a:solidFill>
                <a:cs typeface="Tahoma" pitchFamily="34" charset="0"/>
              </a:rPr>
              <a:t> </a:t>
            </a:r>
            <a:endParaRPr lang="ru-RU" sz="4400" b="1">
              <a:latin typeface="Arial" charset="0"/>
            </a:endParaRPr>
          </a:p>
        </p:txBody>
      </p:sp>
      <p:sp>
        <p:nvSpPr>
          <p:cNvPr id="16357" name="Rectangle 997">
            <a:hlinkClick r:id="rId10" action="ppaction://hlinksldjump"/>
          </p:cNvPr>
          <p:cNvSpPr>
            <a:spLocks noChangeArrowheads="1"/>
          </p:cNvSpPr>
          <p:nvPr/>
        </p:nvSpPr>
        <p:spPr bwMode="auto">
          <a:xfrm>
            <a:off x="7924800" y="3429000"/>
            <a:ext cx="990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ru-RU" sz="2400" b="1" dirty="0">
                <a:solidFill>
                  <a:srgbClr val="D6009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Times New Roman" pitchFamily="18" charset="0"/>
                <a:cs typeface="Tahoma" pitchFamily="34" charset="0"/>
              </a:rPr>
              <a:t>1500</a:t>
            </a:r>
            <a:endParaRPr lang="ru-RU" sz="2400" dirty="0">
              <a:solidFill>
                <a:srgbClr val="D60093"/>
              </a:solidFill>
              <a:latin typeface="Arial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16355" name="Rectangle 995">
            <a:hlinkClick r:id="rId11" action="ppaction://hlinksldjump"/>
          </p:cNvPr>
          <p:cNvSpPr>
            <a:spLocks noChangeArrowheads="1"/>
          </p:cNvSpPr>
          <p:nvPr/>
        </p:nvSpPr>
        <p:spPr bwMode="auto">
          <a:xfrm>
            <a:off x="6019800" y="3429000"/>
            <a:ext cx="8382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ru-RU" sz="2400" b="1" dirty="0">
                <a:solidFill>
                  <a:srgbClr val="D6009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Times New Roman" pitchFamily="18" charset="0"/>
                <a:cs typeface="Tahoma" pitchFamily="34" charset="0"/>
              </a:rPr>
              <a:t>900</a:t>
            </a:r>
            <a:endParaRPr lang="ru-RU" sz="2400" dirty="0">
              <a:solidFill>
                <a:srgbClr val="D60093"/>
              </a:solidFill>
              <a:latin typeface="Arial" charset="0"/>
              <a:ea typeface="Times New Roman" pitchFamily="18" charset="0"/>
              <a:cs typeface="Tahoma" pitchFamily="34" charset="0"/>
            </a:endParaRPr>
          </a:p>
          <a:p>
            <a:pPr algn="ctr">
              <a:defRPr/>
            </a:pPr>
            <a:endParaRPr lang="ru-RU" sz="2400" dirty="0">
              <a:solidFill>
                <a:srgbClr val="D60093"/>
              </a:solidFill>
              <a:latin typeface="Arial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16354" name="Rectangle 994">
            <a:hlinkClick r:id="rId12" action="ppaction://hlinksldjump"/>
          </p:cNvPr>
          <p:cNvSpPr>
            <a:spLocks noChangeArrowheads="1"/>
          </p:cNvSpPr>
          <p:nvPr/>
        </p:nvSpPr>
        <p:spPr bwMode="auto">
          <a:xfrm>
            <a:off x="4953000" y="3429000"/>
            <a:ext cx="914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ru-RU" sz="2400" b="1" dirty="0">
                <a:solidFill>
                  <a:srgbClr val="D6009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Times New Roman" pitchFamily="18" charset="0"/>
                <a:cs typeface="Tahoma" pitchFamily="34" charset="0"/>
              </a:rPr>
              <a:t>600</a:t>
            </a:r>
            <a:endParaRPr lang="ru-RU" sz="2400" dirty="0">
              <a:solidFill>
                <a:srgbClr val="D60093"/>
              </a:solidFill>
              <a:latin typeface="Arial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17426" name="Rectangle 993"/>
          <p:cNvSpPr>
            <a:spLocks noChangeArrowheads="1"/>
          </p:cNvSpPr>
          <p:nvPr/>
        </p:nvSpPr>
        <p:spPr bwMode="auto">
          <a:xfrm>
            <a:off x="990600" y="3124200"/>
            <a:ext cx="3810837" cy="137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ru-RU" sz="4400" b="1"/>
              <a:t>Зарубежная</a:t>
            </a:r>
            <a:r>
              <a:rPr lang="ru-RU" sz="4000" b="1"/>
              <a:t> </a:t>
            </a:r>
            <a:r>
              <a:rPr lang="ru-RU" sz="4400" b="1"/>
              <a:t>история</a:t>
            </a:r>
            <a:r>
              <a:rPr lang="ru-RU" sz="4000" b="1"/>
              <a:t> </a:t>
            </a:r>
            <a:endParaRPr lang="ru-RU" sz="4000" b="1">
              <a:latin typeface="Arial" charset="0"/>
            </a:endParaRPr>
          </a:p>
        </p:txBody>
      </p:sp>
      <p:sp>
        <p:nvSpPr>
          <p:cNvPr id="17427" name="Rectangle 990">
            <a:hlinkClick r:id="rId13" action="ppaction://hlinksldjump"/>
          </p:cNvPr>
          <p:cNvSpPr>
            <a:spLocks noChangeArrowheads="1"/>
          </p:cNvSpPr>
          <p:nvPr/>
        </p:nvSpPr>
        <p:spPr bwMode="auto">
          <a:xfrm>
            <a:off x="7924799" y="2514600"/>
            <a:ext cx="1064635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400" b="1" dirty="0">
                <a:solidFill>
                  <a:srgbClr val="00B0F0"/>
                </a:solidFill>
                <a:ea typeface="Times New Roman" pitchFamily="18" charset="0"/>
                <a:cs typeface="Tahoma" pitchFamily="34" charset="0"/>
              </a:rPr>
              <a:t>1500</a:t>
            </a:r>
            <a:endParaRPr lang="ru-RU" sz="2400" dirty="0">
              <a:solidFill>
                <a:srgbClr val="00B0F0"/>
              </a:solidFill>
              <a:latin typeface="Arial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17428" name="Rectangle 989">
            <a:hlinkClick r:id="rId14" action="ppaction://hlinksldjump"/>
          </p:cNvPr>
          <p:cNvSpPr>
            <a:spLocks noChangeArrowheads="1"/>
          </p:cNvSpPr>
          <p:nvPr/>
        </p:nvSpPr>
        <p:spPr bwMode="auto">
          <a:xfrm>
            <a:off x="6858001" y="2514600"/>
            <a:ext cx="1066800" cy="76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400" b="1" dirty="0">
                <a:solidFill>
                  <a:srgbClr val="00B0F0"/>
                </a:solidFill>
                <a:ea typeface="Times New Roman" pitchFamily="18" charset="0"/>
                <a:cs typeface="Tahoma" pitchFamily="34" charset="0"/>
              </a:rPr>
              <a:t>1200</a:t>
            </a:r>
            <a:endParaRPr lang="ru-RU" sz="2400" dirty="0">
              <a:solidFill>
                <a:srgbClr val="00B0F0"/>
              </a:solidFill>
              <a:latin typeface="Arial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17429" name="Rectangle 988">
            <a:hlinkClick r:id="rId15" action="ppaction://hlinksldjump"/>
          </p:cNvPr>
          <p:cNvSpPr>
            <a:spLocks noChangeArrowheads="1"/>
          </p:cNvSpPr>
          <p:nvPr/>
        </p:nvSpPr>
        <p:spPr bwMode="auto">
          <a:xfrm>
            <a:off x="5943600" y="2514600"/>
            <a:ext cx="1066438" cy="68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400" b="1" dirty="0">
                <a:solidFill>
                  <a:srgbClr val="00B0F0"/>
                </a:solidFill>
                <a:ea typeface="Times New Roman" pitchFamily="18" charset="0"/>
                <a:cs typeface="Tahoma" pitchFamily="34" charset="0"/>
              </a:rPr>
              <a:t>900</a:t>
            </a:r>
            <a:endParaRPr lang="ru-RU" sz="2400" dirty="0">
              <a:solidFill>
                <a:srgbClr val="00B0F0"/>
              </a:solidFill>
              <a:latin typeface="Arial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17430" name="Rectangle 987">
            <a:hlinkClick r:id="rId16" action="ppaction://hlinksldjump"/>
          </p:cNvPr>
          <p:cNvSpPr>
            <a:spLocks noChangeArrowheads="1"/>
          </p:cNvSpPr>
          <p:nvPr/>
        </p:nvSpPr>
        <p:spPr bwMode="auto">
          <a:xfrm>
            <a:off x="4953000" y="2514600"/>
            <a:ext cx="8382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400" b="1" dirty="0">
                <a:solidFill>
                  <a:srgbClr val="00B0F0"/>
                </a:solidFill>
                <a:ea typeface="Times New Roman" pitchFamily="18" charset="0"/>
                <a:cs typeface="Tahoma" pitchFamily="34" charset="0"/>
              </a:rPr>
              <a:t>600</a:t>
            </a:r>
            <a:endParaRPr lang="ru-RU" sz="2400" dirty="0">
              <a:solidFill>
                <a:srgbClr val="00B0F0"/>
              </a:solidFill>
              <a:latin typeface="Arial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17431" name="Rectangle 986"/>
          <p:cNvSpPr>
            <a:spLocks noChangeArrowheads="1"/>
          </p:cNvSpPr>
          <p:nvPr/>
        </p:nvSpPr>
        <p:spPr bwMode="auto">
          <a:xfrm>
            <a:off x="989763" y="2436813"/>
            <a:ext cx="3887037" cy="76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ru-RU" sz="4400" b="1" dirty="0"/>
              <a:t>Математика</a:t>
            </a:r>
            <a:endParaRPr lang="ru-RU" sz="4100" b="1" dirty="0">
              <a:latin typeface="Arial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16343" name="Rectangle 983">
            <a:hlinkClick r:id="rId17" action="ppaction://hlinksldjump"/>
          </p:cNvPr>
          <p:cNvSpPr>
            <a:spLocks noChangeArrowheads="1"/>
          </p:cNvSpPr>
          <p:nvPr/>
        </p:nvSpPr>
        <p:spPr bwMode="auto">
          <a:xfrm>
            <a:off x="7924800" y="1752600"/>
            <a:ext cx="990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ru-RU" sz="2400" b="1" dirty="0">
                <a:solidFill>
                  <a:srgbClr val="008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Times New Roman" pitchFamily="18" charset="0"/>
                <a:cs typeface="Tahoma" pitchFamily="34" charset="0"/>
              </a:rPr>
              <a:t>1500</a:t>
            </a:r>
            <a:endParaRPr lang="ru-RU" sz="2400" dirty="0">
              <a:latin typeface="Arial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16342" name="Rectangle 982">
            <a:hlinkClick r:id="rId18" action="ppaction://hlinksldjump"/>
          </p:cNvPr>
          <p:cNvSpPr>
            <a:spLocks noChangeArrowheads="1"/>
          </p:cNvSpPr>
          <p:nvPr/>
        </p:nvSpPr>
        <p:spPr bwMode="auto">
          <a:xfrm>
            <a:off x="6934200" y="1752600"/>
            <a:ext cx="990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ru-RU" sz="2400" b="1" dirty="0">
                <a:solidFill>
                  <a:srgbClr val="008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Times New Roman" pitchFamily="18" charset="0"/>
                <a:cs typeface="Tahoma" pitchFamily="34" charset="0"/>
              </a:rPr>
              <a:t>1200</a:t>
            </a:r>
            <a:endParaRPr lang="ru-RU" sz="2400" dirty="0">
              <a:latin typeface="Arial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16341" name="Rectangle 981">
            <a:hlinkClick r:id="rId19" action="ppaction://hlinksldjump"/>
          </p:cNvPr>
          <p:cNvSpPr>
            <a:spLocks noChangeArrowheads="1"/>
          </p:cNvSpPr>
          <p:nvPr/>
        </p:nvSpPr>
        <p:spPr bwMode="auto">
          <a:xfrm>
            <a:off x="5943600" y="1752600"/>
            <a:ext cx="914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l">
              <a:defRPr/>
            </a:pPr>
            <a:r>
              <a:rPr lang="ru-RU" sz="2400" b="1" dirty="0">
                <a:solidFill>
                  <a:srgbClr val="008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Times New Roman" pitchFamily="18" charset="0"/>
                <a:cs typeface="Tahoma" pitchFamily="34" charset="0"/>
              </a:rPr>
              <a:t>900</a:t>
            </a:r>
            <a:endParaRPr lang="ru-RU" sz="2400" dirty="0">
              <a:latin typeface="Arial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16340" name="Rectangle 980">
            <a:hlinkClick r:id="rId20" action="ppaction://hlinksldjump"/>
          </p:cNvPr>
          <p:cNvSpPr>
            <a:spLocks noChangeArrowheads="1"/>
          </p:cNvSpPr>
          <p:nvPr/>
        </p:nvSpPr>
        <p:spPr bwMode="auto">
          <a:xfrm>
            <a:off x="4953000" y="1752600"/>
            <a:ext cx="914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ru-RU" sz="2400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Times New Roman" pitchFamily="18" charset="0"/>
                <a:cs typeface="Tahoma" pitchFamily="34" charset="0"/>
              </a:rPr>
              <a:t>600</a:t>
            </a:r>
            <a:endParaRPr lang="ru-RU" sz="2400" dirty="0">
              <a:latin typeface="Arial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17436" name="Rectangle 979"/>
          <p:cNvSpPr>
            <a:spLocks noChangeArrowheads="1"/>
          </p:cNvSpPr>
          <p:nvPr/>
        </p:nvSpPr>
        <p:spPr bwMode="auto">
          <a:xfrm>
            <a:off x="1066800" y="1676400"/>
            <a:ext cx="3809545" cy="76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ru-RU" sz="4400" b="1"/>
              <a:t>Спорт</a:t>
            </a:r>
            <a:endParaRPr lang="ru-RU" sz="4400" b="1">
              <a:latin typeface="Arial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16338" name="Rectangle 978"/>
          <p:cNvSpPr>
            <a:spLocks noChangeArrowheads="1"/>
          </p:cNvSpPr>
          <p:nvPr/>
        </p:nvSpPr>
        <p:spPr bwMode="auto">
          <a:xfrm>
            <a:off x="228600" y="1676400"/>
            <a:ext cx="6858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vert270"/>
          <a:lstStyle/>
          <a:p>
            <a:pPr algn="ctr">
              <a:defRPr/>
            </a:pPr>
            <a:r>
              <a:rPr lang="ru-RU" sz="3200" b="1" dirty="0">
                <a:solidFill>
                  <a:srgbClr val="008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Times New Roman" pitchFamily="18" charset="0"/>
                <a:cs typeface="Tahoma" pitchFamily="34" charset="0"/>
              </a:rPr>
              <a:t>2 раунд</a:t>
            </a:r>
            <a:endParaRPr lang="en-US" sz="3200" dirty="0"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17438" name="Rectangle 973"/>
          <p:cNvSpPr>
            <a:spLocks noChangeArrowheads="1"/>
          </p:cNvSpPr>
          <p:nvPr/>
        </p:nvSpPr>
        <p:spPr bwMode="auto">
          <a:xfrm>
            <a:off x="5983961" y="1066800"/>
            <a:ext cx="29308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3200" b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Цена вопросов</a:t>
            </a:r>
            <a:endParaRPr lang="ru-RU" sz="2400">
              <a:latin typeface="Arial" charset="0"/>
            </a:endParaRPr>
          </a:p>
        </p:txBody>
      </p:sp>
      <p:sp>
        <p:nvSpPr>
          <p:cNvPr id="17439" name="Rectangle 972"/>
          <p:cNvSpPr>
            <a:spLocks noChangeArrowheads="1"/>
          </p:cNvSpPr>
          <p:nvPr/>
        </p:nvSpPr>
        <p:spPr bwMode="auto">
          <a:xfrm>
            <a:off x="762160" y="1066800"/>
            <a:ext cx="4680778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3600" b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Категория</a:t>
            </a:r>
            <a:endParaRPr lang="ru-RU" sz="2800">
              <a:latin typeface="Arial" charset="0"/>
            </a:endParaRPr>
          </a:p>
        </p:txBody>
      </p:sp>
      <p:sp>
        <p:nvSpPr>
          <p:cNvPr id="17440" name="Rectangle 971"/>
          <p:cNvSpPr>
            <a:spLocks noChangeArrowheads="1"/>
          </p:cNvSpPr>
          <p:nvPr/>
        </p:nvSpPr>
        <p:spPr bwMode="auto">
          <a:xfrm>
            <a:off x="228600" y="1066800"/>
            <a:ext cx="837652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3200" b="1">
                <a:solidFill>
                  <a:srgbClr val="FF00FF"/>
                </a:solidFill>
                <a:cs typeface="Times New Roman" pitchFamily="18" charset="0"/>
              </a:rPr>
              <a:t>№</a:t>
            </a:r>
            <a:endParaRPr lang="ru-RU" sz="3200"/>
          </a:p>
        </p:txBody>
      </p:sp>
      <p:sp>
        <p:nvSpPr>
          <p:cNvPr id="17441" name="Line 1013"/>
          <p:cNvSpPr>
            <a:spLocks noChangeShapeType="1"/>
          </p:cNvSpPr>
          <p:nvPr/>
        </p:nvSpPr>
        <p:spPr bwMode="auto">
          <a:xfrm>
            <a:off x="228600" y="1066800"/>
            <a:ext cx="8686210" cy="11113"/>
          </a:xfrm>
          <a:prstGeom prst="line">
            <a:avLst/>
          </a:prstGeom>
          <a:noFill/>
          <a:ln w="12700" cap="rnd">
            <a:solidFill>
              <a:srgbClr val="FFCC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42" name="Line 1014"/>
          <p:cNvSpPr>
            <a:spLocks noChangeShapeType="1"/>
          </p:cNvSpPr>
          <p:nvPr/>
        </p:nvSpPr>
        <p:spPr bwMode="auto">
          <a:xfrm>
            <a:off x="228600" y="6640513"/>
            <a:ext cx="8686210" cy="0"/>
          </a:xfrm>
          <a:prstGeom prst="line">
            <a:avLst/>
          </a:prstGeom>
          <a:noFill/>
          <a:ln w="12700" cap="rnd">
            <a:solidFill>
              <a:srgbClr val="FFCC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43" name="Line 1015"/>
          <p:cNvSpPr>
            <a:spLocks noChangeShapeType="1"/>
          </p:cNvSpPr>
          <p:nvPr/>
        </p:nvSpPr>
        <p:spPr bwMode="auto">
          <a:xfrm>
            <a:off x="228600" y="1066800"/>
            <a:ext cx="0" cy="5573713"/>
          </a:xfrm>
          <a:prstGeom prst="line">
            <a:avLst/>
          </a:prstGeom>
          <a:noFill/>
          <a:ln w="12700" cap="rnd">
            <a:solidFill>
              <a:srgbClr val="FFCC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44" name="Line 1016"/>
          <p:cNvSpPr>
            <a:spLocks noChangeShapeType="1"/>
          </p:cNvSpPr>
          <p:nvPr/>
        </p:nvSpPr>
        <p:spPr bwMode="auto">
          <a:xfrm>
            <a:off x="8914810" y="1077913"/>
            <a:ext cx="0" cy="609600"/>
          </a:xfrm>
          <a:prstGeom prst="line">
            <a:avLst/>
          </a:prstGeom>
          <a:noFill/>
          <a:ln w="12700" cap="rnd">
            <a:solidFill>
              <a:srgbClr val="FFCC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45" name="Line 1019"/>
          <p:cNvSpPr>
            <a:spLocks noChangeShapeType="1"/>
          </p:cNvSpPr>
          <p:nvPr/>
        </p:nvSpPr>
        <p:spPr bwMode="auto">
          <a:xfrm>
            <a:off x="228600" y="1676400"/>
            <a:ext cx="8686210" cy="11113"/>
          </a:xfrm>
          <a:prstGeom prst="line">
            <a:avLst/>
          </a:prstGeom>
          <a:noFill/>
          <a:ln w="12700" cap="rnd">
            <a:solidFill>
              <a:srgbClr val="FFCC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46" name="Line 1021"/>
          <p:cNvSpPr>
            <a:spLocks noChangeShapeType="1"/>
          </p:cNvSpPr>
          <p:nvPr/>
        </p:nvSpPr>
        <p:spPr bwMode="auto">
          <a:xfrm>
            <a:off x="989763" y="1066800"/>
            <a:ext cx="0" cy="5573713"/>
          </a:xfrm>
          <a:prstGeom prst="line">
            <a:avLst/>
          </a:prstGeom>
          <a:noFill/>
          <a:ln w="12700" cap="rnd">
            <a:solidFill>
              <a:srgbClr val="FFCC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47" name="Line 1024"/>
          <p:cNvSpPr>
            <a:spLocks noChangeShapeType="1"/>
          </p:cNvSpPr>
          <p:nvPr/>
        </p:nvSpPr>
        <p:spPr bwMode="auto">
          <a:xfrm>
            <a:off x="4876800" y="1066800"/>
            <a:ext cx="0" cy="5573713"/>
          </a:xfrm>
          <a:prstGeom prst="line">
            <a:avLst/>
          </a:prstGeom>
          <a:noFill/>
          <a:ln w="12700" cap="rnd">
            <a:solidFill>
              <a:srgbClr val="FFCC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48" name="Line 1036"/>
          <p:cNvSpPr>
            <a:spLocks noChangeShapeType="1"/>
          </p:cNvSpPr>
          <p:nvPr/>
        </p:nvSpPr>
        <p:spPr bwMode="auto">
          <a:xfrm>
            <a:off x="989763" y="2438400"/>
            <a:ext cx="7925048" cy="0"/>
          </a:xfrm>
          <a:prstGeom prst="line">
            <a:avLst/>
          </a:prstGeom>
          <a:noFill/>
          <a:ln w="12700" cap="rnd">
            <a:solidFill>
              <a:srgbClr val="FFCC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49" name="Line 1048"/>
          <p:cNvSpPr>
            <a:spLocks noChangeShapeType="1"/>
          </p:cNvSpPr>
          <p:nvPr/>
        </p:nvSpPr>
        <p:spPr bwMode="auto">
          <a:xfrm>
            <a:off x="5942918" y="1676400"/>
            <a:ext cx="0" cy="4964113"/>
          </a:xfrm>
          <a:prstGeom prst="line">
            <a:avLst/>
          </a:prstGeom>
          <a:noFill/>
          <a:ln w="12700" cap="rnd">
            <a:solidFill>
              <a:srgbClr val="FFCC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50" name="Line 1052"/>
          <p:cNvSpPr>
            <a:spLocks noChangeShapeType="1"/>
          </p:cNvSpPr>
          <p:nvPr/>
        </p:nvSpPr>
        <p:spPr bwMode="auto">
          <a:xfrm>
            <a:off x="6933548" y="1676400"/>
            <a:ext cx="0" cy="4964113"/>
          </a:xfrm>
          <a:prstGeom prst="line">
            <a:avLst/>
          </a:prstGeom>
          <a:noFill/>
          <a:ln w="12700" cap="rnd">
            <a:solidFill>
              <a:srgbClr val="FFCC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51" name="Line 1056"/>
          <p:cNvSpPr>
            <a:spLocks noChangeShapeType="1"/>
          </p:cNvSpPr>
          <p:nvPr/>
        </p:nvSpPr>
        <p:spPr bwMode="auto">
          <a:xfrm>
            <a:off x="7924179" y="1676400"/>
            <a:ext cx="0" cy="4964113"/>
          </a:xfrm>
          <a:prstGeom prst="line">
            <a:avLst/>
          </a:prstGeom>
          <a:noFill/>
          <a:ln w="12700" cap="rnd">
            <a:solidFill>
              <a:srgbClr val="FFCC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52" name="Line 1060"/>
          <p:cNvSpPr>
            <a:spLocks noChangeShapeType="1"/>
          </p:cNvSpPr>
          <p:nvPr/>
        </p:nvSpPr>
        <p:spPr bwMode="auto">
          <a:xfrm>
            <a:off x="8914810" y="1600200"/>
            <a:ext cx="0" cy="4964113"/>
          </a:xfrm>
          <a:prstGeom prst="line">
            <a:avLst/>
          </a:prstGeom>
          <a:noFill/>
          <a:ln w="12700" cap="rnd">
            <a:solidFill>
              <a:srgbClr val="FFCC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53" name="Line 1065"/>
          <p:cNvSpPr>
            <a:spLocks noChangeShapeType="1"/>
          </p:cNvSpPr>
          <p:nvPr/>
        </p:nvSpPr>
        <p:spPr bwMode="auto">
          <a:xfrm>
            <a:off x="989763" y="3200400"/>
            <a:ext cx="7925048" cy="11113"/>
          </a:xfrm>
          <a:prstGeom prst="line">
            <a:avLst/>
          </a:prstGeom>
          <a:noFill/>
          <a:ln w="12700" cap="rnd">
            <a:solidFill>
              <a:srgbClr val="FFCC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54" name="Line 1098"/>
          <p:cNvSpPr>
            <a:spLocks noChangeShapeType="1"/>
          </p:cNvSpPr>
          <p:nvPr/>
        </p:nvSpPr>
        <p:spPr bwMode="auto">
          <a:xfrm>
            <a:off x="990600" y="4495800"/>
            <a:ext cx="7925048" cy="22225"/>
          </a:xfrm>
          <a:prstGeom prst="line">
            <a:avLst/>
          </a:prstGeom>
          <a:noFill/>
          <a:ln w="12700" cap="rnd">
            <a:solidFill>
              <a:srgbClr val="FFCC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455" name="Line 1131"/>
          <p:cNvSpPr>
            <a:spLocks noChangeShapeType="1"/>
          </p:cNvSpPr>
          <p:nvPr/>
        </p:nvSpPr>
        <p:spPr bwMode="auto">
          <a:xfrm>
            <a:off x="989763" y="5562600"/>
            <a:ext cx="7925048" cy="11113"/>
          </a:xfrm>
          <a:prstGeom prst="line">
            <a:avLst/>
          </a:prstGeom>
          <a:noFill/>
          <a:ln w="12700" cap="rnd">
            <a:solidFill>
              <a:srgbClr val="FFCC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3" name="Rectangle 996">
            <a:hlinkClick r:id="rId21" action="ppaction://hlinksldjump"/>
          </p:cNvPr>
          <p:cNvSpPr>
            <a:spLocks noChangeArrowheads="1"/>
          </p:cNvSpPr>
          <p:nvPr/>
        </p:nvSpPr>
        <p:spPr bwMode="auto">
          <a:xfrm>
            <a:off x="6934200" y="3429000"/>
            <a:ext cx="990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ru-RU" sz="2400" b="1" dirty="0">
                <a:solidFill>
                  <a:srgbClr val="D6009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Times New Roman" pitchFamily="18" charset="0"/>
                <a:cs typeface="Tahoma" pitchFamily="34" charset="0"/>
              </a:rPr>
              <a:t>1200</a:t>
            </a:r>
            <a:endParaRPr lang="ru-RU" sz="2400" dirty="0">
              <a:solidFill>
                <a:srgbClr val="D60093"/>
              </a:solidFill>
              <a:latin typeface="Arial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17457" name="Rectangle 1001">
            <a:hlinkClick r:id="rId22" action="ppaction://hlinksldjump"/>
          </p:cNvPr>
          <p:cNvSpPr>
            <a:spLocks noChangeArrowheads="1"/>
          </p:cNvSpPr>
          <p:nvPr/>
        </p:nvSpPr>
        <p:spPr bwMode="auto">
          <a:xfrm>
            <a:off x="4800600" y="4724400"/>
            <a:ext cx="1143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400" b="1" dirty="0">
                <a:solidFill>
                  <a:srgbClr val="FFCC00"/>
                </a:solidFill>
                <a:ea typeface="Times New Roman" pitchFamily="18" charset="0"/>
                <a:cs typeface="Tahoma" pitchFamily="34" charset="0"/>
              </a:rPr>
              <a:t>600</a:t>
            </a:r>
            <a:endParaRPr lang="ru-RU" sz="2400" dirty="0">
              <a:latin typeface="Arial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49" name="Управляющая кнопка: далее 48">
            <a:hlinkClick r:id="" action="ppaction://hlinkshowjump?jump=lastslide" highlightClick="1"/>
          </p:cNvPr>
          <p:cNvSpPr/>
          <p:nvPr/>
        </p:nvSpPr>
        <p:spPr bwMode="auto">
          <a:xfrm>
            <a:off x="304800" y="6248400"/>
            <a:ext cx="533400" cy="304800"/>
          </a:xfrm>
          <a:prstGeom prst="actionButtonForwardNext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63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" dur="500"/>
                                        <p:tgtEl>
                                          <p:spTgt spid="163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4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3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" dur="500"/>
                                        <p:tgtEl>
                                          <p:spTgt spid="163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41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63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" dur="500"/>
                                        <p:tgtEl>
                                          <p:spTgt spid="163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4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63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3" dur="500"/>
                                        <p:tgtEl>
                                          <p:spTgt spid="163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4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74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9" dur="500"/>
                                        <p:tgtEl>
                                          <p:spTgt spid="174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30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74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5" dur="500"/>
                                        <p:tgtEl>
                                          <p:spTgt spid="174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2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74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" dur="500"/>
                                        <p:tgtEl>
                                          <p:spTgt spid="174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28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74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7" dur="500"/>
                                        <p:tgtEl>
                                          <p:spTgt spid="174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27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63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" dur="500"/>
                                        <p:tgtEl>
                                          <p:spTgt spid="163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54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63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9" dur="500"/>
                                        <p:tgtEl>
                                          <p:spTgt spid="163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55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63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81" dur="500"/>
                                        <p:tgtEl>
                                          <p:spTgt spid="163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57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74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7" dur="500"/>
                                        <p:tgtEl>
                                          <p:spTgt spid="174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57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174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93" dur="5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21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174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9" dur="500"/>
                                        <p:tgtEl>
                                          <p:spTgt spid="174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20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74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05" dur="5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19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174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1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17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174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7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16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174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3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15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174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9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14"/>
                  </p:tgtEl>
                </p:cond>
              </p:nextCondLst>
            </p:seq>
          </p:childTnLst>
        </p:cTn>
      </p:par>
    </p:tnLst>
    <p:bldLst>
      <p:bldP spid="15362" grpId="0"/>
      <p:bldP spid="17414" grpId="0"/>
      <p:bldP spid="17415" grpId="0"/>
      <p:bldP spid="17416" grpId="0"/>
      <p:bldP spid="17417" grpId="0"/>
      <p:bldP spid="17419" grpId="0"/>
      <p:bldP spid="17420" grpId="0"/>
      <p:bldP spid="17421" grpId="0"/>
      <p:bldP spid="16357" grpId="0"/>
      <p:bldP spid="16355" grpId="0"/>
      <p:bldP spid="16354" grpId="0"/>
      <p:bldP spid="17427" grpId="0"/>
      <p:bldP spid="17428" grpId="0"/>
      <p:bldP spid="17429" grpId="0"/>
      <p:bldP spid="17430" grpId="0"/>
      <p:bldP spid="16343" grpId="0"/>
      <p:bldP spid="16342" grpId="0"/>
      <p:bldP spid="16341" grpId="0"/>
      <p:bldP spid="16340" grpId="0"/>
      <p:bldP spid="53" grpId="0"/>
      <p:bldP spid="1745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3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685800" y="1371600"/>
            <a:ext cx="8229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ru-RU" sz="4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3.</a:t>
            </a:r>
            <a:r>
              <a:rPr lang="ru-RU" sz="4800" b="1" i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Вопрос</a:t>
            </a:r>
            <a:r>
              <a:rPr lang="ru-RU" sz="4800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:</a:t>
            </a:r>
            <a:r>
              <a:rPr lang="ru-RU" sz="3200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ru-RU" sz="4000" b="1" dirty="0"/>
              <a:t>(вопрос 20 века) </a:t>
            </a:r>
            <a:endParaRPr lang="ru-RU" sz="4000" b="1" dirty="0" smtClean="0"/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r>
              <a:rPr lang="ru-RU" sz="4000" dirty="0" smtClean="0"/>
              <a:t>назовите теорему, которая позволяет находить корни квадратного уравнения без вычисления дискриминанта? </a:t>
            </a:r>
            <a:endParaRPr lang="ru-RU" sz="4800" b="1" dirty="0"/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en-US" sz="4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46084" name="Picture 7" descr="MCj04314950000[1]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54102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5" name="Rectangle 14"/>
          <p:cNvSpPr>
            <a:spLocks noChangeArrowheads="1"/>
          </p:cNvSpPr>
          <p:nvPr/>
        </p:nvSpPr>
        <p:spPr bwMode="auto">
          <a:xfrm>
            <a:off x="2590800" y="0"/>
            <a:ext cx="63246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ru-RU" sz="7200" b="1">
                <a:solidFill>
                  <a:srgbClr val="FFFF00"/>
                </a:solidFill>
              </a:rPr>
              <a:t>Математика</a:t>
            </a:r>
            <a:endParaRPr lang="ru-RU" sz="7200" b="1">
              <a:solidFill>
                <a:srgbClr val="FFFF00"/>
              </a:solidFill>
              <a:latin typeface="Arial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52600" y="5257800"/>
            <a:ext cx="6553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FFFF00"/>
                </a:solidFill>
              </a:rPr>
              <a:t>ТЕОРЕМА ВИЕТА</a:t>
            </a:r>
            <a:endParaRPr lang="ru-RU" sz="5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3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914400" y="1752600"/>
            <a:ext cx="82296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33400" indent="-533400" algn="l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ru-RU" sz="4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4.</a:t>
            </a:r>
            <a:r>
              <a:rPr lang="ru-RU" sz="4000" b="1" i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Вопрос</a:t>
            </a:r>
            <a:r>
              <a:rPr lang="ru-RU" sz="4000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: </a:t>
            </a:r>
            <a:r>
              <a:rPr lang="ru-RU" sz="6000" dirty="0" smtClean="0"/>
              <a:t>Назовите основное тригонометрическое тождество?</a:t>
            </a:r>
            <a:endParaRPr lang="ru-RU" sz="4000" b="1" dirty="0"/>
          </a:p>
          <a:p>
            <a:pPr marL="533400" indent="-533400" algn="l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ru-RU" sz="4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45060" name="Picture 7" descr="MCj04314950000[1]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102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1" name="Rectangle 14"/>
          <p:cNvSpPr>
            <a:spLocks noChangeArrowheads="1"/>
          </p:cNvSpPr>
          <p:nvPr/>
        </p:nvSpPr>
        <p:spPr bwMode="auto">
          <a:xfrm>
            <a:off x="2590800" y="0"/>
            <a:ext cx="63246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ru-RU" sz="7200" b="1">
                <a:solidFill>
                  <a:srgbClr val="FFFF00"/>
                </a:solidFill>
              </a:rPr>
              <a:t>Математика</a:t>
            </a:r>
            <a:endParaRPr lang="ru-RU" sz="7200" b="1">
              <a:solidFill>
                <a:srgbClr val="FFFF00"/>
              </a:solidFill>
              <a:latin typeface="Arial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05000" y="5638800"/>
            <a:ext cx="6553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FFFF00"/>
                </a:solidFill>
              </a:rPr>
              <a:t>sin</a:t>
            </a:r>
            <a:r>
              <a:rPr lang="ru-RU" sz="5400" baseline="30000" dirty="0" smtClean="0">
                <a:solidFill>
                  <a:srgbClr val="FFFF00"/>
                </a:solidFill>
              </a:rPr>
              <a:t>2</a:t>
            </a:r>
            <a:r>
              <a:rPr lang="ru-RU" sz="5400" dirty="0" smtClean="0">
                <a:solidFill>
                  <a:srgbClr val="FFFF00"/>
                </a:solidFill>
              </a:rPr>
              <a:t>x +cos</a:t>
            </a:r>
            <a:r>
              <a:rPr lang="ru-RU" sz="5400" baseline="30000" dirty="0" smtClean="0">
                <a:solidFill>
                  <a:srgbClr val="FFFF00"/>
                </a:solidFill>
              </a:rPr>
              <a:t>2</a:t>
            </a:r>
            <a:r>
              <a:rPr lang="ru-RU" sz="5400" dirty="0" smtClean="0">
                <a:solidFill>
                  <a:srgbClr val="FFFF00"/>
                </a:solidFill>
              </a:rPr>
              <a:t>x = 1</a:t>
            </a:r>
            <a:endParaRPr lang="ru-RU" sz="5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514600"/>
            <a:ext cx="8534400" cy="3352800"/>
          </a:xfrm>
        </p:spPr>
        <p:txBody>
          <a:bodyPr/>
          <a:lstStyle/>
          <a:p>
            <a:pPr marL="609600" indent="-609600" eaLnBrk="1" hangingPunct="1">
              <a:buNone/>
              <a:defRPr/>
            </a:pPr>
            <a:r>
              <a:rPr lang="ru-RU" sz="4000" b="1" dirty="0" smtClean="0"/>
              <a:t>1. Вопрос:</a:t>
            </a:r>
            <a:r>
              <a:rPr lang="ru-RU" sz="4000" dirty="0" smtClean="0"/>
              <a:t> </a:t>
            </a:r>
            <a:r>
              <a:rPr lang="ru-RU" sz="4800" b="1" dirty="0" smtClean="0"/>
              <a:t>Самый известный в 20 веке диктатор?</a:t>
            </a:r>
            <a:r>
              <a:rPr lang="ru-RU" sz="4800" b="1" dirty="0" smtClean="0">
                <a:solidFill>
                  <a:srgbClr val="00CC00"/>
                </a:solidFill>
              </a:rPr>
              <a:t> </a:t>
            </a:r>
            <a:endParaRPr lang="ru-RU" sz="4000" b="1" dirty="0" smtClean="0">
              <a:solidFill>
                <a:srgbClr val="00CC00"/>
              </a:solidFill>
            </a:endParaRPr>
          </a:p>
          <a:p>
            <a:pPr marL="609600" indent="-609600" eaLnBrk="1" hangingPunct="1">
              <a:defRPr/>
            </a:pPr>
            <a:endParaRPr lang="ru-RU" sz="4000" b="1" dirty="0" smtClean="0"/>
          </a:p>
        </p:txBody>
      </p:sp>
      <p:sp>
        <p:nvSpPr>
          <p:cNvPr id="146441" name="Rectangle 9"/>
          <p:cNvSpPr>
            <a:spLocks noGrp="1" noChangeArrowheads="1"/>
          </p:cNvSpPr>
          <p:nvPr>
            <p:ph type="title"/>
          </p:nvPr>
        </p:nvSpPr>
        <p:spPr>
          <a:xfrm>
            <a:off x="762000" y="274638"/>
            <a:ext cx="8382000" cy="2163762"/>
          </a:xfrm>
        </p:spPr>
        <p:txBody>
          <a:bodyPr/>
          <a:lstStyle/>
          <a:p>
            <a:pPr eaLnBrk="1" hangingPunct="1">
              <a:defRPr/>
            </a:pPr>
            <a:r>
              <a:rPr lang="ru-RU" b="1" dirty="0" smtClean="0">
                <a:effectLst/>
              </a:rPr>
              <a:t> </a:t>
            </a:r>
            <a:r>
              <a:rPr lang="ru-RU" sz="6000" b="1" dirty="0" smtClean="0"/>
              <a:t>Зарубежная</a:t>
            </a:r>
            <a:r>
              <a:rPr lang="ru-RU" sz="5400" b="1" dirty="0" smtClean="0"/>
              <a:t> </a:t>
            </a:r>
            <a:r>
              <a:rPr lang="ru-RU" sz="6000" b="1" dirty="0" smtClean="0"/>
              <a:t>история</a:t>
            </a:r>
            <a:r>
              <a:rPr lang="ru-RU" sz="5400" b="1" dirty="0" smtClean="0"/>
              <a:t> </a:t>
            </a:r>
            <a:r>
              <a:rPr lang="ru-RU" sz="7200" b="1" dirty="0" smtClean="0">
                <a:latin typeface="Arial" charset="0"/>
              </a:rPr>
              <a:t/>
            </a:r>
            <a:br>
              <a:rPr lang="ru-RU" sz="7200" b="1" dirty="0" smtClean="0">
                <a:latin typeface="Arial" charset="0"/>
              </a:rPr>
            </a:br>
            <a:endParaRPr lang="ru-RU" sz="6000" b="1" dirty="0" smtClean="0"/>
          </a:p>
        </p:txBody>
      </p:sp>
      <p:pic>
        <p:nvPicPr>
          <p:cNvPr id="47108" name="Picture 7" descr="MCj04314950000[1]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102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600200" y="5257800"/>
            <a:ext cx="6629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FFFF00"/>
                </a:solidFill>
              </a:rPr>
              <a:t>ГИТЛЕР</a:t>
            </a:r>
            <a:endParaRPr lang="ru-RU" sz="5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67" name="Rectangle 11"/>
          <p:cNvSpPr>
            <a:spLocks noGrp="1" noChangeArrowheads="1"/>
          </p:cNvSpPr>
          <p:nvPr>
            <p:ph type="body" idx="1"/>
          </p:nvPr>
        </p:nvSpPr>
        <p:spPr>
          <a:xfrm>
            <a:off x="609600" y="1828800"/>
            <a:ext cx="7696200" cy="4114800"/>
          </a:xfrm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ru-RU" sz="4000" b="1" dirty="0" smtClean="0"/>
              <a:t>2. Вопрос: </a:t>
            </a:r>
          </a:p>
          <a:p>
            <a:pPr marL="609600" indent="-609600" eaLnBrk="1" hangingPunct="1">
              <a:buNone/>
              <a:defRPr/>
            </a:pPr>
            <a:r>
              <a:rPr lang="ru-RU" sz="6600" dirty="0" smtClean="0"/>
              <a:t>Бог сна у греков?</a:t>
            </a:r>
            <a:endParaRPr lang="ru-RU" sz="4000" dirty="0" smtClean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title"/>
          </p:nvPr>
        </p:nvSpPr>
        <p:spPr>
          <a:xfrm>
            <a:off x="762000" y="274638"/>
            <a:ext cx="8382000" cy="2163762"/>
          </a:xfrm>
        </p:spPr>
        <p:txBody>
          <a:bodyPr/>
          <a:lstStyle/>
          <a:p>
            <a:pPr eaLnBrk="1" hangingPunct="1">
              <a:defRPr/>
            </a:pPr>
            <a:r>
              <a:rPr lang="ru-RU" b="1" dirty="0" smtClean="0">
                <a:effectLst/>
              </a:rPr>
              <a:t> </a:t>
            </a:r>
            <a:r>
              <a:rPr lang="ru-RU" sz="6000" b="1" dirty="0" smtClean="0"/>
              <a:t> Зарубежная</a:t>
            </a:r>
            <a:r>
              <a:rPr lang="ru-RU" sz="5400" b="1" dirty="0" smtClean="0"/>
              <a:t> </a:t>
            </a:r>
            <a:r>
              <a:rPr lang="ru-RU" sz="6000" b="1" dirty="0" smtClean="0"/>
              <a:t>история</a:t>
            </a:r>
            <a:r>
              <a:rPr lang="ru-RU" sz="5400" b="1" dirty="0" smtClean="0"/>
              <a:t> </a:t>
            </a:r>
            <a:r>
              <a:rPr lang="ru-RU" sz="7200" b="1" dirty="0" smtClean="0">
                <a:latin typeface="Arial" charset="0"/>
              </a:rPr>
              <a:t/>
            </a:r>
            <a:br>
              <a:rPr lang="ru-RU" sz="7200" b="1" dirty="0" smtClean="0">
                <a:latin typeface="Arial" charset="0"/>
              </a:rPr>
            </a:br>
            <a:endParaRPr lang="ru-RU" sz="6000" b="1" dirty="0" smtClean="0"/>
          </a:p>
        </p:txBody>
      </p:sp>
      <p:pic>
        <p:nvPicPr>
          <p:cNvPr id="48132" name="Picture 7" descr="MCj04314950000[1]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102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105400" y="5715000"/>
            <a:ext cx="3429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FFFF00"/>
                </a:solidFill>
              </a:rPr>
              <a:t>ГИПНОС</a:t>
            </a:r>
            <a:endParaRPr lang="ru-RU" sz="5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16" name="Rectangle 12"/>
          <p:cNvSpPr>
            <a:spLocks noGrp="1" noChangeArrowheads="1"/>
          </p:cNvSpPr>
          <p:nvPr>
            <p:ph type="body" idx="1"/>
          </p:nvPr>
        </p:nvSpPr>
        <p:spPr>
          <a:xfrm>
            <a:off x="609600" y="1981200"/>
            <a:ext cx="8534400" cy="3352800"/>
          </a:xfrm>
        </p:spPr>
        <p:txBody>
          <a:bodyPr/>
          <a:lstStyle/>
          <a:p>
            <a:pPr marL="609600" indent="-609600" eaLnBrk="1" hangingPunct="1">
              <a:buNone/>
              <a:defRPr/>
            </a:pPr>
            <a:r>
              <a:rPr lang="ru-RU" sz="3600" b="1" dirty="0" smtClean="0"/>
              <a:t>4. Вопрос: </a:t>
            </a:r>
            <a:r>
              <a:rPr lang="ru-RU" sz="5400" b="1" dirty="0" smtClean="0"/>
              <a:t>Старинное студенческое название университета?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endParaRPr lang="ru-RU" sz="1800" dirty="0" smtClean="0"/>
          </a:p>
          <a:p>
            <a:pPr marL="609600" indent="-609600" eaLnBrk="1" hangingPunct="1">
              <a:buFont typeface="Wingdings" pitchFamily="2" charset="2"/>
              <a:buNone/>
              <a:defRPr/>
            </a:pPr>
            <a:endParaRPr lang="ru-RU" sz="1800" b="1" dirty="0" smtClean="0">
              <a:solidFill>
                <a:srgbClr val="00CC00"/>
              </a:solidFill>
            </a:endParaRPr>
          </a:p>
          <a:p>
            <a:pPr marL="609600" indent="-609600" eaLnBrk="1" hangingPunct="1">
              <a:buFont typeface="Wingdings" pitchFamily="2" charset="2"/>
              <a:buNone/>
              <a:defRPr/>
            </a:pPr>
            <a:endParaRPr lang="ru-RU" sz="1800" b="1" dirty="0" smtClean="0">
              <a:solidFill>
                <a:srgbClr val="00CC00"/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title"/>
          </p:nvPr>
        </p:nvSpPr>
        <p:spPr>
          <a:xfrm>
            <a:off x="762000" y="838200"/>
            <a:ext cx="8382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b="1" dirty="0" smtClean="0">
                <a:effectLst/>
              </a:rPr>
              <a:t> </a:t>
            </a:r>
            <a:r>
              <a:rPr lang="ru-RU" sz="6000" b="1" dirty="0" smtClean="0"/>
              <a:t> Зарубежная</a:t>
            </a:r>
            <a:r>
              <a:rPr lang="ru-RU" sz="5400" b="1" dirty="0" smtClean="0"/>
              <a:t> </a:t>
            </a:r>
            <a:r>
              <a:rPr lang="ru-RU" sz="6000" b="1" dirty="0" smtClean="0"/>
              <a:t>история</a:t>
            </a:r>
            <a:r>
              <a:rPr lang="ru-RU" sz="5400" b="1" dirty="0" smtClean="0"/>
              <a:t> </a:t>
            </a:r>
            <a:r>
              <a:rPr lang="ru-RU" sz="7200" b="1" dirty="0" smtClean="0">
                <a:latin typeface="Arial" charset="0"/>
              </a:rPr>
              <a:t/>
            </a:r>
            <a:br>
              <a:rPr lang="ru-RU" sz="7200" b="1" dirty="0" smtClean="0">
                <a:latin typeface="Arial" charset="0"/>
              </a:rPr>
            </a:br>
            <a:endParaRPr lang="ru-RU" sz="6000" b="1" dirty="0" smtClean="0"/>
          </a:p>
        </p:txBody>
      </p:sp>
      <p:pic>
        <p:nvPicPr>
          <p:cNvPr id="50180" name="Picture 7" descr="MCj04314950000[1]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102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828800" y="5638800"/>
            <a:ext cx="7086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FFFF00"/>
                </a:solidFill>
              </a:rPr>
              <a:t>АЛЬМА МАТЕР</a:t>
            </a:r>
            <a:endParaRPr lang="ru-RU" sz="5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91" name="Rectangle 11"/>
          <p:cNvSpPr>
            <a:spLocks noGrp="1" noChangeArrowheads="1"/>
          </p:cNvSpPr>
          <p:nvPr>
            <p:ph type="body" idx="1"/>
          </p:nvPr>
        </p:nvSpPr>
        <p:spPr>
          <a:xfrm>
            <a:off x="381000" y="1828800"/>
            <a:ext cx="8534400" cy="3657600"/>
          </a:xfrm>
        </p:spPr>
        <p:txBody>
          <a:bodyPr/>
          <a:lstStyle/>
          <a:p>
            <a:pPr marL="609600" indent="-609600" eaLnBrk="1" hangingPunct="1">
              <a:buNone/>
              <a:defRPr/>
            </a:pPr>
            <a:r>
              <a:rPr lang="ru-RU" sz="4000" b="1" dirty="0" smtClean="0"/>
              <a:t>3. Вопрос: </a:t>
            </a:r>
            <a:r>
              <a:rPr lang="ru-RU" sz="6000" b="1" dirty="0" smtClean="0"/>
              <a:t>Как враги расправились с Жанной </a:t>
            </a:r>
            <a:r>
              <a:rPr lang="ru-RU" sz="6000" b="1" dirty="0" err="1" smtClean="0"/>
              <a:t>Д’арк</a:t>
            </a:r>
            <a:r>
              <a:rPr lang="ru-RU" sz="6000" b="1" dirty="0" smtClean="0"/>
              <a:t>? </a:t>
            </a:r>
            <a:endParaRPr lang="ru-RU" sz="6000" dirty="0" smtClean="0"/>
          </a:p>
          <a:p>
            <a:pPr marL="609600" indent="-609600" eaLnBrk="1" hangingPunct="1">
              <a:buFont typeface="Wingdings" pitchFamily="2" charset="2"/>
              <a:buNone/>
              <a:defRPr/>
            </a:pPr>
            <a:endParaRPr lang="ru-RU" b="1" dirty="0" smtClean="0">
              <a:solidFill>
                <a:srgbClr val="00CC00"/>
              </a:solidFill>
            </a:endParaRPr>
          </a:p>
        </p:txBody>
      </p:sp>
      <p:sp>
        <p:nvSpPr>
          <p:cNvPr id="9" name="Rectangle 9"/>
          <p:cNvSpPr>
            <a:spLocks noGrp="1" noChangeArrowheads="1"/>
          </p:cNvSpPr>
          <p:nvPr>
            <p:ph type="title"/>
          </p:nvPr>
        </p:nvSpPr>
        <p:spPr>
          <a:xfrm>
            <a:off x="762000" y="274638"/>
            <a:ext cx="8382000" cy="2163762"/>
          </a:xfrm>
        </p:spPr>
        <p:txBody>
          <a:bodyPr/>
          <a:lstStyle/>
          <a:p>
            <a:pPr eaLnBrk="1" hangingPunct="1">
              <a:defRPr/>
            </a:pPr>
            <a:r>
              <a:rPr lang="ru-RU" b="1" dirty="0" smtClean="0">
                <a:effectLst/>
              </a:rPr>
              <a:t> </a:t>
            </a:r>
            <a:r>
              <a:rPr lang="ru-RU" sz="6000" b="1" dirty="0" smtClean="0"/>
              <a:t> Зарубежная</a:t>
            </a:r>
            <a:r>
              <a:rPr lang="ru-RU" sz="5400" b="1" dirty="0" smtClean="0"/>
              <a:t> </a:t>
            </a:r>
            <a:r>
              <a:rPr lang="ru-RU" sz="6000" b="1" dirty="0" smtClean="0"/>
              <a:t>история</a:t>
            </a:r>
            <a:r>
              <a:rPr lang="ru-RU" sz="5400" b="1" dirty="0" smtClean="0"/>
              <a:t> </a:t>
            </a:r>
            <a:r>
              <a:rPr lang="ru-RU" sz="7200" b="1" dirty="0" smtClean="0">
                <a:latin typeface="Arial" charset="0"/>
              </a:rPr>
              <a:t/>
            </a:r>
            <a:br>
              <a:rPr lang="ru-RU" sz="7200" b="1" dirty="0" smtClean="0">
                <a:latin typeface="Arial" charset="0"/>
              </a:rPr>
            </a:br>
            <a:endParaRPr lang="ru-RU" sz="6000" b="1" dirty="0" smtClean="0"/>
          </a:p>
        </p:txBody>
      </p:sp>
      <p:pic>
        <p:nvPicPr>
          <p:cNvPr id="49156" name="Picture 7" descr="MCj04314950000[1]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102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447800" y="5715000"/>
            <a:ext cx="6934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FFFF00"/>
                </a:solidFill>
              </a:rPr>
              <a:t>СОЖГЛИ НА КОСТРЕ</a:t>
            </a:r>
            <a:endParaRPr lang="ru-RU" sz="5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7200" b="1" dirty="0" smtClean="0">
                <a:solidFill>
                  <a:srgbClr val="00B0F0"/>
                </a:solidFill>
              </a:rPr>
              <a:t>Искусство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219200"/>
            <a:ext cx="8229600" cy="4495800"/>
          </a:xfrm>
        </p:spPr>
        <p:txBody>
          <a:bodyPr/>
          <a:lstStyle/>
          <a:p>
            <a:pPr eaLnBrk="1" hangingPunct="1">
              <a:defRPr/>
            </a:pPr>
            <a:r>
              <a:rPr lang="ru-RU" sz="4800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1 вопрос: </a:t>
            </a:r>
            <a:r>
              <a:rPr lang="ru-RU" sz="4800" dirty="0" smtClean="0"/>
              <a:t>У этого духового инструмента, на котором играет один исполнитель, одна клавиатура для ног и до семи - для рук?</a:t>
            </a:r>
          </a:p>
          <a:p>
            <a:pPr eaLnBrk="1" hangingPunct="1">
              <a:defRPr/>
            </a:pPr>
            <a:endParaRPr lang="ru-RU" sz="4800" b="1" dirty="0" smtClean="0"/>
          </a:p>
        </p:txBody>
      </p:sp>
      <p:pic>
        <p:nvPicPr>
          <p:cNvPr id="51204" name="Picture 7" descr="MCj04314950000[1]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102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953000" y="5715000"/>
            <a:ext cx="3429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FFFF00"/>
                </a:solidFill>
              </a:rPr>
              <a:t>ОРГАН</a:t>
            </a:r>
            <a:endParaRPr lang="ru-RU" sz="5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8458200" cy="396240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dirty="0" smtClean="0"/>
              <a:t>2 вопрос:  </a:t>
            </a:r>
            <a:r>
              <a:rPr lang="ru-RU" sz="3600" dirty="0" smtClean="0"/>
              <a:t>В этом балете Чайковского П. И. одна главная героиня – ранимая, нежная Одетта, -по традиции одета во все белое. А другая – коварная обольстительная Одиллия, - во все черное. А танцует обе партии одна и та же балерина. Назовите этот балет?</a:t>
            </a:r>
            <a:endParaRPr lang="ru-RU" sz="3600" dirty="0"/>
          </a:p>
        </p:txBody>
      </p:sp>
      <p:pic>
        <p:nvPicPr>
          <p:cNvPr id="52227" name="Picture 7" descr="MCj04314950000[1]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102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7200" b="1" dirty="0" smtClean="0">
                <a:solidFill>
                  <a:srgbClr val="00B0F0"/>
                </a:solidFill>
              </a:rPr>
              <a:t>Искусство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19200" y="5715000"/>
            <a:ext cx="7162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FFFF00"/>
                </a:solidFill>
              </a:rPr>
              <a:t>ЛЕБЕДИНОЕ ОЗЕРО</a:t>
            </a:r>
            <a:endParaRPr lang="ru-RU" sz="5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8610600" cy="2514600"/>
          </a:xfrm>
        </p:spPr>
        <p:txBody>
          <a:bodyPr/>
          <a:lstStyle/>
          <a:p>
            <a:pPr eaLnBrk="1" hangingPunct="1">
              <a:defRPr/>
            </a:pPr>
            <a:r>
              <a:rPr lang="ru-RU" sz="4800" b="1" dirty="0" smtClean="0"/>
              <a:t>3 вопрос: </a:t>
            </a:r>
            <a:r>
              <a:rPr lang="ru-RU" sz="6000" dirty="0" smtClean="0"/>
              <a:t>Как называются лампы освещающие сцену?</a:t>
            </a:r>
            <a:endParaRPr lang="ru-RU" sz="4800" b="1" dirty="0" smtClean="0"/>
          </a:p>
        </p:txBody>
      </p:sp>
      <p:pic>
        <p:nvPicPr>
          <p:cNvPr id="53251" name="Picture 7" descr="MCj04314950000[1]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102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7200" b="1" dirty="0" smtClean="0">
                <a:solidFill>
                  <a:srgbClr val="00B0F0"/>
                </a:solidFill>
              </a:rPr>
              <a:t>Искусство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62400" y="5257800"/>
            <a:ext cx="4343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FFFF00"/>
                </a:solidFill>
              </a:rPr>
              <a:t>СОФИТЫ</a:t>
            </a:r>
            <a:endParaRPr lang="ru-RU" sz="5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600200"/>
            <a:ext cx="8305800" cy="3886200"/>
          </a:xfrm>
        </p:spPr>
        <p:txBody>
          <a:bodyPr/>
          <a:lstStyle/>
          <a:p>
            <a:pPr eaLnBrk="1" hangingPunct="1">
              <a:defRPr/>
            </a:pPr>
            <a:r>
              <a:rPr lang="ru-RU" sz="4400" b="1" dirty="0" smtClean="0"/>
              <a:t>4 вопрос: </a:t>
            </a:r>
            <a:r>
              <a:rPr lang="ru-RU" sz="5400" dirty="0" smtClean="0"/>
              <a:t>Автор картины «Грачи прилетели»? </a:t>
            </a:r>
            <a:endParaRPr lang="ru-RU" sz="4400" b="1" dirty="0" smtClean="0"/>
          </a:p>
        </p:txBody>
      </p:sp>
      <p:pic>
        <p:nvPicPr>
          <p:cNvPr id="54275" name="Picture 7" descr="MCj04314950000[1]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102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7200" b="1" dirty="0" smtClean="0">
                <a:solidFill>
                  <a:srgbClr val="00B0F0"/>
                </a:solidFill>
              </a:rPr>
              <a:t>Искусство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62400" y="5257800"/>
            <a:ext cx="4343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FFFF00"/>
                </a:solidFill>
              </a:rPr>
              <a:t>САВРАСОВ</a:t>
            </a:r>
            <a:endParaRPr lang="ru-RU" sz="5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914400" y="457200"/>
            <a:ext cx="8229600" cy="914400"/>
          </a:xfrm>
        </p:spPr>
        <p:txBody>
          <a:bodyPr/>
          <a:lstStyle/>
          <a:p>
            <a:pPr>
              <a:defRPr/>
            </a:pPr>
            <a:r>
              <a:rPr lang="ru-RU" sz="4800" dirty="0" smtClean="0"/>
              <a:t>Флора и фауна</a:t>
            </a:r>
            <a:endParaRPr lang="ru-RU" sz="4800" dirty="0">
              <a:latin typeface="Arial" charset="0"/>
              <a:ea typeface="Times New Roman" pitchFamily="18" charset="0"/>
              <a:cs typeface="Tahoma" pitchFamily="34" charset="0"/>
            </a:endParaRP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1066800" y="2133600"/>
            <a:ext cx="72390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/>
            </a:pPr>
            <a:r>
              <a:rPr lang="ru-RU" sz="40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1. </a:t>
            </a:r>
            <a:r>
              <a:rPr lang="ru-RU" sz="4000" b="1" i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Вопрос</a:t>
            </a:r>
            <a:r>
              <a:rPr lang="ru-RU" sz="4000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:</a:t>
            </a:r>
            <a:r>
              <a:rPr lang="ru-RU" sz="2600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 </a:t>
            </a:r>
            <a:r>
              <a:rPr lang="ru-RU" sz="5400" b="1" dirty="0" smtClean="0"/>
              <a:t>Как называется рыбное стадо?</a:t>
            </a:r>
            <a:endParaRPr lang="en-US" sz="48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pic>
        <p:nvPicPr>
          <p:cNvPr id="18437" name="Picture 7" descr="MCj04314950000[1]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102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267200" y="5181600"/>
            <a:ext cx="2743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КОСЯК</a:t>
            </a:r>
            <a:endParaRPr lang="ru-RU" sz="5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7200" b="1" dirty="0" smtClean="0"/>
              <a:t>Общие вопросы</a:t>
            </a:r>
            <a:endParaRPr lang="ru-RU" sz="8000" b="1" dirty="0">
              <a:latin typeface="Arial" charset="0"/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458200" cy="3962400"/>
          </a:xfrm>
        </p:spPr>
        <p:txBody>
          <a:bodyPr/>
          <a:lstStyle/>
          <a:p>
            <a:pPr>
              <a:defRPr/>
            </a:pPr>
            <a:r>
              <a:rPr lang="ru-RU" sz="4000" dirty="0" smtClean="0"/>
              <a:t>1 	</a:t>
            </a:r>
            <a:r>
              <a:rPr lang="ru-RU" sz="4000" b="1" dirty="0" smtClean="0">
                <a:latin typeface="Times New Roman" pitchFamily="18" charset="0"/>
              </a:rPr>
              <a:t>Вопрос:</a:t>
            </a:r>
            <a:r>
              <a:rPr lang="ru-RU" sz="4800" b="1" i="1" dirty="0" smtClean="0">
                <a:latin typeface="Times New Roman" pitchFamily="18" charset="0"/>
              </a:rPr>
              <a:t> </a:t>
            </a:r>
            <a:r>
              <a:rPr lang="ru-RU" sz="4400" dirty="0" smtClean="0"/>
              <a:t>Второго по размерам пингвина называют королевским. А как называют крупнейшего? </a:t>
            </a:r>
            <a:endParaRPr lang="ru-RU" sz="3600" b="1" dirty="0"/>
          </a:p>
        </p:txBody>
      </p:sp>
      <p:pic>
        <p:nvPicPr>
          <p:cNvPr id="55300" name="Picture 7" descr="MCj04314950000[1]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4102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905000" y="5257800"/>
            <a:ext cx="640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FFFF00"/>
                </a:solidFill>
              </a:rPr>
              <a:t>ИМПЕРАТОРСКИЙ</a:t>
            </a:r>
            <a:endParaRPr lang="ru-RU" sz="5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534400" cy="3124200"/>
          </a:xfrm>
        </p:spPr>
        <p:txBody>
          <a:bodyPr/>
          <a:lstStyle/>
          <a:p>
            <a:pPr eaLnBrk="1" hangingPunct="1">
              <a:defRPr/>
            </a:pPr>
            <a:r>
              <a:rPr lang="ru-RU" sz="4400" dirty="0" smtClean="0"/>
              <a:t>2.</a:t>
            </a:r>
            <a:r>
              <a:rPr lang="ru-RU" sz="4400" b="1" dirty="0" smtClean="0">
                <a:latin typeface="Times New Roman" pitchFamily="18" charset="0"/>
              </a:rPr>
              <a:t>Вопрос:</a:t>
            </a:r>
            <a:r>
              <a:rPr lang="ru-RU" sz="4400" b="1" i="1" dirty="0" smtClean="0">
                <a:latin typeface="Times New Roman" pitchFamily="18" charset="0"/>
              </a:rPr>
              <a:t> </a:t>
            </a:r>
            <a:r>
              <a:rPr lang="ru-RU" sz="5400" dirty="0" smtClean="0"/>
              <a:t>Что такое </a:t>
            </a:r>
            <a:r>
              <a:rPr lang="ru-RU" sz="5400" dirty="0" err="1" smtClean="0"/>
              <a:t>Чи-хуа-хуа</a:t>
            </a:r>
            <a:r>
              <a:rPr lang="ru-RU" sz="5400" dirty="0" smtClean="0"/>
              <a:t>?</a:t>
            </a:r>
            <a:endParaRPr lang="ru-RU" b="1" dirty="0" smtClean="0"/>
          </a:p>
        </p:txBody>
      </p:sp>
      <p:sp>
        <p:nvSpPr>
          <p:cNvPr id="56323" name="Rectangle 7"/>
          <p:cNvSpPr>
            <a:spLocks noChangeArrowheads="1"/>
          </p:cNvSpPr>
          <p:nvPr/>
        </p:nvSpPr>
        <p:spPr bwMode="auto">
          <a:xfrm>
            <a:off x="609600" y="4270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ru-RU" sz="7200" b="1"/>
              <a:t>Общие вопросы</a:t>
            </a:r>
            <a:endParaRPr lang="ru-RU" sz="8000" b="1">
              <a:latin typeface="Arial" charset="0"/>
            </a:endParaRPr>
          </a:p>
        </p:txBody>
      </p:sp>
      <p:pic>
        <p:nvPicPr>
          <p:cNvPr id="56324" name="Picture 7" descr="MCj04314950000[1]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102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286000" y="5257800"/>
            <a:ext cx="6019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FFFF00"/>
                </a:solidFill>
              </a:rPr>
              <a:t>ПОРОДА СОБАК</a:t>
            </a:r>
            <a:endParaRPr lang="ru-RU" sz="5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458200" cy="3429000"/>
          </a:xfrm>
        </p:spPr>
        <p:txBody>
          <a:bodyPr/>
          <a:lstStyle/>
          <a:p>
            <a:pPr eaLnBrk="1" hangingPunct="1">
              <a:defRPr/>
            </a:pPr>
            <a:r>
              <a:rPr lang="ru-RU" sz="4400" dirty="0" smtClean="0"/>
              <a:t>3.</a:t>
            </a:r>
            <a:r>
              <a:rPr lang="ru-RU" sz="4400" b="1" dirty="0" smtClean="0">
                <a:latin typeface="Times New Roman" pitchFamily="18" charset="0"/>
              </a:rPr>
              <a:t>Вопрос: </a:t>
            </a:r>
            <a:r>
              <a:rPr lang="ru-RU" sz="5400" dirty="0" smtClean="0"/>
              <a:t>Какой драгоценный камень при сгорании становится просто сажей?</a:t>
            </a:r>
            <a:endParaRPr lang="ru-RU" sz="4800" dirty="0" smtClean="0"/>
          </a:p>
          <a:p>
            <a:pPr eaLnBrk="1" hangingPunct="1">
              <a:defRPr/>
            </a:pPr>
            <a:endParaRPr lang="ru-RU" sz="4000" b="1" dirty="0" smtClean="0"/>
          </a:p>
        </p:txBody>
      </p:sp>
      <p:sp>
        <p:nvSpPr>
          <p:cNvPr id="56326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7200" b="1" dirty="0" smtClean="0"/>
              <a:t>Общие вопросы</a:t>
            </a:r>
            <a:endParaRPr lang="ru-RU" sz="8000" b="1" dirty="0">
              <a:latin typeface="Arial" charset="0"/>
            </a:endParaRPr>
          </a:p>
        </p:txBody>
      </p:sp>
      <p:pic>
        <p:nvPicPr>
          <p:cNvPr id="57348" name="Picture 7" descr="MCj04314950000[1]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102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876800" y="5257800"/>
            <a:ext cx="3429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FFFF00"/>
                </a:solidFill>
              </a:rPr>
              <a:t>АЛМАЗ</a:t>
            </a:r>
            <a:endParaRPr lang="ru-RU" sz="5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3886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4400" dirty="0" smtClean="0"/>
              <a:t>4.</a:t>
            </a:r>
            <a:r>
              <a:rPr lang="ru-RU" sz="4400" b="1" dirty="0" smtClean="0">
                <a:latin typeface="Times New Roman" pitchFamily="18" charset="0"/>
              </a:rPr>
              <a:t>Вопрос: </a:t>
            </a:r>
            <a:r>
              <a:rPr lang="ru-RU" sz="6000" b="1" dirty="0" smtClean="0"/>
              <a:t>Самая большая планета Солнечной системы?</a:t>
            </a:r>
            <a:endParaRPr lang="ru-RU" b="1" dirty="0" smtClean="0"/>
          </a:p>
        </p:txBody>
      </p:sp>
      <p:sp>
        <p:nvSpPr>
          <p:cNvPr id="57350" name="Rectangle 8"/>
          <p:cNvSpPr>
            <a:spLocks noGrp="1" noChangeArrowheads="1"/>
          </p:cNvSpPr>
          <p:nvPr>
            <p:ph type="title"/>
          </p:nvPr>
        </p:nvSpPr>
        <p:spPr>
          <a:xfrm>
            <a:off x="533400" y="274638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ru-RU" sz="7200" b="1" dirty="0" smtClean="0"/>
              <a:t>Общие вопросы</a:t>
            </a:r>
            <a:endParaRPr lang="ru-RU" sz="8000" b="1" dirty="0">
              <a:latin typeface="Arial" charset="0"/>
            </a:endParaRPr>
          </a:p>
        </p:txBody>
      </p:sp>
      <p:pic>
        <p:nvPicPr>
          <p:cNvPr id="58372" name="Picture 7" descr="MCj04314950000[1]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102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876800" y="5257800"/>
            <a:ext cx="3429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FFFF00"/>
                </a:solidFill>
              </a:rPr>
              <a:t>ЮПИТЕР</a:t>
            </a:r>
            <a:endParaRPr lang="ru-RU" sz="5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3886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4400" dirty="0" smtClean="0"/>
              <a:t>4.</a:t>
            </a:r>
            <a:r>
              <a:rPr lang="ru-RU" sz="4400" b="1" dirty="0" smtClean="0">
                <a:latin typeface="Times New Roman" pitchFamily="18" charset="0"/>
              </a:rPr>
              <a:t>Вопрос: </a:t>
            </a:r>
            <a:r>
              <a:rPr lang="ru-RU" sz="6000" dirty="0" smtClean="0"/>
              <a:t>Кто автор известной детской сказки о щелкунчике?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b="1" dirty="0" smtClean="0"/>
          </a:p>
        </p:txBody>
      </p:sp>
      <p:sp>
        <p:nvSpPr>
          <p:cNvPr id="57350" name="Rectangle 8"/>
          <p:cNvSpPr>
            <a:spLocks noGrp="1" noChangeArrowheads="1"/>
          </p:cNvSpPr>
          <p:nvPr>
            <p:ph type="title"/>
          </p:nvPr>
        </p:nvSpPr>
        <p:spPr>
          <a:xfrm>
            <a:off x="533400" y="274638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ru-RU" sz="7200" b="1" dirty="0" smtClean="0"/>
              <a:t>Общие вопросы</a:t>
            </a:r>
            <a:endParaRPr lang="ru-RU" sz="8000" b="1" dirty="0">
              <a:latin typeface="Arial" charset="0"/>
            </a:endParaRPr>
          </a:p>
        </p:txBody>
      </p:sp>
      <p:pic>
        <p:nvPicPr>
          <p:cNvPr id="58372" name="Picture 7" descr="MCj04314950000[1]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102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876800" y="5257800"/>
            <a:ext cx="3429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FFFF00"/>
                </a:solidFill>
              </a:rPr>
              <a:t>ГОФМАН</a:t>
            </a:r>
            <a:endParaRPr lang="ru-RU" sz="5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Жеребьевка </a:t>
            </a:r>
            <a:r>
              <a:rPr lang="ru-RU" smtClean="0"/>
              <a:t>1 раунд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400" dirty="0" smtClean="0"/>
              <a:t>Хотел написать «открытый итальянский пирог», а получился «курорт во Франции»</a:t>
            </a:r>
            <a:endParaRPr lang="ru-RU" sz="4400" dirty="0"/>
          </a:p>
        </p:txBody>
      </p:sp>
      <p:sp>
        <p:nvSpPr>
          <p:cNvPr id="4" name="TextBox 3"/>
          <p:cNvSpPr txBox="1"/>
          <p:nvPr/>
        </p:nvSpPr>
        <p:spPr>
          <a:xfrm>
            <a:off x="2286000" y="5257800"/>
            <a:ext cx="6019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FFFF00"/>
                </a:solidFill>
              </a:rPr>
              <a:t>ПИЦЦА-НИЦЦА</a:t>
            </a:r>
            <a:endParaRPr lang="ru-RU" sz="5400" dirty="0">
              <a:solidFill>
                <a:srgbClr val="FFFF00"/>
              </a:solidFill>
            </a:endParaRPr>
          </a:p>
        </p:txBody>
      </p:sp>
      <p:sp>
        <p:nvSpPr>
          <p:cNvPr id="5" name="Управляющая кнопка: возврат 4">
            <a:hlinkClick r:id="rId2" action="ppaction://hlinksldjump" highlightClick="1"/>
          </p:cNvPr>
          <p:cNvSpPr/>
          <p:nvPr/>
        </p:nvSpPr>
        <p:spPr bwMode="auto">
          <a:xfrm>
            <a:off x="685800" y="5943600"/>
            <a:ext cx="813816" cy="737616"/>
          </a:xfrm>
          <a:prstGeom prst="actionButtonReturn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Жеребьевка 2 раунд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800" dirty="0" smtClean="0"/>
              <a:t>Хотел написать «</a:t>
            </a:r>
            <a:r>
              <a:rPr lang="ru-RU" sz="4800" dirty="0" err="1" smtClean="0"/>
              <a:t>каркуша</a:t>
            </a:r>
            <a:r>
              <a:rPr lang="ru-RU" sz="4800" dirty="0" smtClean="0"/>
              <a:t>», а получился город в Италии</a:t>
            </a:r>
            <a:endParaRPr lang="ru-RU" sz="4800" dirty="0"/>
          </a:p>
        </p:txBody>
      </p:sp>
      <p:sp>
        <p:nvSpPr>
          <p:cNvPr id="4" name="TextBox 3"/>
          <p:cNvSpPr txBox="1"/>
          <p:nvPr/>
        </p:nvSpPr>
        <p:spPr>
          <a:xfrm>
            <a:off x="2514600" y="5334000"/>
            <a:ext cx="5791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5400" dirty="0" smtClean="0">
                <a:solidFill>
                  <a:srgbClr val="FFFF00"/>
                </a:solidFill>
              </a:rPr>
              <a:t>ВОРОНА-ВЕРОНА</a:t>
            </a:r>
            <a:endParaRPr lang="ru-RU" sz="5400" dirty="0">
              <a:solidFill>
                <a:srgbClr val="FFFF00"/>
              </a:solidFill>
            </a:endParaRPr>
          </a:p>
        </p:txBody>
      </p:sp>
      <p:sp>
        <p:nvSpPr>
          <p:cNvPr id="6" name="Управляющая кнопка: возврат 5">
            <a:hlinkClick r:id="rId2" action="ppaction://hlinksldjump" highlightClick="1"/>
          </p:cNvPr>
          <p:cNvSpPr/>
          <p:nvPr/>
        </p:nvSpPr>
        <p:spPr bwMode="auto">
          <a:xfrm>
            <a:off x="533400" y="5715000"/>
            <a:ext cx="762000" cy="685800"/>
          </a:xfrm>
          <a:prstGeom prst="actionButtonReturn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Игра со зрителями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019800"/>
            <a:ext cx="8229600" cy="76200"/>
          </a:xfrm>
        </p:spPr>
        <p:txBody>
          <a:bodyPr/>
          <a:lstStyle/>
          <a:p>
            <a:pPr>
              <a:buNone/>
            </a:pPr>
            <a:endParaRPr lang="ru-RU" dirty="0">
              <a:solidFill>
                <a:schemeClr val="accent4">
                  <a:lumMod val="10000"/>
                </a:schemeClr>
              </a:solidFill>
            </a:endParaRPr>
          </a:p>
        </p:txBody>
      </p:sp>
      <p:pic>
        <p:nvPicPr>
          <p:cNvPr id="1026" name="Рисунок 1" descr="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143000"/>
            <a:ext cx="4707898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Рисунок 2" descr="rebus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2286000"/>
            <a:ext cx="3810000" cy="1402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Рисунок 3" descr="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CF"/>
              </a:clrFrom>
              <a:clrTo>
                <a:srgbClr val="FFFFCF">
                  <a:alpha val="0"/>
                </a:srgbClr>
              </a:clrTo>
            </a:clrChange>
            <a:lum bright="20000"/>
          </a:blip>
          <a:srcRect b="13513"/>
          <a:stretch>
            <a:fillRect/>
          </a:stretch>
        </p:blipFill>
        <p:spPr bwMode="auto">
          <a:xfrm>
            <a:off x="762000" y="3962400"/>
            <a:ext cx="4208776" cy="120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Рисунок 4" descr="1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14399" y="5562600"/>
            <a:ext cx="347857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6172200" y="1600200"/>
            <a:ext cx="2057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Кодирование</a:t>
            </a:r>
            <a:endParaRPr lang="ru-RU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6400800" y="2895600"/>
            <a:ext cx="16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Скорость</a:t>
            </a:r>
            <a:endParaRPr lang="ru-RU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6019800" y="4343400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Маятник</a:t>
            </a:r>
            <a:endParaRPr lang="ru-RU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6172200" y="5943600"/>
            <a:ext cx="190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Обработка</a:t>
            </a:r>
            <a:endParaRPr lang="ru-RU" sz="2400" dirty="0"/>
          </a:p>
        </p:txBody>
      </p:sp>
      <p:sp>
        <p:nvSpPr>
          <p:cNvPr id="13" name="Управляющая кнопка: возврат 12">
            <a:hlinkClick r:id="rId6" action="ppaction://hlinksldjump" highlightClick="1"/>
          </p:cNvPr>
          <p:cNvSpPr/>
          <p:nvPr/>
        </p:nvSpPr>
        <p:spPr bwMode="auto">
          <a:xfrm>
            <a:off x="8382000" y="6096000"/>
            <a:ext cx="533400" cy="533400"/>
          </a:xfrm>
          <a:prstGeom prst="actionButtonReturn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52400" y="2438400"/>
            <a:ext cx="8991600" cy="1754326"/>
          </a:xfrm>
          <a:prstGeom prst="rect">
            <a:avLst/>
          </a:prstGeom>
          <a:ln/>
          <a:scene3d>
            <a:camera prst="perspectiveRelaxedModerately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54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СПАСИБО ЗА ВНИМАНИЕ!</a:t>
            </a:r>
            <a:endParaRPr lang="ru-RU" sz="54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26980" name="Rectangle 4"/>
          <p:cNvSpPr>
            <a:spLocks noChangeArrowheads="1"/>
          </p:cNvSpPr>
          <p:nvPr/>
        </p:nvSpPr>
        <p:spPr bwMode="auto">
          <a:xfrm>
            <a:off x="990600" y="2133600"/>
            <a:ext cx="76200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ts val="0"/>
              </a:spcBef>
              <a:buClr>
                <a:schemeClr val="hlink"/>
              </a:buClr>
              <a:buFont typeface="Wingdings" pitchFamily="2" charset="2"/>
              <a:buChar char="§"/>
              <a:defRPr/>
            </a:pPr>
            <a:r>
              <a:rPr lang="ru-RU" sz="3600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2.</a:t>
            </a:r>
            <a:r>
              <a:rPr lang="ru-RU" sz="2600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ru-RU" sz="4000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Вопрос</a:t>
            </a:r>
            <a:r>
              <a:rPr lang="ru-RU" sz="5400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:</a:t>
            </a:r>
            <a:r>
              <a:rPr lang="ru-RU" sz="3600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</a:p>
          <a:p>
            <a:pPr marL="800100" lvl="1" indent="-342900" algn="ctr">
              <a:spcBef>
                <a:spcPts val="0"/>
              </a:spcBef>
              <a:buClr>
                <a:schemeClr val="hlink"/>
              </a:buClr>
              <a:defRPr/>
            </a:pPr>
            <a:r>
              <a:rPr lang="ru-RU" sz="4000" b="1" dirty="0" smtClean="0"/>
              <a:t>У какой единственной рыбы горячая кровь?</a:t>
            </a:r>
            <a:endParaRPr lang="en-US" sz="4000" b="1" i="1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sp>
        <p:nvSpPr>
          <p:cNvPr id="9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914400" y="457200"/>
            <a:ext cx="8229600" cy="914400"/>
          </a:xfrm>
        </p:spPr>
        <p:txBody>
          <a:bodyPr/>
          <a:lstStyle/>
          <a:p>
            <a:pPr>
              <a:defRPr/>
            </a:pPr>
            <a:r>
              <a:rPr lang="ru-RU" sz="4800" dirty="0" smtClean="0"/>
              <a:t>Флора и фауна</a:t>
            </a:r>
            <a:endParaRPr lang="ru-RU" sz="4800" dirty="0">
              <a:latin typeface="Arial" charset="0"/>
              <a:ea typeface="Times New Roman" pitchFamily="18" charset="0"/>
              <a:cs typeface="Tahoma" pitchFamily="34" charset="0"/>
            </a:endParaRPr>
          </a:p>
        </p:txBody>
      </p:sp>
      <p:pic>
        <p:nvPicPr>
          <p:cNvPr id="19461" name="Picture 7" descr="MCj04314950000[1]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102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267200" y="5181600"/>
            <a:ext cx="2819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ТУНЕЦ</a:t>
            </a:r>
            <a:endParaRPr lang="ru-RU" sz="5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30052" name="Rectangle 4"/>
          <p:cNvSpPr>
            <a:spLocks noChangeArrowheads="1"/>
          </p:cNvSpPr>
          <p:nvPr/>
        </p:nvSpPr>
        <p:spPr bwMode="auto">
          <a:xfrm>
            <a:off x="1066800" y="1981200"/>
            <a:ext cx="75438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/>
            </a:pPr>
            <a:r>
              <a:rPr lang="ru-RU" sz="3600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3.</a:t>
            </a:r>
            <a:r>
              <a:rPr lang="ru-RU" sz="2600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ru-RU" sz="4000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Вопрос</a:t>
            </a:r>
            <a:r>
              <a:rPr lang="ru-RU" sz="4000" i="1" dirty="0" smtClean="0">
                <a:latin typeface="Times New Roman" pitchFamily="18" charset="0"/>
              </a:rPr>
              <a:t>:</a:t>
            </a:r>
            <a:r>
              <a:rPr lang="ru-RU" sz="2800" dirty="0" smtClean="0"/>
              <a:t> </a:t>
            </a:r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какой стране кошка является священным животным?</a:t>
            </a:r>
            <a:endParaRPr lang="ru-RU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/>
            </a:pPr>
            <a:endParaRPr lang="ru-RU" sz="40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9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914400" y="457200"/>
            <a:ext cx="8229600" cy="914400"/>
          </a:xfrm>
        </p:spPr>
        <p:txBody>
          <a:bodyPr/>
          <a:lstStyle/>
          <a:p>
            <a:pPr>
              <a:defRPr/>
            </a:pPr>
            <a:r>
              <a:rPr lang="ru-RU" sz="4800" dirty="0" smtClean="0"/>
              <a:t>Флора и фауна</a:t>
            </a:r>
            <a:endParaRPr lang="ru-RU" sz="4800" dirty="0">
              <a:latin typeface="Arial" charset="0"/>
              <a:ea typeface="Times New Roman" pitchFamily="18" charset="0"/>
              <a:cs typeface="Tahoma" pitchFamily="34" charset="0"/>
            </a:endParaRPr>
          </a:p>
        </p:txBody>
      </p:sp>
      <p:pic>
        <p:nvPicPr>
          <p:cNvPr id="20485" name="Picture 7" descr="MCj04314950000[1]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864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267200" y="5181600"/>
            <a:ext cx="304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ЕГИПЕТ</a:t>
            </a:r>
            <a:endParaRPr lang="ru-RU" sz="5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29028" name="Rectangle 4"/>
          <p:cNvSpPr>
            <a:spLocks noChangeArrowheads="1"/>
          </p:cNvSpPr>
          <p:nvPr/>
        </p:nvSpPr>
        <p:spPr bwMode="auto">
          <a:xfrm>
            <a:off x="990600" y="2057400"/>
            <a:ext cx="77724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/>
            </a:pPr>
            <a:r>
              <a:rPr lang="ru-RU" sz="3600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4.</a:t>
            </a:r>
            <a:r>
              <a:rPr lang="ru-RU" sz="2600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ru-RU" sz="4000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Вопрос</a:t>
            </a:r>
            <a:r>
              <a:rPr lang="ru-RU" sz="4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:</a:t>
            </a:r>
            <a:r>
              <a:rPr lang="ru-RU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Кого можно назвать самой большой кошкой?</a:t>
            </a:r>
            <a:endParaRPr lang="ru-RU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§"/>
              <a:defRPr/>
            </a:pPr>
            <a:endParaRPr lang="en-US" sz="4400" b="1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9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914400" y="457200"/>
            <a:ext cx="8229600" cy="914400"/>
          </a:xfrm>
        </p:spPr>
        <p:txBody>
          <a:bodyPr/>
          <a:lstStyle/>
          <a:p>
            <a:pPr>
              <a:defRPr/>
            </a:pPr>
            <a:r>
              <a:rPr lang="ru-RU" sz="4800" dirty="0" smtClean="0"/>
              <a:t>Флора и фауна</a:t>
            </a:r>
            <a:endParaRPr lang="ru-RU" sz="4800" dirty="0">
              <a:latin typeface="Arial" charset="0"/>
              <a:ea typeface="Times New Roman" pitchFamily="18" charset="0"/>
              <a:cs typeface="Tahoma" pitchFamily="34" charset="0"/>
            </a:endParaRPr>
          </a:p>
        </p:txBody>
      </p:sp>
      <p:pic>
        <p:nvPicPr>
          <p:cNvPr id="21509" name="Picture 7" descr="MCj04314950000[1]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54864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267200" y="5181600"/>
            <a:ext cx="2743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ТИГР </a:t>
            </a:r>
            <a:endParaRPr lang="ru-RU" sz="5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762000" y="1752600"/>
            <a:ext cx="82296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ru-RU" sz="36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1.</a:t>
            </a:r>
            <a:r>
              <a:rPr lang="ru-RU" sz="3600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Вопрос: </a:t>
            </a:r>
            <a:r>
              <a:rPr lang="ru-RU" sz="4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Кто этот литературный герой? Его родина – Англия. Он отличается завидным аппетитом. Один из его друзей – настоящая свинья. Он обычно говорит и поет голосом Евгения Леонова.</a:t>
            </a:r>
            <a:endParaRPr lang="en-US" sz="2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22532" name="Rectangle 14"/>
          <p:cNvSpPr>
            <a:spLocks noChangeArrowheads="1"/>
          </p:cNvSpPr>
          <p:nvPr/>
        </p:nvSpPr>
        <p:spPr bwMode="auto">
          <a:xfrm>
            <a:off x="2590800" y="0"/>
            <a:ext cx="58674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ru-RU" sz="7200" b="1">
                <a:solidFill>
                  <a:srgbClr val="FF0000"/>
                </a:solidFill>
              </a:rPr>
              <a:t>Литература</a:t>
            </a:r>
            <a:endParaRPr lang="ru-RU" sz="7200" b="1">
              <a:solidFill>
                <a:srgbClr val="FF0000"/>
              </a:solidFill>
              <a:latin typeface="Arial" charset="0"/>
              <a:ea typeface="Times New Roman" pitchFamily="18" charset="0"/>
              <a:cs typeface="Tahoma" pitchFamily="34" charset="0"/>
            </a:endParaRPr>
          </a:p>
        </p:txBody>
      </p:sp>
      <p:pic>
        <p:nvPicPr>
          <p:cNvPr id="22533" name="Picture 7" descr="MCj04314950000[1]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102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733800" y="5715000"/>
            <a:ext cx="541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CC00"/>
                </a:solidFill>
              </a:rPr>
              <a:t>ВИННИ-ПУХ</a:t>
            </a:r>
            <a:endParaRPr lang="ru-RU" sz="5400" dirty="0">
              <a:solidFill>
                <a:srgbClr val="00CC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762000" y="1752600"/>
            <a:ext cx="83820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ru-RU" sz="4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2.</a:t>
            </a:r>
            <a:r>
              <a:rPr lang="ru-RU" sz="4000" b="1" i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Вопрос: </a:t>
            </a:r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Где жил и чем занимался самый знаменитый кот А. С. Пушкина?</a:t>
            </a:r>
            <a:endParaRPr lang="ru-RU" sz="5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en-US" sz="40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3556" name="Rectangle 14"/>
          <p:cNvSpPr>
            <a:spLocks noChangeArrowheads="1"/>
          </p:cNvSpPr>
          <p:nvPr/>
        </p:nvSpPr>
        <p:spPr bwMode="auto">
          <a:xfrm>
            <a:off x="2590800" y="0"/>
            <a:ext cx="58674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l"/>
            <a:r>
              <a:rPr lang="ru-RU" sz="7200" b="1">
                <a:solidFill>
                  <a:srgbClr val="FF0000"/>
                </a:solidFill>
              </a:rPr>
              <a:t>Литература</a:t>
            </a:r>
            <a:endParaRPr lang="ru-RU" sz="7200" b="1">
              <a:solidFill>
                <a:srgbClr val="FF0000"/>
              </a:solidFill>
              <a:latin typeface="Arial" charset="0"/>
              <a:ea typeface="Times New Roman" pitchFamily="18" charset="0"/>
              <a:cs typeface="Tahoma" pitchFamily="34" charset="0"/>
            </a:endParaRPr>
          </a:p>
        </p:txBody>
      </p:sp>
      <p:pic>
        <p:nvPicPr>
          <p:cNvPr id="23557" name="Picture 7" descr="MCj04314950000[1]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1020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676400" y="5105400"/>
            <a:ext cx="7467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CC00"/>
                </a:solidFill>
              </a:rPr>
              <a:t>У Лукоморья, на дубу, пел песни и рассказывал сказки</a:t>
            </a:r>
            <a:r>
              <a:rPr lang="ru-RU" sz="5400" dirty="0" smtClean="0"/>
              <a:t>.</a:t>
            </a:r>
            <a:br>
              <a:rPr lang="ru-RU" sz="5400" dirty="0" smtClean="0"/>
            </a:br>
            <a:r>
              <a:rPr lang="ru-RU" sz="5400" dirty="0" smtClean="0">
                <a:solidFill>
                  <a:srgbClr val="FF0000"/>
                </a:solidFill>
              </a:rPr>
              <a:t> </a:t>
            </a:r>
            <a:endParaRPr lang="ru-RU" sz="5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Разрез">
  <a:themeElements>
    <a:clrScheme name="Разрез 1">
      <a:dk1>
        <a:srgbClr val="8C0000"/>
      </a:dk1>
      <a:lt1>
        <a:srgbClr val="FFFFFF"/>
      </a:lt1>
      <a:dk2>
        <a:srgbClr val="720000"/>
      </a:dk2>
      <a:lt2>
        <a:srgbClr val="FFFFCC"/>
      </a:lt2>
      <a:accent1>
        <a:srgbClr val="FF3300"/>
      </a:accent1>
      <a:accent2>
        <a:srgbClr val="BE7960"/>
      </a:accent2>
      <a:accent3>
        <a:srgbClr val="BCAAAA"/>
      </a:accent3>
      <a:accent4>
        <a:srgbClr val="DADADA"/>
      </a:accent4>
      <a:accent5>
        <a:srgbClr val="FFADAA"/>
      </a:accent5>
      <a:accent6>
        <a:srgbClr val="AC6D56"/>
      </a:accent6>
      <a:hlink>
        <a:srgbClr val="FFCC66"/>
      </a:hlink>
      <a:folHlink>
        <a:srgbClr val="FF9900"/>
      </a:folHlink>
    </a:clrScheme>
    <a:fontScheme name="Разрез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Разрез 1">
        <a:dk1>
          <a:srgbClr val="8C0000"/>
        </a:dk1>
        <a:lt1>
          <a:srgbClr val="FFFFFF"/>
        </a:lt1>
        <a:dk2>
          <a:srgbClr val="720000"/>
        </a:dk2>
        <a:lt2>
          <a:srgbClr val="FFFFCC"/>
        </a:lt2>
        <a:accent1>
          <a:srgbClr val="FF3300"/>
        </a:accent1>
        <a:accent2>
          <a:srgbClr val="BE7960"/>
        </a:accent2>
        <a:accent3>
          <a:srgbClr val="BCAAAA"/>
        </a:accent3>
        <a:accent4>
          <a:srgbClr val="DADADA"/>
        </a:accent4>
        <a:accent5>
          <a:srgbClr val="FFADAA"/>
        </a:accent5>
        <a:accent6>
          <a:srgbClr val="AC6D56"/>
        </a:accent6>
        <a:hlink>
          <a:srgbClr val="FFCC66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2">
        <a:dk1>
          <a:srgbClr val="674E2F"/>
        </a:dk1>
        <a:lt1>
          <a:srgbClr val="FFFFFF"/>
        </a:lt1>
        <a:dk2>
          <a:srgbClr val="533F27"/>
        </a:dk2>
        <a:lt2>
          <a:srgbClr val="D8B274"/>
        </a:lt2>
        <a:accent1>
          <a:srgbClr val="CC990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81552A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3">
        <a:dk1>
          <a:srgbClr val="646464"/>
        </a:dk1>
        <a:lt1>
          <a:srgbClr val="FFFFFF"/>
        </a:lt1>
        <a:dk2>
          <a:srgbClr val="545454"/>
        </a:dk2>
        <a:lt2>
          <a:srgbClr val="D4D4CE"/>
        </a:lt2>
        <a:accent1>
          <a:srgbClr val="49747D"/>
        </a:accent1>
        <a:accent2>
          <a:srgbClr val="8F9699"/>
        </a:accent2>
        <a:accent3>
          <a:srgbClr val="B3B3B3"/>
        </a:accent3>
        <a:accent4>
          <a:srgbClr val="DADADA"/>
        </a:accent4>
        <a:accent5>
          <a:srgbClr val="B1BCBF"/>
        </a:accent5>
        <a:accent6>
          <a:srgbClr val="81878A"/>
        </a:accent6>
        <a:hlink>
          <a:srgbClr val="8DC4D7"/>
        </a:hlink>
        <a:folHlink>
          <a:srgbClr val="7FB97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4">
        <a:dk1>
          <a:srgbClr val="3A7400"/>
        </a:dk1>
        <a:lt1>
          <a:srgbClr val="FFFFFF"/>
        </a:lt1>
        <a:dk2>
          <a:srgbClr val="2E5C00"/>
        </a:dk2>
        <a:lt2>
          <a:srgbClr val="FFFFFF"/>
        </a:lt2>
        <a:accent1>
          <a:srgbClr val="79CA02"/>
        </a:accent1>
        <a:accent2>
          <a:srgbClr val="008080"/>
        </a:accent2>
        <a:accent3>
          <a:srgbClr val="ADB5AA"/>
        </a:accent3>
        <a:accent4>
          <a:srgbClr val="DADADA"/>
        </a:accent4>
        <a:accent5>
          <a:srgbClr val="BEE1AA"/>
        </a:accent5>
        <a:accent6>
          <a:srgbClr val="007373"/>
        </a:accent6>
        <a:hlink>
          <a:srgbClr val="A8DE0E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5">
        <a:dk1>
          <a:srgbClr val="008885"/>
        </a:dk1>
        <a:lt1>
          <a:srgbClr val="FFFFFF"/>
        </a:lt1>
        <a:dk2>
          <a:srgbClr val="007572"/>
        </a:dk2>
        <a:lt2>
          <a:srgbClr val="FFFF99"/>
        </a:lt2>
        <a:accent1>
          <a:srgbClr val="33CCCC"/>
        </a:accent1>
        <a:accent2>
          <a:srgbClr val="6D6FC7"/>
        </a:accent2>
        <a:accent3>
          <a:srgbClr val="AABDBC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FFFFCC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6">
        <a:dk1>
          <a:srgbClr val="0000AC"/>
        </a:dk1>
        <a:lt1>
          <a:srgbClr val="FFFFFF"/>
        </a:lt1>
        <a:dk2>
          <a:srgbClr val="000086"/>
        </a:dk2>
        <a:lt2>
          <a:srgbClr val="CCFFFF"/>
        </a:lt2>
        <a:accent1>
          <a:srgbClr val="0099FF"/>
        </a:accent1>
        <a:accent2>
          <a:srgbClr val="00B000"/>
        </a:accent2>
        <a:accent3>
          <a:srgbClr val="AAAAC3"/>
        </a:accent3>
        <a:accent4>
          <a:srgbClr val="DADADA"/>
        </a:accent4>
        <a:accent5>
          <a:srgbClr val="AACAFF"/>
        </a:accent5>
        <a:accent6>
          <a:srgbClr val="009F00"/>
        </a:accent6>
        <a:hlink>
          <a:srgbClr val="FFE701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7">
        <a:dk1>
          <a:srgbClr val="7474A2"/>
        </a:dk1>
        <a:lt1>
          <a:srgbClr val="FFFFFF"/>
        </a:lt1>
        <a:dk2>
          <a:srgbClr val="5E5E8E"/>
        </a:dk2>
        <a:lt2>
          <a:srgbClr val="D1D1DF"/>
        </a:lt2>
        <a:accent1>
          <a:srgbClr val="CC66FF"/>
        </a:accent1>
        <a:accent2>
          <a:srgbClr val="6666FF"/>
        </a:accent2>
        <a:accent3>
          <a:srgbClr val="B6B6C6"/>
        </a:accent3>
        <a:accent4>
          <a:srgbClr val="DADADA"/>
        </a:accent4>
        <a:accent5>
          <a:srgbClr val="E2B8FF"/>
        </a:accent5>
        <a:accent6>
          <a:srgbClr val="5C5CE7"/>
        </a:accent6>
        <a:hlink>
          <a:srgbClr val="FFCC99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8">
        <a:dk1>
          <a:srgbClr val="000000"/>
        </a:dk1>
        <a:lt1>
          <a:srgbClr val="D0DAE2"/>
        </a:lt1>
        <a:dk2>
          <a:srgbClr val="000000"/>
        </a:dk2>
        <a:lt2>
          <a:srgbClr val="E7EDF1"/>
        </a:lt2>
        <a:accent1>
          <a:srgbClr val="33CCCC"/>
        </a:accent1>
        <a:accent2>
          <a:srgbClr val="0099CC"/>
        </a:accent2>
        <a:accent3>
          <a:srgbClr val="E4EAEE"/>
        </a:accent3>
        <a:accent4>
          <a:srgbClr val="000000"/>
        </a:accent4>
        <a:accent5>
          <a:srgbClr val="ADE2E2"/>
        </a:accent5>
        <a:accent6>
          <a:srgbClr val="008AB9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зрез 9">
        <a:dk1>
          <a:srgbClr val="000000"/>
        </a:dk1>
        <a:lt1>
          <a:srgbClr val="FFFFFF"/>
        </a:lt1>
        <a:dk2>
          <a:srgbClr val="000000"/>
        </a:dk2>
        <a:lt2>
          <a:srgbClr val="E6E6E6"/>
        </a:lt2>
        <a:accent1>
          <a:srgbClr val="66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8A8AE7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рава">
  <a:themeElements>
    <a:clrScheme name="Трава 4">
      <a:dk1>
        <a:srgbClr val="006600"/>
      </a:dk1>
      <a:lt1>
        <a:srgbClr val="FFFFFF"/>
      </a:lt1>
      <a:dk2>
        <a:srgbClr val="008000"/>
      </a:dk2>
      <a:lt2>
        <a:srgbClr val="FFFFB7"/>
      </a:lt2>
      <a:accent1>
        <a:srgbClr val="99CC00"/>
      </a:accent1>
      <a:accent2>
        <a:srgbClr val="00CC00"/>
      </a:accent2>
      <a:accent3>
        <a:srgbClr val="AAC0AA"/>
      </a:accent3>
      <a:accent4>
        <a:srgbClr val="DADADA"/>
      </a:accent4>
      <a:accent5>
        <a:srgbClr val="CAE2AA"/>
      </a:accent5>
      <a:accent6>
        <a:srgbClr val="00B900"/>
      </a:accent6>
      <a:hlink>
        <a:srgbClr val="99FF66"/>
      </a:hlink>
      <a:folHlink>
        <a:srgbClr val="FFFF66"/>
      </a:folHlink>
    </a:clrScheme>
    <a:fontScheme name="Трава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Трава 1">
        <a:dk1>
          <a:srgbClr val="FF9900"/>
        </a:dk1>
        <a:lt1>
          <a:srgbClr val="FFFFFF"/>
        </a:lt1>
        <a:dk2>
          <a:srgbClr val="FFCC66"/>
        </a:dk2>
        <a:lt2>
          <a:srgbClr val="CC6600"/>
        </a:lt2>
        <a:accent1>
          <a:srgbClr val="F05000"/>
        </a:accent1>
        <a:accent2>
          <a:srgbClr val="B28300"/>
        </a:accent2>
        <a:accent3>
          <a:srgbClr val="FFE2B8"/>
        </a:accent3>
        <a:accent4>
          <a:srgbClr val="DADADA"/>
        </a:accent4>
        <a:accent5>
          <a:srgbClr val="F6B3AA"/>
        </a:accent5>
        <a:accent6>
          <a:srgbClr val="A17600"/>
        </a:accent6>
        <a:hlink>
          <a:srgbClr val="99CC00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2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3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DDFFB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4">
        <a:dk1>
          <a:srgbClr val="006600"/>
        </a:dk1>
        <a:lt1>
          <a:srgbClr val="FFFFFF"/>
        </a:lt1>
        <a:dk2>
          <a:srgbClr val="008000"/>
        </a:dk2>
        <a:lt2>
          <a:srgbClr val="FFFFB7"/>
        </a:lt2>
        <a:accent1>
          <a:srgbClr val="99CC00"/>
        </a:accent1>
        <a:accent2>
          <a:srgbClr val="00CC00"/>
        </a:accent2>
        <a:accent3>
          <a:srgbClr val="AAC0AA"/>
        </a:accent3>
        <a:accent4>
          <a:srgbClr val="DADADA"/>
        </a:accent4>
        <a:accent5>
          <a:srgbClr val="CAE2AA"/>
        </a:accent5>
        <a:accent6>
          <a:srgbClr val="00B900"/>
        </a:accent6>
        <a:hlink>
          <a:srgbClr val="99FF66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5">
        <a:dk1>
          <a:srgbClr val="000000"/>
        </a:dk1>
        <a:lt1>
          <a:srgbClr val="CCECFF"/>
        </a:lt1>
        <a:dk2>
          <a:srgbClr val="000000"/>
        </a:dk2>
        <a:lt2>
          <a:srgbClr val="D6EDEE"/>
        </a:lt2>
        <a:accent1>
          <a:srgbClr val="E8F0F4"/>
        </a:accent1>
        <a:accent2>
          <a:srgbClr val="8EAAFA"/>
        </a:accent2>
        <a:accent3>
          <a:srgbClr val="E2F4FF"/>
        </a:accent3>
        <a:accent4>
          <a:srgbClr val="000000"/>
        </a:accent4>
        <a:accent5>
          <a:srgbClr val="F2F6F8"/>
        </a:accent5>
        <a:accent6>
          <a:srgbClr val="809AE3"/>
        </a:accent6>
        <a:hlink>
          <a:srgbClr val="0066FF"/>
        </a:hlink>
        <a:folHlink>
          <a:srgbClr val="9947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рава 6">
        <a:dk1>
          <a:srgbClr val="48486A"/>
        </a:dk1>
        <a:lt1>
          <a:srgbClr val="FFFFFF"/>
        </a:lt1>
        <a:dk2>
          <a:srgbClr val="000099"/>
        </a:dk2>
        <a:lt2>
          <a:srgbClr val="F8F8F8"/>
        </a:lt2>
        <a:accent1>
          <a:srgbClr val="6699FF"/>
        </a:accent1>
        <a:accent2>
          <a:srgbClr val="0000FF"/>
        </a:accent2>
        <a:accent3>
          <a:srgbClr val="AAAACA"/>
        </a:accent3>
        <a:accent4>
          <a:srgbClr val="DADADA"/>
        </a:accent4>
        <a:accent5>
          <a:srgbClr val="B8CAFF"/>
        </a:accent5>
        <a:accent6>
          <a:srgbClr val="0000E7"/>
        </a:accent6>
        <a:hlink>
          <a:srgbClr val="3D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7">
        <a:dk1>
          <a:srgbClr val="573F8B"/>
        </a:dk1>
        <a:lt1>
          <a:srgbClr val="FFFFFF"/>
        </a:lt1>
        <a:dk2>
          <a:srgbClr val="666699"/>
        </a:dk2>
        <a:lt2>
          <a:srgbClr val="D9D9FF"/>
        </a:lt2>
        <a:accent1>
          <a:srgbClr val="CC99FF"/>
        </a:accent1>
        <a:accent2>
          <a:srgbClr val="9933FF"/>
        </a:accent2>
        <a:accent3>
          <a:srgbClr val="B8B8CA"/>
        </a:accent3>
        <a:accent4>
          <a:srgbClr val="DADADA"/>
        </a:accent4>
        <a:accent5>
          <a:srgbClr val="E2CAFF"/>
        </a:accent5>
        <a:accent6>
          <a:srgbClr val="8A2DE7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рава 8">
        <a:dk1>
          <a:srgbClr val="000000"/>
        </a:dk1>
        <a:lt1>
          <a:srgbClr val="EAEAEA"/>
        </a:lt1>
        <a:dk2>
          <a:srgbClr val="000000"/>
        </a:dk2>
        <a:lt2>
          <a:srgbClr val="C1C2CB"/>
        </a:lt2>
        <a:accent1>
          <a:srgbClr val="F1F1F7"/>
        </a:accent1>
        <a:accent2>
          <a:srgbClr val="8C8CB4"/>
        </a:accent2>
        <a:accent3>
          <a:srgbClr val="F3F3F3"/>
        </a:accent3>
        <a:accent4>
          <a:srgbClr val="000000"/>
        </a:accent4>
        <a:accent5>
          <a:srgbClr val="F7F7FA"/>
        </a:accent5>
        <a:accent6>
          <a:srgbClr val="7E7EA3"/>
        </a:accent6>
        <a:hlink>
          <a:srgbClr val="A3FFFF"/>
        </a:hlink>
        <a:folHlink>
          <a:srgbClr val="9E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Сумерки">
  <a:themeElements>
    <a:clrScheme name="Сумерки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Сумерки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Сумерки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умерки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умерки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умерки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Сумерки">
  <a:themeElements>
    <a:clrScheme name="1_Сумерки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Сумерки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1_Сумерки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умерки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умерки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умерки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умерки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умерки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умерки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умерки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умерки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Слои">
  <a:themeElements>
    <a:clrScheme name="Слои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Слои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Слои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1357</TotalTime>
  <Words>764</Words>
  <Application>Microsoft Office PowerPoint</Application>
  <PresentationFormat>Экран (4:3)</PresentationFormat>
  <Paragraphs>205</Paragraphs>
  <Slides>48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48</vt:i4>
      </vt:variant>
    </vt:vector>
  </HeadingPairs>
  <TitlesOfParts>
    <vt:vector size="54" baseType="lpstr">
      <vt:lpstr>Разрез</vt:lpstr>
      <vt:lpstr>Трава</vt:lpstr>
      <vt:lpstr>Сумерки</vt:lpstr>
      <vt:lpstr>1_Сумерки</vt:lpstr>
      <vt:lpstr>Слои</vt:lpstr>
      <vt:lpstr>Оформление по умолчанию</vt:lpstr>
      <vt:lpstr>Слайд 1</vt:lpstr>
      <vt:lpstr>Игра «Мудрая сова»</vt:lpstr>
      <vt:lpstr>Игра «Мудрая сова»</vt:lpstr>
      <vt:lpstr>Флора и фауна</vt:lpstr>
      <vt:lpstr>Флора и фауна</vt:lpstr>
      <vt:lpstr>Флора и фауна</vt:lpstr>
      <vt:lpstr>Флора и фауна</vt:lpstr>
      <vt:lpstr>Слайд 8</vt:lpstr>
      <vt:lpstr>Слайд 9</vt:lpstr>
      <vt:lpstr>Слайд 10</vt:lpstr>
      <vt:lpstr>Слайд 11</vt:lpstr>
      <vt:lpstr> Информатика и техника </vt:lpstr>
      <vt:lpstr> Информатика и техника </vt:lpstr>
      <vt:lpstr>Информатика и техника </vt:lpstr>
      <vt:lpstr> Информатика и техника </vt:lpstr>
      <vt:lpstr>География</vt:lpstr>
      <vt:lpstr>Слайд 17</vt:lpstr>
      <vt:lpstr>Слайд 18</vt:lpstr>
      <vt:lpstr>Слайд 19</vt:lpstr>
      <vt:lpstr>Общие вопросы</vt:lpstr>
      <vt:lpstr>Слайд 21</vt:lpstr>
      <vt:lpstr>Общие вопросы</vt:lpstr>
      <vt:lpstr>Общие вопросы</vt:lpstr>
      <vt:lpstr>Спорт</vt:lpstr>
      <vt:lpstr>Спорт</vt:lpstr>
      <vt:lpstr>Спорт</vt:lpstr>
      <vt:lpstr>Спорт</vt:lpstr>
      <vt:lpstr>Слайд 28</vt:lpstr>
      <vt:lpstr>Слайд 29</vt:lpstr>
      <vt:lpstr>Слайд 30</vt:lpstr>
      <vt:lpstr>Слайд 31</vt:lpstr>
      <vt:lpstr> Зарубежная история  </vt:lpstr>
      <vt:lpstr>  Зарубежная история  </vt:lpstr>
      <vt:lpstr>  Зарубежная история  </vt:lpstr>
      <vt:lpstr>  Зарубежная история  </vt:lpstr>
      <vt:lpstr>Искусство</vt:lpstr>
      <vt:lpstr>Искусство</vt:lpstr>
      <vt:lpstr>Искусство</vt:lpstr>
      <vt:lpstr>Искусство</vt:lpstr>
      <vt:lpstr>Общие вопросы</vt:lpstr>
      <vt:lpstr>Слайд 41</vt:lpstr>
      <vt:lpstr>Общие вопросы</vt:lpstr>
      <vt:lpstr>Общие вопросы</vt:lpstr>
      <vt:lpstr>Общие вопросы</vt:lpstr>
      <vt:lpstr>Жеребьевка 1 раунд</vt:lpstr>
      <vt:lpstr>Жеребьевка 2 раунд</vt:lpstr>
      <vt:lpstr>Игра со зрителями</vt:lpstr>
      <vt:lpstr>Слайд 48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Олег</dc:creator>
  <cp:lastModifiedBy>Пользователь</cp:lastModifiedBy>
  <cp:revision>100</cp:revision>
  <cp:lastPrinted>1601-01-01T00:00:00Z</cp:lastPrinted>
  <dcterms:created xsi:type="dcterms:W3CDTF">1601-01-01T00:00:00Z</dcterms:created>
  <dcterms:modified xsi:type="dcterms:W3CDTF">2017-11-01T17:08:22Z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