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66" r:id="rId4"/>
    <p:sldId id="259" r:id="rId5"/>
    <p:sldId id="262" r:id="rId6"/>
    <p:sldId id="263" r:id="rId7"/>
    <p:sldId id="267" r:id="rId8"/>
    <p:sldId id="264" r:id="rId9"/>
    <p:sldId id="268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8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1D75-E291-4846-B2CA-C5A02C1D370B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B26A-1F7E-4C1D-B76F-856AD7C0B8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3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1D75-E291-4846-B2CA-C5A02C1D370B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B26A-1F7E-4C1D-B76F-856AD7C0B8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274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1D75-E291-4846-B2CA-C5A02C1D370B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B26A-1F7E-4C1D-B76F-856AD7C0B8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32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1D75-E291-4846-B2CA-C5A02C1D370B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B26A-1F7E-4C1D-B76F-856AD7C0B8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60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1D75-E291-4846-B2CA-C5A02C1D370B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B26A-1F7E-4C1D-B76F-856AD7C0B8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030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1D75-E291-4846-B2CA-C5A02C1D370B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B26A-1F7E-4C1D-B76F-856AD7C0B8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991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1D75-E291-4846-B2CA-C5A02C1D370B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B26A-1F7E-4C1D-B76F-856AD7C0B8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749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1D75-E291-4846-B2CA-C5A02C1D370B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B26A-1F7E-4C1D-B76F-856AD7C0B8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85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1D75-E291-4846-B2CA-C5A02C1D370B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B26A-1F7E-4C1D-B76F-856AD7C0B8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10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1D75-E291-4846-B2CA-C5A02C1D370B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B26A-1F7E-4C1D-B76F-856AD7C0B8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254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1D75-E291-4846-B2CA-C5A02C1D370B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B26A-1F7E-4C1D-B76F-856AD7C0B8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055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F1D75-E291-4846-B2CA-C5A02C1D370B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4B26A-1F7E-4C1D-B76F-856AD7C0B8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14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cdn01.ru/files/users/images/25/74/2574f8c368365c4d2b9c7158e582d86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1294086" y="5037598"/>
            <a:ext cx="91926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                          </a:t>
            </a:r>
            <a:r>
              <a:rPr lang="ru-RU" sz="2500" b="1" i="1" dirty="0" smtClean="0">
                <a:solidFill>
                  <a:srgbClr val="FF0000"/>
                </a:solidFill>
              </a:rPr>
              <a:t>«На части не делиться солнце лучистое</a:t>
            </a:r>
          </a:p>
          <a:p>
            <a:r>
              <a:rPr lang="ru-RU" sz="2500" b="1" i="1" dirty="0" smtClean="0">
                <a:solidFill>
                  <a:srgbClr val="FF0000"/>
                </a:solidFill>
              </a:rPr>
              <a:t>                          И вечную землю нельзя разделить,</a:t>
            </a:r>
          </a:p>
          <a:p>
            <a:r>
              <a:rPr lang="ru-RU" sz="2500" b="1" i="1" dirty="0" smtClean="0">
                <a:solidFill>
                  <a:srgbClr val="FF0000"/>
                </a:solidFill>
              </a:rPr>
              <a:t>                          Но искорку счастья луча золотистого</a:t>
            </a:r>
          </a:p>
          <a:p>
            <a:r>
              <a:rPr lang="ru-RU" sz="2500" b="1" i="1" dirty="0" smtClean="0">
                <a:solidFill>
                  <a:srgbClr val="FF0000"/>
                </a:solidFill>
              </a:rPr>
              <a:t>                          Ты можешь, ты в силах друзьям подарить!»</a:t>
            </a:r>
            <a:endParaRPr lang="ru-RU" sz="25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2060" y="1016000"/>
            <a:ext cx="4855040" cy="47640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84900" y="1016000"/>
            <a:ext cx="4940300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2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8122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711200" y="1227932"/>
            <a:ext cx="104267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                   </a:t>
            </a:r>
            <a:r>
              <a:rPr lang="ru-RU" sz="2800" b="1" i="1" dirty="0" smtClean="0">
                <a:solidFill>
                  <a:srgbClr val="002060"/>
                </a:solidFill>
              </a:rPr>
              <a:t>Я имя ищу необычное, звучное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                          Особое, сильное, самое лучшее,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                          Короткое, длинное, красное, синее,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                          Неброское, яркое, очень красивое.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                          Оно уменьшительное или ласкательное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                          Его называют ещё… 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7600" y="3845065"/>
            <a:ext cx="53431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прилагательное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1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8122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98600" y="1809750"/>
            <a:ext cx="10693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</a:rPr>
              <a:t>Имя 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</a:rPr>
              <a:t>прилагательное</a:t>
            </a:r>
            <a:r>
              <a:rPr kumimoji="0" lang="ru-RU" sz="3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</a:rPr>
              <a:t> </a:t>
            </a:r>
            <a:r>
              <a:rPr kumimoji="0" lang="ru-RU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</a:rPr>
              <a:t>-</a:t>
            </a:r>
            <a:r>
              <a:rPr kumimoji="0" lang="ru-RU" sz="3200" b="1" i="1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lgerian" pitchFamily="82" charset="0"/>
              </a:rPr>
              <a:t/>
            </a:r>
            <a:br>
              <a:rPr kumimoji="0" lang="ru-RU" sz="3200" b="1" i="1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lgerian" pitchFamily="82" charset="0"/>
              </a:rPr>
            </a:b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lgerian" pitchFamily="82" charset="0"/>
              </a:rPr>
              <a:t>    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это 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часть речи,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   которая обозначает признак 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предмета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/>
            </a: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</a:b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    и 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отвечает на вопросы: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4211" y="4304160"/>
            <a:ext cx="2029630" cy="11123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6018" y="4769142"/>
            <a:ext cx="1929050" cy="11142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72856" y="4302028"/>
            <a:ext cx="2038408" cy="11145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19052" y="4701984"/>
            <a:ext cx="2024502" cy="118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1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812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58900" y="1121362"/>
            <a:ext cx="60833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Посмотри, мой милый друг,</a:t>
            </a:r>
          </a:p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  Что находится вокруг?</a:t>
            </a:r>
          </a:p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  Небо светло-голубое,</a:t>
            </a:r>
          </a:p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  Солнце светит золотое,</a:t>
            </a:r>
          </a:p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  Ветер листьями играет,</a:t>
            </a:r>
          </a:p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  Тучка в небе проплывает.</a:t>
            </a:r>
          </a:p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  Птицы, звери и леса,</a:t>
            </a:r>
          </a:p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  Гром, туманы и роса.</a:t>
            </a:r>
          </a:p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  Человек и время года –</a:t>
            </a:r>
          </a:p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  Это все вокруг …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48351" y="5080323"/>
            <a:ext cx="24952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природа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39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73365" y="751228"/>
            <a:ext cx="3381752" cy="25363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62135" y="3644899"/>
            <a:ext cx="2339340" cy="304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2111" y="4120356"/>
            <a:ext cx="4023178" cy="24702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73561" y="297832"/>
            <a:ext cx="2571676" cy="31683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8164" y="129266"/>
            <a:ext cx="2520158" cy="37802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5376" y="3865895"/>
            <a:ext cx="3116371" cy="260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1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812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6400" y="1534988"/>
            <a:ext cx="22365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Верба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9803" y="2440065"/>
            <a:ext cx="56030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Мать-и-мачеха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9803" y="3410614"/>
            <a:ext cx="46053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Подснежник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99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8122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06525" y="2251784"/>
            <a:ext cx="975995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Имена прилагательные </a:t>
            </a:r>
          </a:p>
          <a:p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       </a:t>
            </a:r>
            <a:r>
              <a:rPr lang="ru-RU" sz="4400" b="1" dirty="0" smtClean="0">
                <a:solidFill>
                  <a:srgbClr val="002060"/>
                </a:solidFill>
              </a:rPr>
              <a:t>тесно связаны в речи с именем</a:t>
            </a:r>
          </a:p>
          <a:p>
            <a:r>
              <a:rPr lang="ru-RU" sz="4400" b="1" dirty="0">
                <a:solidFill>
                  <a:srgbClr val="002060"/>
                </a:solidFill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</a:rPr>
              <a:t>                                    существительным.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7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8122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33500" y="2588210"/>
            <a:ext cx="9525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Наступила весна. Пригрело солнце. Растаял снег. Побежали ручейки. Появилась травка. Прилетели птицы.</a:t>
            </a:r>
            <a:endParaRPr lang="ru-RU" sz="44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73200" y="2055813"/>
            <a:ext cx="90297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Существительное с прилагательным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Живет на редкость дружно.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Изменит окончание, когда ему так нужно.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Оно его не бросит в воде и на земле,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Стоит в одном с ним роде, числе и падеже.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56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812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7450" y="2055813"/>
            <a:ext cx="98171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мя прилагательное 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всегда стоит в том же числе и роде и падеже, что и существительное, с которым оно связано по смыслу.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47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230</Words>
  <Application>Microsoft Office PowerPoint</Application>
  <PresentationFormat>Широкоэкранный</PresentationFormat>
  <Paragraphs>38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Algerian</vt:lpstr>
      <vt:lpstr>Arial</vt:lpstr>
      <vt:lpstr>Calibri</vt:lpstr>
      <vt:lpstr>Calibri Light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са72</dc:creator>
  <cp:lastModifiedBy>Пользователь Windows</cp:lastModifiedBy>
  <cp:revision>17</cp:revision>
  <dcterms:created xsi:type="dcterms:W3CDTF">2017-03-09T17:01:17Z</dcterms:created>
  <dcterms:modified xsi:type="dcterms:W3CDTF">2021-09-03T18:24:30Z</dcterms:modified>
</cp:coreProperties>
</file>