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7" r:id="rId3"/>
    <p:sldId id="266" r:id="rId4"/>
    <p:sldId id="259" r:id="rId5"/>
    <p:sldId id="262" r:id="rId6"/>
    <p:sldId id="263" r:id="rId7"/>
    <p:sldId id="267" r:id="rId8"/>
    <p:sldId id="264" r:id="rId9"/>
    <p:sldId id="268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8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1D75-E291-4846-B2CA-C5A02C1D370B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4B26A-1F7E-4C1D-B76F-856AD7C0B8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31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1D75-E291-4846-B2CA-C5A02C1D370B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4B26A-1F7E-4C1D-B76F-856AD7C0B8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274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1D75-E291-4846-B2CA-C5A02C1D370B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4B26A-1F7E-4C1D-B76F-856AD7C0B8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320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1D75-E291-4846-B2CA-C5A02C1D370B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4B26A-1F7E-4C1D-B76F-856AD7C0B8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603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1D75-E291-4846-B2CA-C5A02C1D370B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4B26A-1F7E-4C1D-B76F-856AD7C0B8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03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1D75-E291-4846-B2CA-C5A02C1D370B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4B26A-1F7E-4C1D-B76F-856AD7C0B8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991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1D75-E291-4846-B2CA-C5A02C1D370B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4B26A-1F7E-4C1D-B76F-856AD7C0B8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749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1D75-E291-4846-B2CA-C5A02C1D370B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4B26A-1F7E-4C1D-B76F-856AD7C0B8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856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1D75-E291-4846-B2CA-C5A02C1D370B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4B26A-1F7E-4C1D-B76F-856AD7C0B8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106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1D75-E291-4846-B2CA-C5A02C1D370B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4B26A-1F7E-4C1D-B76F-856AD7C0B8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254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1D75-E291-4846-B2CA-C5A02C1D370B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4B26A-1F7E-4C1D-B76F-856AD7C0B8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055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F1D75-E291-4846-B2CA-C5A02C1D370B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4B26A-1F7E-4C1D-B76F-856AD7C0B80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149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cdn01.ru/files/users/images/25/74/2574f8c368365c4d2b9c7158e582d86c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-1294086" y="5037598"/>
            <a:ext cx="919261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                          </a:t>
            </a:r>
            <a:r>
              <a:rPr lang="ru-RU" sz="2500" b="1" i="1" dirty="0" smtClean="0">
                <a:solidFill>
                  <a:srgbClr val="FF0000"/>
                </a:solidFill>
              </a:rPr>
              <a:t>«На части не делиться солнце лучистое</a:t>
            </a:r>
          </a:p>
          <a:p>
            <a:r>
              <a:rPr lang="ru-RU" sz="2500" b="1" i="1" dirty="0" smtClean="0">
                <a:solidFill>
                  <a:srgbClr val="FF0000"/>
                </a:solidFill>
              </a:rPr>
              <a:t>                          И вечную землю нельзя разделить,</a:t>
            </a:r>
          </a:p>
          <a:p>
            <a:r>
              <a:rPr lang="ru-RU" sz="2500" b="1" i="1" dirty="0" smtClean="0">
                <a:solidFill>
                  <a:srgbClr val="FF0000"/>
                </a:solidFill>
              </a:rPr>
              <a:t>                          Но искорку счастья луча золотистого</a:t>
            </a:r>
          </a:p>
          <a:p>
            <a:r>
              <a:rPr lang="ru-RU" sz="2500" b="1" i="1" dirty="0" smtClean="0">
                <a:solidFill>
                  <a:srgbClr val="FF0000"/>
                </a:solidFill>
              </a:rPr>
              <a:t>                          Ты можешь, ты в силах друзьям подарить!»</a:t>
            </a:r>
            <a:endParaRPr lang="ru-RU" sz="25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52060" y="1016000"/>
            <a:ext cx="4855040" cy="47640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84900" y="1016000"/>
            <a:ext cx="4940300" cy="494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12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8122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-711200" y="1227932"/>
            <a:ext cx="104267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                    </a:t>
            </a:r>
            <a:r>
              <a:rPr lang="ru-RU" sz="2800" b="1" i="1" dirty="0" smtClean="0">
                <a:solidFill>
                  <a:srgbClr val="002060"/>
                </a:solidFill>
              </a:rPr>
              <a:t>Я имя ищу необычное, звучное</a:t>
            </a:r>
          </a:p>
          <a:p>
            <a:r>
              <a:rPr lang="ru-RU" sz="2800" b="1" i="1" dirty="0" smtClean="0">
                <a:solidFill>
                  <a:srgbClr val="002060"/>
                </a:solidFill>
              </a:rPr>
              <a:t>                          Особое, сильное, самое лучшее,</a:t>
            </a:r>
          </a:p>
          <a:p>
            <a:r>
              <a:rPr lang="ru-RU" sz="2800" b="1" i="1" dirty="0" smtClean="0">
                <a:solidFill>
                  <a:srgbClr val="002060"/>
                </a:solidFill>
              </a:rPr>
              <a:t>                          Короткое, длинное, красное, синее,</a:t>
            </a:r>
          </a:p>
          <a:p>
            <a:r>
              <a:rPr lang="ru-RU" sz="2800" b="1" i="1" dirty="0" smtClean="0">
                <a:solidFill>
                  <a:srgbClr val="002060"/>
                </a:solidFill>
              </a:rPr>
              <a:t>                          Неброское, яркое, очень красивое.</a:t>
            </a:r>
          </a:p>
          <a:p>
            <a:r>
              <a:rPr lang="ru-RU" sz="2800" b="1" i="1" dirty="0" smtClean="0">
                <a:solidFill>
                  <a:srgbClr val="002060"/>
                </a:solidFill>
              </a:rPr>
              <a:t>                          Оно уменьшительное или ласкательное</a:t>
            </a:r>
          </a:p>
          <a:p>
            <a:r>
              <a:rPr lang="ru-RU" sz="2800" b="1" i="1" dirty="0" smtClean="0">
                <a:solidFill>
                  <a:srgbClr val="002060"/>
                </a:solidFill>
              </a:rPr>
              <a:t>                          Его называют ещё…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27600" y="3845065"/>
            <a:ext cx="53431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</a:rPr>
              <a:t>прилагательное</a:t>
            </a:r>
            <a:endParaRPr lang="ru-RU" sz="5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912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8122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98600" y="1809750"/>
            <a:ext cx="10693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Verdana" pitchFamily="34" charset="0"/>
              </a:rPr>
              <a:t>Имя </a:t>
            </a:r>
            <a:r>
              <a:rPr kumimoji="0" lang="ru-RU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Verdana" pitchFamily="34" charset="0"/>
              </a:rPr>
              <a:t>прилагательное</a:t>
            </a:r>
            <a:r>
              <a:rPr kumimoji="0" lang="ru-RU" sz="36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</a:rPr>
              <a:t> </a:t>
            </a:r>
            <a:r>
              <a:rPr kumimoji="0" lang="ru-RU" sz="32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</a:rPr>
              <a:t>-</a:t>
            </a:r>
            <a:r>
              <a:rPr kumimoji="0" lang="ru-RU" sz="3200" b="1" i="1" u="none" strike="noStrike" kern="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Algerian" pitchFamily="82" charset="0"/>
              </a:rPr>
              <a:t/>
            </a:r>
            <a:br>
              <a:rPr kumimoji="0" lang="ru-RU" sz="3200" b="1" i="1" u="none" strike="noStrike" kern="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Algerian" pitchFamily="82" charset="0"/>
              </a:rPr>
            </a:br>
            <a:r>
              <a:rPr kumimoji="0" 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Algerian" pitchFamily="82" charset="0"/>
              </a:rPr>
              <a:t>     </a:t>
            </a: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это </a:t>
            </a:r>
            <a:r>
              <a:rPr kumimoji="0" lang="ru-RU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часть речи,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</a:t>
            </a: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   которая обозначает признак </a:t>
            </a:r>
            <a:r>
              <a:rPr kumimoji="0" lang="ru-RU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предмета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</a:t>
            </a:r>
            <a:r>
              <a:rPr kumimoji="0" lang="ru-RU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/>
            </a:r>
            <a:br>
              <a:rPr kumimoji="0" lang="ru-RU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</a:b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    и </a:t>
            </a:r>
            <a:r>
              <a:rPr kumimoji="0" lang="ru-RU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отвечает на вопросы:</a:t>
            </a:r>
            <a:endParaRPr kumimoji="0" lang="ru-RU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4211" y="4304160"/>
            <a:ext cx="2029630" cy="11123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36018" y="4769142"/>
            <a:ext cx="1929050" cy="111423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72856" y="4302028"/>
            <a:ext cx="2038408" cy="11145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19052" y="4701984"/>
            <a:ext cx="2024502" cy="118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815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8122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58900" y="1121362"/>
            <a:ext cx="60833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  </a:t>
            </a:r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Посмотри, мой милый друг,</a:t>
            </a:r>
          </a:p>
          <a:p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  Что находится вокруг?</a:t>
            </a:r>
          </a:p>
          <a:p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  Небо светло-голубое,</a:t>
            </a:r>
          </a:p>
          <a:p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  Солнце светит золотое,</a:t>
            </a:r>
          </a:p>
          <a:p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  Ветер листьями играет,</a:t>
            </a:r>
          </a:p>
          <a:p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  Тучка в небе проплывает.</a:t>
            </a:r>
          </a:p>
          <a:p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  Птицы, звери и леса,</a:t>
            </a:r>
          </a:p>
          <a:p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  Гром, туманы и роса.</a:t>
            </a:r>
          </a:p>
          <a:p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  Человек и время года –</a:t>
            </a:r>
          </a:p>
          <a:p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</a:rPr>
              <a:t>  Это все вокруг …</a:t>
            </a:r>
            <a:endParaRPr lang="ru-RU" sz="28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48351" y="5080323"/>
            <a:ext cx="24952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</a:rPr>
              <a:t>природа</a:t>
            </a:r>
            <a:endParaRPr lang="ru-RU" sz="4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39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73365" y="751228"/>
            <a:ext cx="3381752" cy="25363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462135" y="3644899"/>
            <a:ext cx="2339340" cy="304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2111" y="4120356"/>
            <a:ext cx="4023178" cy="24702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73561" y="297832"/>
            <a:ext cx="2571676" cy="31683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8164" y="129266"/>
            <a:ext cx="2520158" cy="378023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15376" y="3865895"/>
            <a:ext cx="3116371" cy="260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11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812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76400" y="1534988"/>
            <a:ext cx="223651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Верба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9803" y="2440065"/>
            <a:ext cx="56030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Мать-и-мачеха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79803" y="3410614"/>
            <a:ext cx="460530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Подснежник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99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8122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06525" y="2251784"/>
            <a:ext cx="975995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Имена прилагательные </a:t>
            </a:r>
          </a:p>
          <a:p>
            <a:r>
              <a:rPr lang="ru-RU" sz="4400" b="1" dirty="0">
                <a:solidFill>
                  <a:srgbClr val="FF0000"/>
                </a:solidFill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</a:rPr>
              <a:t>       </a:t>
            </a:r>
            <a:r>
              <a:rPr lang="ru-RU" sz="4400" b="1" dirty="0" smtClean="0">
                <a:solidFill>
                  <a:srgbClr val="002060"/>
                </a:solidFill>
              </a:rPr>
              <a:t>тесно связаны в речи с именем</a:t>
            </a:r>
          </a:p>
          <a:p>
            <a:r>
              <a:rPr lang="ru-RU" sz="4400" b="1" dirty="0">
                <a:solidFill>
                  <a:srgbClr val="002060"/>
                </a:solidFill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</a:rPr>
              <a:t>                                    существительным.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77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8122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333500" y="2588210"/>
            <a:ext cx="9525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  Наступила весна. Пригрело солнце. Растаял снег. Побежали ручейки. Появилась травка. Прилетели птицы.</a:t>
            </a:r>
            <a:endParaRPr lang="ru-RU" sz="44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73200" y="2055813"/>
            <a:ext cx="90297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Существительное с прилагательным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Живет на редкость дружно.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Изменит окончание, когда ему так нужно.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Оно его не бросит в воде и на земле,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Стоит в одном с ним роде, числе и падеже.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563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8122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87450" y="2055813"/>
            <a:ext cx="98171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мя прилагательное </a:t>
            </a:r>
          </a:p>
          <a:p>
            <a:r>
              <a:rPr lang="ru-RU" sz="4000" b="1" dirty="0" smtClean="0">
                <a:solidFill>
                  <a:srgbClr val="002060"/>
                </a:solidFill>
              </a:rPr>
              <a:t>всегда стоит в том же числе и роде и падеже, что и существительное, с которым оно связано по смыслу.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47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230</Words>
  <Application>Microsoft Office PowerPoint</Application>
  <PresentationFormat>Широкоэкранный</PresentationFormat>
  <Paragraphs>38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Algerian</vt:lpstr>
      <vt:lpstr>Arial</vt:lpstr>
      <vt:lpstr>Calibri</vt:lpstr>
      <vt:lpstr>Calibri Light</vt:lpstr>
      <vt:lpstr>Times New Roman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са72</dc:creator>
  <cp:lastModifiedBy>Пользователь Windows</cp:lastModifiedBy>
  <cp:revision>17</cp:revision>
  <dcterms:created xsi:type="dcterms:W3CDTF">2017-03-09T17:01:17Z</dcterms:created>
  <dcterms:modified xsi:type="dcterms:W3CDTF">2021-09-03T18:24:30Z</dcterms:modified>
</cp:coreProperties>
</file>