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1E9DF7-965D-4A42-994F-9782BF34BBAC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722274-D761-4009-B0E2-F0665E805B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421107" cy="22109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Шоколад: вред и польза.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Студентка 2-ого курса</a:t>
            </a:r>
            <a:br>
              <a:rPr lang="ru-RU" dirty="0" smtClean="0"/>
            </a:br>
            <a:r>
              <a:rPr lang="ru-RU" dirty="0" err="1" smtClean="0"/>
              <a:t>Мацнева</a:t>
            </a:r>
            <a:r>
              <a:rPr lang="ru-RU" dirty="0" smtClean="0"/>
              <a:t> Татьяна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94" y="0"/>
            <a:ext cx="916470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38646"/>
            <a:ext cx="7756263" cy="10542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Возникновение шоколада.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492896"/>
            <a:ext cx="6408712" cy="2736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Свое начало шоколад берет из Южной Америки, </a:t>
            </a:r>
            <a:r>
              <a:rPr lang="ru-RU" sz="2800" dirty="0" smtClean="0">
                <a:solidFill>
                  <a:schemeClr val="bg1"/>
                </a:solidFill>
              </a:rPr>
              <a:t>там </a:t>
            </a:r>
            <a:r>
              <a:rPr lang="ru-RU" sz="2800" dirty="0" smtClean="0">
                <a:solidFill>
                  <a:schemeClr val="bg1"/>
                </a:solidFill>
              </a:rPr>
              <a:t>впервые начали выращивать какао, 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важнейший </a:t>
            </a:r>
            <a:r>
              <a:rPr lang="ru-RU" sz="2800" dirty="0" smtClean="0">
                <a:solidFill>
                  <a:schemeClr val="bg1"/>
                </a:solidFill>
              </a:rPr>
              <a:t>компонент шоколада.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Первая твердая плитка шоколада появилась лишь в девятнадцатом веке.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" y="0"/>
            <a:ext cx="9144000" cy="69976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56263" cy="10542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Виды шок</a:t>
            </a:r>
            <a:r>
              <a:rPr lang="ru-RU" dirty="0" smtClean="0">
                <a:solidFill>
                  <a:srgbClr val="996633"/>
                </a:solidFill>
              </a:rPr>
              <a:t>ола</a:t>
            </a:r>
            <a:r>
              <a:rPr lang="ru-RU" dirty="0" smtClean="0">
                <a:solidFill>
                  <a:schemeClr val="bg1"/>
                </a:solidFill>
              </a:rPr>
              <a:t>да</a:t>
            </a:r>
            <a:r>
              <a:rPr lang="ru-RU" dirty="0" smtClean="0">
                <a:solidFill>
                  <a:srgbClr val="996633"/>
                </a:solidFill>
              </a:rPr>
              <a:t>.</a:t>
            </a:r>
            <a:endParaRPr lang="ru-RU" dirty="0">
              <a:solidFill>
                <a:srgbClr val="9966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2404" y="1628800"/>
            <a:ext cx="64520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Черный шоколад. В его состав </a:t>
            </a:r>
            <a:r>
              <a:rPr lang="ru-RU" sz="2800" dirty="0" smtClean="0">
                <a:solidFill>
                  <a:schemeClr val="bg1"/>
                </a:solidFill>
              </a:rPr>
              <a:t>вх</a:t>
            </a:r>
            <a:r>
              <a:rPr lang="ru-RU" sz="2800" dirty="0" smtClean="0">
                <a:solidFill>
                  <a:srgbClr val="996633"/>
                </a:solidFill>
              </a:rPr>
              <a:t>одя</a:t>
            </a:r>
            <a:r>
              <a:rPr lang="ru-RU" sz="2800" dirty="0">
                <a:solidFill>
                  <a:srgbClr val="996633"/>
                </a:solidFill>
              </a:rPr>
              <a:t>т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– тертые обжаренные бобы какао, как</a:t>
            </a:r>
            <a:r>
              <a:rPr lang="ru-RU" sz="2800" dirty="0" smtClean="0">
                <a:solidFill>
                  <a:srgbClr val="996633"/>
                </a:solidFill>
              </a:rPr>
              <a:t>ао</a:t>
            </a:r>
            <a:r>
              <a:rPr lang="ru-RU" sz="2800" dirty="0" smtClean="0">
                <a:solidFill>
                  <a:schemeClr val="bg1"/>
                </a:solidFill>
              </a:rPr>
              <a:t>-масло и сахарная пудра.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Молочный шоколад, включает в свой состав сухое молоко или сливки, какао-продукты.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Белый шоколад в основе его лежит </a:t>
            </a:r>
            <a:r>
              <a:rPr lang="ru-RU" sz="2800" dirty="0" smtClean="0">
                <a:solidFill>
                  <a:srgbClr val="996633"/>
                </a:solidFill>
              </a:rPr>
              <a:t>к</a:t>
            </a:r>
            <a:r>
              <a:rPr lang="ru-RU" sz="2800" dirty="0" smtClean="0">
                <a:solidFill>
                  <a:schemeClr val="bg1"/>
                </a:solidFill>
              </a:rPr>
              <a:t>акао-масло, ванилин </a:t>
            </a:r>
            <a:r>
              <a:rPr lang="ru-RU" sz="2800" dirty="0" smtClean="0">
                <a:solidFill>
                  <a:schemeClr val="bg1"/>
                </a:solidFill>
              </a:rPr>
              <a:t>и сухое молоко.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9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Полезные свойства.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1628801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Увеличение тонуса организма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Снятие усталости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Поднятие настроения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Избавление нас от атеросклероза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Препятствие развитию рака и язвенной болезни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Препятствие образованию тромбов 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Препятствует отложению </a:t>
            </a:r>
            <a:r>
              <a:rPr lang="ru-RU" sz="3200" dirty="0" smtClean="0">
                <a:solidFill>
                  <a:schemeClr val="bg1"/>
                </a:solidFill>
              </a:rPr>
              <a:t>холестерина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8"/>
            <a:ext cx="9140570" cy="685841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Вредные свойства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828836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Кариес зубов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err="1" smtClean="0">
                <a:solidFill>
                  <a:schemeClr val="bg1"/>
                </a:solidFill>
              </a:rPr>
              <a:t>Высококаллорийность</a:t>
            </a:r>
            <a:r>
              <a:rPr lang="ru-RU" sz="3200" dirty="0" smtClean="0">
                <a:solidFill>
                  <a:schemeClr val="bg1"/>
                </a:solidFill>
              </a:rPr>
              <a:t> продукта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Сахарный диабет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Проблемы в сердечнососудистой системе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2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опроса.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628801"/>
            <a:ext cx="4608512" cy="48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88,9 % людей любители сладкого.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100% людей любят шоколад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20% едят сладкое каждый день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26,7% едят сладкое раз в пару дней</a:t>
            </a:r>
          </a:p>
          <a:p>
            <a:r>
              <a:rPr lang="ru-RU" sz="2800" dirty="0" smtClean="0">
                <a:solidFill>
                  <a:srgbClr val="996633"/>
                </a:solidFill>
              </a:rPr>
              <a:t>31,</a:t>
            </a:r>
            <a:r>
              <a:rPr lang="ru-RU" sz="2800" dirty="0" smtClean="0">
                <a:solidFill>
                  <a:schemeClr val="bg1"/>
                </a:solidFill>
              </a:rPr>
              <a:t>1 % употребляют каждую неделю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22% едят сладкое очень редко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Объект 2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" y="0"/>
            <a:ext cx="913883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Осознание вредности и полезности.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2495237"/>
            <a:ext cx="68407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60% людей боятся кариеса зубов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28,9 % беспокоятся о высокой </a:t>
            </a:r>
            <a:r>
              <a:rPr lang="ru-RU" sz="2800" dirty="0" err="1" smtClean="0">
                <a:solidFill>
                  <a:schemeClr val="bg1"/>
                </a:solidFill>
              </a:rPr>
              <a:t>каллорийности</a:t>
            </a:r>
            <a:r>
              <a:rPr lang="ru-RU" sz="2800" dirty="0" smtClean="0">
                <a:solidFill>
                  <a:schemeClr val="bg1"/>
                </a:solidFill>
              </a:rPr>
              <a:t> продукта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60% считают, что шоколад повышает тонус организма и снимает усталость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24,4% полагают, что шоколад препятствует раковым заболеваниям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Шоколад – одно из самых любимых лакомств людей во всем мире, и можно наслаждаться любым  его видом: горьким, молочным или </a:t>
            </a:r>
            <a:r>
              <a:rPr lang="ru-RU" dirty="0" smtClean="0"/>
              <a:t>белым</a:t>
            </a:r>
            <a:r>
              <a:rPr lang="ru-RU" dirty="0"/>
              <a:t>. </a:t>
            </a:r>
            <a:r>
              <a:rPr lang="ru-RU" dirty="0" smtClean="0"/>
              <a:t>Но не забывайте, о его полезных и вредных качествах.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3" y="3974595"/>
            <a:ext cx="2919745" cy="27441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74595"/>
            <a:ext cx="4104456" cy="274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</TotalTime>
  <Words>211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Шоколад: вред и польза. </vt:lpstr>
      <vt:lpstr>Возникновение шоколада.</vt:lpstr>
      <vt:lpstr>Виды шоколада.</vt:lpstr>
      <vt:lpstr>Полезные свойства.</vt:lpstr>
      <vt:lpstr>Вредные свойства.</vt:lpstr>
      <vt:lpstr>Результаты опроса.</vt:lpstr>
      <vt:lpstr>Осознание вредности и полезности.</vt:lpstr>
      <vt:lpstr>Вывод.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Шоколад: вред и польза.</dc:title>
  <dc:creator>Комп</dc:creator>
  <cp:lastModifiedBy>Комп</cp:lastModifiedBy>
  <cp:revision>5</cp:revision>
  <dcterms:created xsi:type="dcterms:W3CDTF">2014-04-09T17:49:19Z</dcterms:created>
  <dcterms:modified xsi:type="dcterms:W3CDTF">2014-04-09T18:30:18Z</dcterms:modified>
</cp:coreProperties>
</file>