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9B087E-7566-42BD-B35E-D7FE1649121E}" type="datetimeFigureOut">
              <a:rPr lang="ru-RU" smtClean="0"/>
              <a:pPr/>
              <a:t>19.04.2017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F3968E-5B1D-47A0-A447-32D99C254A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83216" cy="42484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Опытно-экспериментальная работа</a:t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Хотьковской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школы-интерната</a:t>
            </a:r>
            <a: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Использование специальных методов, приёмов и средств обучения на уроках и коррекционной подготовке для формирования коммуникативной (речевой) компетенции обучающихся с тяжёлыми нарушениями речи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685032"/>
            <a:ext cx="8496944" cy="1760192"/>
          </a:xfrm>
        </p:spPr>
        <p:txBody>
          <a:bodyPr>
            <a:noAutofit/>
          </a:bodyPr>
          <a:lstStyle/>
          <a:p>
            <a:pPr algn="ctr"/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Директор ГБОУ ХШИ                           Научный руководитель</a:t>
            </a:r>
          </a:p>
          <a:p>
            <a:pPr algn="l"/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Ильин С. М.                                      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Крутякова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 Н.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/>
          </a:bodyPr>
          <a:lstStyle/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структурные компоненты коммуникативной (речевой) компетенции выпускника начальной школы для обучающихся начальной школы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тяжёлыми нарушениями речи,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выработаны критерии, показатели и уровни 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коммуникативной (речевой) компетенции обучающихся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тяжёлыми нарушениями речи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наполнены содержательно.</a:t>
            </a: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Разработаны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новые методические приемы и усовершенствованы существующие средства обучения в системе формирования коммуникативной (речевой) компетенции обучающихся начальной школы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тяжёлыми нарушениями речи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комплексному промежуточному результату развития коммуникативной компетенции выпускника начальной школы общеобразовательной организации, базирующуюся на коммуникативном и </a:t>
            </a:r>
            <a:r>
              <a:rPr lang="ru-RU" sz="1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компетентностном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подходе и с помощью средств диагностики проверить ее эффективность опытно-экспериментальным путем.</a:t>
            </a: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Выявлены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организационно-педагогические условия, способствующие развитию коммуникативной (речевой) компетенции выпускников начальной школы для обучающихся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тяжёлыми нарушениями речи. </a:t>
            </a: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Разработаны и внедрены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широкую образовательную практику рекомендации для учителей начальных классов и учителей-логопедов по развитию коммуникативной (речевой) компетенции выпускников общеобразовательных организаций для обучающихся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тяжёлыми нарушениями речи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Результаты исследования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64496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Использование каких специальных методов, приёмов и средств обучения на уроках и коррекционной подготовке способствует формированию коммуникативной (речевой) компетенции обучающихся с тяжёлыми нарушениями речи.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 исследования применения специальных методов, приёмов и средств обучения на уроках и коррекционной подготовке,  способствующих формированию коммуникативной (речевой) компетенции обучающихся с тяжёлыми нарушениями речи как следствие появления новых запросов образовательной практики, которые требуют выхода за пределы уже полученных знаний.</a:t>
            </a:r>
          </a:p>
          <a:p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требованиями ФГОС НОО для обучающихся с ОВЗ к качеству подготовки выпускников начальной школы в области владения русским языком и недостаточным уровнем </a:t>
            </a:r>
            <a:r>
              <a:rPr lang="ru-RU" sz="19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сформированности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коммуникативной (речевой) компетенции обучающихся в целом, и компетенции письменной речи, в частности;</a:t>
            </a:r>
          </a:p>
          <a:p>
            <a:pPr lvl="0"/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необходимостью более полного использования потенциала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различных методик и средств в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учебном процессе для формирования коммуникативной (речевой) компетенции обучающихся с тяжёлыми нарушениями речи и отсутствием конкретных методических рекомендаций по системной реализации коммуникативного подхода в системе развития письменной речи;</a:t>
            </a:r>
          </a:p>
          <a:p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теоретической разработанностью вопросов формирования коммуникативной (речевой) компетенции обучающихся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тяжёлыми нарушениями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речи, 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недостаточной </a:t>
            </a:r>
            <a:r>
              <a:rPr lang="ru-RU" sz="19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представленностью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 опубликованном опыте учителей начальных классов и учителей-логопедов методики системного подхода к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формированию </a:t>
            </a:r>
            <a:r>
              <a:rPr lang="ru-RU" sz="1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коммуникативной (речевой) компетенции обучающихся .</a:t>
            </a:r>
          </a:p>
          <a:p>
            <a:pPr lvl="0"/>
            <a:endParaRPr lang="ru-RU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Противоречия между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связана с необходимостью дальнейшей разработки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 методов, приёмов и средств обучения на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уроках и коррекционной подготовке, способствующих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коммуникативной (речевой) компетенции </a:t>
            </a:r>
          </a:p>
          <a:p>
            <a:pPr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тяжёлыми нарушениями речи.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Актуальность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темы обуславливается тем, что в последние годы в России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развивается процесс интеграции детей с  тяжёлыми нарушениями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речи в общеобразовательную среду вместе с нормально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развивающимися сверстниками. Развитие интегрированного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образования рассматривается как одно из наиболее важных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перспективных направлений совершенствования системы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образования для детей с ОВЗ.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Актуальность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 развития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коммуникативной (речевой)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компетенции обучающихся общеобразовательных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организаций для детей с тяжёлыми нарушениями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речи.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Объект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специальных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методических приемов  и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усовершенствование средств обучения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формирования коммуникативной (речевой)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компетенции школьников 1-5 классов для </a:t>
            </a:r>
          </a:p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 с тяжёлыми нарушениями речи. 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Предмет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Разработка и усовершенствование существующих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специальных методов, приёмов и средств обучения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уроках и коррекционной подготовке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способствует формированию коммуникативной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(речевой) компетенции обучающихся с  тяжёлыми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нарушениями речи.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Цель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fontScale="62500" lnSpcReduction="20000"/>
          </a:bodyPr>
          <a:lstStyle/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Определить сущность и структурные компоненты коммуникативной компетенции обучающихся начальной школы 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тяжёлыми нарушениями речи.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Разработать методическую систему (приемы)  и усовершенствовать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средства обучения на уроках и коррекционной подготовке, способствующих формированию коммуникативной (речевой) компетенции обучающихся с тяжёлыми нарушениями речи. </a:t>
            </a: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помощью средств диагностики проверить эффективность применения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специальных методов, приёмов и средств обучения на уроках и коррекционной подготовке,  способствующих формированию коммуникативной (речевой) компетенции обучающихся с тяжёлыми нарушениями речи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опытно-экспериментальным путем.</a:t>
            </a:r>
          </a:p>
          <a:p>
            <a:pPr marR="8953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организационно-педагогические условия развития коммуникативной (речевой) компетенции обучающихся с тяжёлыми нарушениями речи.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8953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Разработать и внедрить в широкую образовательную практику рекомендации для учителей начальных классов и учителей-логопедов по развитию коммуникативной (речевой) компетенции выпускников начальной школы общеобразовательных организаций для обучающихся с тяжёлыми нарушениями речи.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Задачи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педагогического исследования - это способы изучения педагогической действительности.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методы: изучение научных, научно-методических и др. источников, теоретический анализ, методы логических обобщений и моделирования (сравнение, обобщение, анализ, синтез, систематизация, классификация, экстраполяция, моделирование).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Эмпирические методы: изучение и обобщение педагогического опыта, педагогический эксперимент, анкетирование, беседа, интервьюирование, тестирование,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контент-анализ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метод экспертных оценок.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Математические методы: метод регистрации,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шкалирования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ранговой оценки, метод вычисления элементарных статистик и т.д.</a:t>
            </a:r>
          </a:p>
          <a:p>
            <a:pPr marR="179705" algn="just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5089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Методы исследования (экспериментальной работы)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</TotalTime>
  <Words>677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           Опытно-экспериментальная работа ГБОУ Хотьковской школы-интерната  Использование специальных методов, приёмов и средств обучения на уроках и коррекционной подготовке для формирования коммуникативной (речевой) компетенции обучающихся с тяжёлыми нарушениями речи  </vt:lpstr>
      <vt:lpstr>Проблема исследования (экспериментальной работы)</vt:lpstr>
      <vt:lpstr>Противоречия между</vt:lpstr>
      <vt:lpstr>Актуальность исследования (экспериментальной работы)</vt:lpstr>
      <vt:lpstr>Объект исследования (экспериментальной работы)</vt:lpstr>
      <vt:lpstr>Предмет исследования (экспериментальной работы)</vt:lpstr>
      <vt:lpstr>Цель исследования (экспериментальной работы)</vt:lpstr>
      <vt:lpstr>Задачи исследования (экспериментальной работы)</vt:lpstr>
      <vt:lpstr>Методы исследования (экспериментальной работы)</vt:lpstr>
      <vt:lpstr>Результаты исследования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Опытно-экспериментальная работа ГБОУ Хотьковская школа-интернат для обучающихся с ОВЗ  Использование специальных методов, приёмов и средств обучения на уроках и коррекционной подготовке для формирования коммуникативной (речевой) компетенции обучающихся с ОВЗ</dc:title>
  <dc:creator>Татьяна</dc:creator>
  <cp:lastModifiedBy>1</cp:lastModifiedBy>
  <cp:revision>21</cp:revision>
  <dcterms:created xsi:type="dcterms:W3CDTF">2017-04-18T16:18:54Z</dcterms:created>
  <dcterms:modified xsi:type="dcterms:W3CDTF">2017-04-19T06:23:40Z</dcterms:modified>
</cp:coreProperties>
</file>