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  <Override PartName="/ppt/media/image8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BCCC2">
              <a:alpha val="17000"/>
            </a:srgbClr>
          </a:solidFill>
        </a:fill>
      </a:tcStyle>
    </a:band2H>
    <a:firstCol>
      <a:tcTxStyle b="on" i="off">
        <a:fontRef idx="major">
          <a:srgbClr val="5B5854"/>
        </a:fontRef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Ref idx="major">
          <a:srgbClr val="5B5854"/>
        </a:fontRef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5B5854"/>
        </a:fontRef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Ref idx="major">
          <a:srgbClr val="5B5854"/>
        </a:fontRef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 b="def" i="def"/>
      <a:tcStyle>
        <a:tcBdr/>
        <a:fill>
          <a:solidFill>
            <a:srgbClr val="EBEDF0"/>
          </a:solidFill>
        </a:fill>
      </a:tcStyle>
    </a:band2H>
    <a:firstCol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 b="def" i="def"/>
      <a:tcStyle>
        <a:tcBdr/>
        <a:fill>
          <a:solidFill>
            <a:srgbClr val="EFF0EA"/>
          </a:solidFill>
        </a:fill>
      </a:tcStyle>
    </a:band2H>
    <a:firstCol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 b="def" i="def"/>
      <a:tcStyle>
        <a:tcBdr/>
        <a:fill>
          <a:solidFill>
            <a:srgbClr val="ECECEF"/>
          </a:solidFill>
        </a:fill>
      </a:tcStyle>
    </a:band2H>
    <a:firstCol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72B5B"/>
          </a:solidFill>
        </a:fill>
      </a:tcStyle>
    </a:band2H>
    <a:firstCol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B5854"/>
        </a:fontRef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72B5B"/>
          </a:solidFill>
        </a:fill>
      </a:tcStyle>
    </a:lastRow>
    <a:firstRow>
      <a:tcTxStyle b="on" i="off">
        <a:fontRef idx="major">
          <a:srgbClr val="072B5B"/>
        </a:fontRef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10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0.xlsx"/></Relationships>

</file>

<file path=ppt/charts/_rels/chart1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1.xlsx"/></Relationships>

</file>

<file path=ppt/charts/_rels/chart1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2.xlsx"/></Relationships>

</file>

<file path=ppt/charts/_rels/chart1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3.xlsx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charts/_rels/chart1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4.xlsx"/></Relationships>

</file>

<file path=ppt/charts/_rels/chart1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5.xlsx"/></Relationships>

</file>

<file path=ppt/charts/_rels/chart16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6.xlsx"/><Relationship Id="rId2" Type="http://schemas.openxmlformats.org/officeDocument/2006/relationships/image" Target="../media/image7.png"/></Relationships>

</file>

<file path=ppt/charts/_rels/chart17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7.xlsx"/></Relationships>

</file>

<file path=ppt/charts/_rels/chart18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8.xlsx"/></Relationships>

</file>

<file path=ppt/charts/_rels/chart19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9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20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0.xlsx"/></Relationships>

</file>

<file path=ppt/charts/_rels/chart2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1.xlsx"/></Relationships>

</file>

<file path=ppt/charts/_rels/chart2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2.xlsx"/></Relationships>

</file>

<file path=ppt/charts/_rels/chart2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3.xlsx"/></Relationships>

</file>

<file path=ppt/charts/_rels/chart2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4.xlsx"/></Relationships>

</file>

<file path=ppt/charts/_rels/chart2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5.xlsx"/></Relationships>

</file>

<file path=ppt/charts/_rels/chart26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6.xlsx"/></Relationships>

</file>

<file path=ppt/charts/_rels/chart27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7.xlsx"/></Relationships>

</file>

<file path=ppt/charts/_rels/chart28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8.xlsx"/></Relationships>

</file>

<file path=ppt/charts/_rels/chart29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9.xlsx"/></Relationships>
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30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0.xlsx"/></Relationships>

</file>

<file path=ppt/charts/_rels/chart3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1.xlsx"/></Relationships>

</file>

<file path=ppt/charts/_rels/chart3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2.xlsx"/></Relationships>

</file>

<file path=ppt/charts/_rels/chart3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3.xlsx"/></Relationships>

</file>

<file path=ppt/charts/_rels/chart3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4.xlsx"/></Relationships>
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_rels/chart6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6.xlsx"/></Relationships>

</file>

<file path=ppt/charts/_rels/chart7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7.xlsx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charts/_rels/chart8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8.xlsx"/></Relationships>

</file>

<file path=ppt/charts/_rels/chart9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9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120443"/>
          <c:y val="0"/>
          <c:w val="0.333047"/>
          <c:h val="0.17251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172515"/>
          <c:w val="0.573933"/>
          <c:h val="0.81498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DFF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3BFF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DFF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18.000000</c:v>
                </c:pt>
                <c:pt idx="1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44953"/>
          <c:y val="0.545296"/>
          <c:w val="0.255047"/>
          <c:h val="0.11229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11455"/>
          <c:y val="0.0758954"/>
          <c:w val="0.923854"/>
          <c:h val="0.79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Вариант №1</c:v>
                </c:pt>
              </c:strCache>
            </c:strRef>
          </c:tx>
          <c:spPr>
            <a:solidFill>
              <a:srgbClr val="6D7472"/>
            </a:solid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Sheet1!$B$1:$AC$1</c:f>
              <c:strCache>
                <c:ptCount val="28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  <c:pt idx="19">
                  <c:v>№20</c:v>
                </c:pt>
                <c:pt idx="20">
                  <c:v>№21</c:v>
                </c:pt>
                <c:pt idx="21">
                  <c:v>№22</c:v>
                </c:pt>
                <c:pt idx="22">
                  <c:v>№23</c:v>
                </c:pt>
                <c:pt idx="23">
                  <c:v>№24</c:v>
                </c:pt>
                <c:pt idx="24">
                  <c:v>№25</c:v>
                </c:pt>
                <c:pt idx="25">
                  <c:v>№26</c:v>
                </c:pt>
                <c:pt idx="26">
                  <c:v>№27</c:v>
                </c:pt>
                <c:pt idx="27">
                  <c:v>№28</c:v>
                </c:pt>
              </c:strCache>
            </c:strRef>
          </c:cat>
          <c:val>
            <c:numRef>
              <c:f>Sheet1!$B$2:$AC$2</c:f>
              <c:numCache>
                <c:ptCount val="28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87.000000</c:v>
                </c:pt>
                <c:pt idx="7">
                  <c:v>100.000000</c:v>
                </c:pt>
                <c:pt idx="8">
                  <c:v>100.000000</c:v>
                </c:pt>
                <c:pt idx="9">
                  <c:v>100.000000</c:v>
                </c:pt>
                <c:pt idx="10">
                  <c:v>100.000000</c:v>
                </c:pt>
                <c:pt idx="11">
                  <c:v>100.000000</c:v>
                </c:pt>
                <c:pt idx="12">
                  <c:v>100.000000</c:v>
                </c:pt>
                <c:pt idx="13">
                  <c:v>100.000000</c:v>
                </c:pt>
                <c:pt idx="14">
                  <c:v>100.000000</c:v>
                </c:pt>
                <c:pt idx="15">
                  <c:v>87.000000</c:v>
                </c:pt>
                <c:pt idx="16">
                  <c:v>100.000000</c:v>
                </c:pt>
                <c:pt idx="17">
                  <c:v>100.000000</c:v>
                </c:pt>
                <c:pt idx="18">
                  <c:v>100.000000</c:v>
                </c:pt>
                <c:pt idx="19">
                  <c:v>87.000000</c:v>
                </c:pt>
                <c:pt idx="20">
                  <c:v>93.000000</c:v>
                </c:pt>
                <c:pt idx="21">
                  <c:v>93.000000</c:v>
                </c:pt>
                <c:pt idx="22">
                  <c:v>93.000000</c:v>
                </c:pt>
                <c:pt idx="23">
                  <c:v>100.000000</c:v>
                </c:pt>
                <c:pt idx="24">
                  <c:v>100.000000</c:v>
                </c:pt>
                <c:pt idx="25">
                  <c:v>83.000000</c:v>
                </c:pt>
                <c:pt idx="26">
                  <c:v>66.000000</c:v>
                </c:pt>
                <c:pt idx="27">
                  <c:v>62.000000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Вариант №2</c:v>
                </c:pt>
              </c:strCache>
            </c:strRef>
          </c:tx>
          <c:spPr>
            <a:solidFill>
              <a:srgbClr val="980605"/>
            </a:solid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Sheet1!$B$1:$AC$1</c:f>
              <c:strCache>
                <c:ptCount val="28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  <c:pt idx="19">
                  <c:v>№20</c:v>
                </c:pt>
                <c:pt idx="20">
                  <c:v>№21</c:v>
                </c:pt>
                <c:pt idx="21">
                  <c:v>№22</c:v>
                </c:pt>
                <c:pt idx="22">
                  <c:v>№23</c:v>
                </c:pt>
                <c:pt idx="23">
                  <c:v>№24</c:v>
                </c:pt>
                <c:pt idx="24">
                  <c:v>№25</c:v>
                </c:pt>
                <c:pt idx="25">
                  <c:v>№26</c:v>
                </c:pt>
                <c:pt idx="26">
                  <c:v>№27</c:v>
                </c:pt>
                <c:pt idx="27">
                  <c:v>№28</c:v>
                </c:pt>
              </c:strCache>
            </c:strRef>
          </c:cat>
          <c:val>
            <c:numRef>
              <c:f>Sheet1!$B$3:$AC$3</c:f>
              <c:numCache>
                <c:ptCount val="28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83.000000</c:v>
                </c:pt>
                <c:pt idx="7">
                  <c:v>88.000000</c:v>
                </c:pt>
                <c:pt idx="8">
                  <c:v>66.000000</c:v>
                </c:pt>
                <c:pt idx="9">
                  <c:v>83.000000</c:v>
                </c:pt>
                <c:pt idx="10">
                  <c:v>83.000000</c:v>
                </c:pt>
                <c:pt idx="11">
                  <c:v>100.000000</c:v>
                </c:pt>
                <c:pt idx="12">
                  <c:v>100.000000</c:v>
                </c:pt>
                <c:pt idx="13">
                  <c:v>100.000000</c:v>
                </c:pt>
                <c:pt idx="14">
                  <c:v>100.000000</c:v>
                </c:pt>
                <c:pt idx="15">
                  <c:v>83.000000</c:v>
                </c:pt>
                <c:pt idx="16">
                  <c:v>77.000000</c:v>
                </c:pt>
                <c:pt idx="17">
                  <c:v>100.000000</c:v>
                </c:pt>
                <c:pt idx="18">
                  <c:v>100.000000</c:v>
                </c:pt>
                <c:pt idx="19">
                  <c:v>77.000000</c:v>
                </c:pt>
                <c:pt idx="20">
                  <c:v>77.000000</c:v>
                </c:pt>
                <c:pt idx="21">
                  <c:v>94.000000</c:v>
                </c:pt>
                <c:pt idx="22">
                  <c:v>83.000000</c:v>
                </c:pt>
                <c:pt idx="23">
                  <c:v>94.000000</c:v>
                </c:pt>
                <c:pt idx="24">
                  <c:v>83.000000</c:v>
                </c:pt>
                <c:pt idx="25">
                  <c:v>62.000000</c:v>
                </c:pt>
                <c:pt idx="26">
                  <c:v>51.000000</c:v>
                </c:pt>
                <c:pt idx="27">
                  <c:v>51.000000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A9897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0350033"/>
          <c:y val="0"/>
          <c:w val="0.399711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B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B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FFB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18.000000</c:v>
                </c:pt>
                <c:pt idx="1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15822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101737"/>
          <c:y val="0"/>
          <c:w val="0.203237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0433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7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зч</c:v>
                </c:pt>
                <c:pt idx="5">
                  <c:v>нзч</c:v>
                </c:pt>
                <c:pt idx="6">
                  <c:v>б/о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8.000000</c:v>
                </c:pt>
                <c:pt idx="1">
                  <c:v>8.000000</c:v>
                </c:pt>
                <c:pt idx="2">
                  <c:v>1.000000</c:v>
                </c:pt>
                <c:pt idx="3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29144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24756"/>
          <c:y val="0.0746679"/>
          <c:w val="0.921885"/>
          <c:h val="0.7992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Вариант №1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Sheet1!$B$1:$T$1</c:f>
              <c:strCache>
                <c:ptCount val="19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</c:strCache>
            </c:strRef>
          </c:cat>
          <c:val>
            <c:numRef>
              <c:f>Sheet1!$B$2:$T$2</c:f>
              <c:numCache>
                <c:ptCount val="19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94.000000</c:v>
                </c:pt>
                <c:pt idx="6">
                  <c:v>94.000000</c:v>
                </c:pt>
                <c:pt idx="7">
                  <c:v>94.000000</c:v>
                </c:pt>
                <c:pt idx="8">
                  <c:v>100.000000</c:v>
                </c:pt>
                <c:pt idx="9">
                  <c:v>100.000000</c:v>
                </c:pt>
                <c:pt idx="10">
                  <c:v>86.000000</c:v>
                </c:pt>
                <c:pt idx="11">
                  <c:v>83.000000</c:v>
                </c:pt>
                <c:pt idx="12">
                  <c:v>94.000000</c:v>
                </c:pt>
                <c:pt idx="13">
                  <c:v>79.000000</c:v>
                </c:pt>
                <c:pt idx="14">
                  <c:v>72.000000</c:v>
                </c:pt>
                <c:pt idx="15">
                  <c:v>97.000000</c:v>
                </c:pt>
                <c:pt idx="16">
                  <c:v>75.000000</c:v>
                </c:pt>
                <c:pt idx="17">
                  <c:v>81.000000</c:v>
                </c:pt>
                <c:pt idx="18">
                  <c:v>66.000000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/>
            </c:strRef>
          </c:tx>
          <c:spPr>
            <a:blipFill rotWithShape="1">
              <a:blip r:embed="rId3"/>
              <a:srcRect l="0" t="0" r="0" b="0"/>
              <a:stretch>
                <a:fillRect/>
              </a:stretch>
            </a:blip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Sheet1!$B$1:$T$1</c:f>
              <c:strCache>
                <c:ptCount val="19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</c:strCache>
            </c:strRef>
          </c:cat>
          <c:val>
            <c:numRef>
              <c:f>Sheet1!$B$3:$T$3</c:f>
              <c:numCache>
                <c:ptCount val="0"/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A9897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0350033"/>
          <c:y val="0"/>
          <c:w val="0.399711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B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B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FFB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9.000000</c:v>
                </c:pt>
                <c:pt idx="1">
                  <c:v>7.000000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15822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101737"/>
          <c:y val="0"/>
          <c:w val="0.203237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0433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7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зч</c:v>
                </c:pt>
                <c:pt idx="5">
                  <c:v>нзч</c:v>
                </c:pt>
                <c:pt idx="6">
                  <c:v>б/о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2.000000</c:v>
                </c:pt>
                <c:pt idx="1">
                  <c:v>5.000000</c:v>
                </c:pt>
                <c:pt idx="2">
                  <c:v>1.000000</c:v>
                </c:pt>
                <c:pt idx="3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29144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46223"/>
          <c:y val="0.0746679"/>
          <c:w val="0.918771"/>
          <c:h val="0.7992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Вариант №1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Sheet1!$B$1:$T$1</c:f>
              <c:strCache>
                <c:ptCount val="19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</c:strCache>
            </c:strRef>
          </c:cat>
          <c:val>
            <c:numRef>
              <c:f>Sheet1!$B$2:$T$2</c:f>
              <c:numCache>
                <c:ptCount val="19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88.000000</c:v>
                </c:pt>
                <c:pt idx="4">
                  <c:v>88.000000</c:v>
                </c:pt>
                <c:pt idx="5">
                  <c:v>100.000000</c:v>
                </c:pt>
                <c:pt idx="6">
                  <c:v>100.000000</c:v>
                </c:pt>
                <c:pt idx="7">
                  <c:v>100.000000</c:v>
                </c:pt>
                <c:pt idx="8">
                  <c:v>100.000000</c:v>
                </c:pt>
                <c:pt idx="9">
                  <c:v>100.000000</c:v>
                </c:pt>
                <c:pt idx="10">
                  <c:v>83.000000</c:v>
                </c:pt>
                <c:pt idx="11">
                  <c:v>70.000000</c:v>
                </c:pt>
                <c:pt idx="12">
                  <c:v>100.000000</c:v>
                </c:pt>
                <c:pt idx="13">
                  <c:v>70.000000</c:v>
                </c:pt>
                <c:pt idx="14">
                  <c:v>66.000000</c:v>
                </c:pt>
                <c:pt idx="15">
                  <c:v>83.000000</c:v>
                </c:pt>
                <c:pt idx="16">
                  <c:v>52.000000</c:v>
                </c:pt>
                <c:pt idx="17">
                  <c:v>59.000000</c:v>
                </c:pt>
                <c:pt idx="18">
                  <c:v>48.000000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A9897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62499"/>
          <c:y val="0"/>
          <c:w val="0.198942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E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FF3F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3800FE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E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7.000000</c:v>
                </c:pt>
                <c:pt idx="1">
                  <c:v>6.000000</c:v>
                </c:pt>
                <c:pt idx="2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09184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625"/>
          <c:y val="0"/>
          <c:w val="0.198942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BFC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44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1D12F8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BFC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4.000000</c:v>
                </c:pt>
                <c:pt idx="1">
                  <c:v>12.000000</c:v>
                </c:pt>
                <c:pt idx="2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09184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58043"/>
          <c:y val="0"/>
          <c:w val="0.198986"/>
          <c:h val="0.26468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688"/>
          <c:w val="0.390595"/>
          <c:h val="0.722812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5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45FD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5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5</c:v>
                </c:pt>
                <c:pt idx="1">
                  <c:v>4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6.000000</c:v>
                </c:pt>
                <c:pt idx="1">
                  <c:v>12.000000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06"/>
          <c:y val="0.525936"/>
          <c:w val="0.294494"/>
          <c:h val="0.091966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228088"/>
          <c:y val="0"/>
          <c:w val="0.192009"/>
          <c:h val="0.173082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173082"/>
          <c:w val="0.648185"/>
          <c:h val="0.81441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CFF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1DFC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E004C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CFF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10.000000</c:v>
                </c:pt>
                <c:pt idx="1">
                  <c:v>6.000000</c:v>
                </c:pt>
                <c:pt idx="2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10813"/>
          <c:y val="0.565258"/>
          <c:w val="0.289187"/>
          <c:h val="0.0687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62499"/>
          <c:y val="0"/>
          <c:w val="0.198942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CED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5DF604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3F00C9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CED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3.000000</c:v>
                </c:pt>
                <c:pt idx="1">
                  <c:v>10.000000</c:v>
                </c:pt>
                <c:pt idx="2">
                  <c:v>6.000000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09184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62499"/>
          <c:y val="0"/>
          <c:w val="0.198942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9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52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9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5</c:v>
                </c:pt>
                <c:pt idx="1">
                  <c:v>4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11.000000</c:v>
                </c:pt>
                <c:pt idx="1">
                  <c:v>4.000000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09184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8.93927e-05"/>
          <c:y val="0"/>
          <c:w val="0.391263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E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75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E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15.000000</c:v>
                </c:pt>
                <c:pt idx="1">
                  <c:v>5.000000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1586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8.95037e-05"/>
          <c:y val="0"/>
          <c:w val="0.391263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E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89F123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E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18.000000</c:v>
                </c:pt>
                <c:pt idx="1">
                  <c:v>4.000000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1586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8.95037e-05"/>
          <c:y val="0"/>
          <c:w val="0.391263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3F51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53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3F51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18.000000</c:v>
                </c:pt>
                <c:pt idx="1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1586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8.95037e-05"/>
          <c:y val="0"/>
          <c:w val="0.391263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9FC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52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9FC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19.000000</c:v>
                </c:pt>
                <c:pt idx="1">
                  <c:v>5.000000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1586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8.93927e-05"/>
          <c:y val="0"/>
          <c:w val="0.391263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E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24F703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E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15.000000</c:v>
                </c:pt>
                <c:pt idx="1">
                  <c:v>4.000000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1586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6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6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218263"/>
          <c:y val="0"/>
          <c:w val="0.347789"/>
          <c:h val="0.25517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517"/>
          <c:w val="0.391442"/>
          <c:h val="0.73233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E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8DFD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E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9.000000</c:v>
                </c:pt>
                <c:pt idx="1">
                  <c:v>7.000000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0123"/>
          <c:w val="0.294435"/>
          <c:h val="0.16034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625"/>
          <c:y val="0"/>
          <c:w val="0.198942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2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8BF31E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2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5</c:v>
                </c:pt>
                <c:pt idx="1">
                  <c:v>4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2.000000</c:v>
                </c:pt>
                <c:pt idx="1">
                  <c:v>7.000000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09184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6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6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218263"/>
          <c:y val="0"/>
          <c:w val="0.347789"/>
          <c:h val="0.25517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517"/>
          <c:w val="0.391442"/>
          <c:h val="0.73233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D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83F902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D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13.000000</c:v>
                </c:pt>
                <c:pt idx="1">
                  <c:v>3.000000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0123"/>
          <c:w val="0.294435"/>
          <c:h val="0.16034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226028"/>
          <c:y val="0"/>
          <c:w val="0.189208"/>
          <c:h val="0.17251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172515"/>
          <c:w val="0.641264"/>
          <c:h val="0.81498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CFF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27FF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D004C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CFF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4.000000</c:v>
                </c:pt>
                <c:pt idx="1">
                  <c:v>4.000000</c:v>
                </c:pt>
                <c:pt idx="2">
                  <c:v>3.000000</c:v>
                </c:pt>
                <c:pt idx="3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19972"/>
          <c:y val="0.549082"/>
          <c:w val="0.280028"/>
          <c:h val="0.11229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71824"/>
          <c:y val="0"/>
          <c:w val="0.197591"/>
          <c:h val="0.26346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3468"/>
          <c:w val="0.388639"/>
          <c:h val="0.720902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3FF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AEA3D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1E12F9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1B1CFF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3FF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2.000000</c:v>
                </c:pt>
                <c:pt idx="1">
                  <c:v>5.000000</c:v>
                </c:pt>
                <c:pt idx="2">
                  <c:v>5.000000</c:v>
                </c:pt>
                <c:pt idx="3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7219"/>
          <c:y val="0.524223"/>
          <c:w val="0.292781"/>
          <c:h val="0.15831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6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6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218263"/>
          <c:y val="0"/>
          <c:w val="0.347789"/>
          <c:h val="0.25517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517"/>
          <c:w val="0.391442"/>
          <c:h val="0.73233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0CB06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FE4F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0CB06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14.000000</c:v>
                </c:pt>
                <c:pt idx="1">
                  <c:v>3.000000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11983"/>
          <c:y val="0.520123"/>
          <c:w val="0.288017"/>
          <c:h val="0.16034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57246"/>
          <c:y val="0"/>
          <c:w val="0.197942"/>
          <c:h val="0.26426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65"/>
          <c:w val="0.389391"/>
          <c:h val="0.72323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0FD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62F909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1F1FF7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1C24F5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0FD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5.000000</c:v>
                </c:pt>
                <c:pt idx="1">
                  <c:v>5.000000</c:v>
                </c:pt>
                <c:pt idx="2">
                  <c:v>3.000000</c:v>
                </c:pt>
                <c:pt idx="3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6846"/>
          <c:y val="0.525885"/>
          <c:w val="0.293154"/>
          <c:h val="0.15871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6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6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200499"/>
          <c:y val="0"/>
          <c:w val="0.348437"/>
          <c:h val="0.25694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6944"/>
          <c:w val="0.388537"/>
          <c:h val="0.730556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ECEF06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94F306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ECEF06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12.000000</c:v>
                </c:pt>
                <c:pt idx="1">
                  <c:v>4.000000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072"/>
          <c:y val="0.520306"/>
          <c:w val="0.294928"/>
          <c:h val="0.16128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0962499"/>
          <c:y val="0"/>
          <c:w val="0.198942"/>
          <c:h val="0.264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64223"/>
          <c:w val="0.391442"/>
          <c:h val="0.72327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F5F602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FF5B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1B07FF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F5F602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5.000000</c:v>
                </c:pt>
                <c:pt idx="1">
                  <c:v>5.000000</c:v>
                </c:pt>
                <c:pt idx="2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05565"/>
          <c:y val="0.52588"/>
          <c:w val="0.294435"/>
          <c:h val="0.09184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116223"/>
          <c:y val="0"/>
          <c:w val="0.324433"/>
          <c:h val="0.173082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173082"/>
          <c:w val="0.556879"/>
          <c:h val="0.81441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Посетило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2EE03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#,##0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65F306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2EE03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13.000000</c:v>
                </c:pt>
                <c:pt idx="1">
                  <c:v>3.000000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5856"/>
          <c:y val="0.548939"/>
          <c:w val="0.244144"/>
          <c:h val="0.1125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0350033"/>
          <c:y val="0"/>
          <c:w val="0.399711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13.000000</c:v>
                </c:pt>
                <c:pt idx="1">
                  <c:v>3.000000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15822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101737"/>
          <c:y val="0"/>
          <c:w val="0.203237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93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B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F93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7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зч</c:v>
                </c:pt>
                <c:pt idx="5">
                  <c:v>нзч</c:v>
                </c:pt>
                <c:pt idx="6">
                  <c:v>б/о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5.000000</c:v>
                </c:pt>
                <c:pt idx="1">
                  <c:v>5.000000</c:v>
                </c:pt>
                <c:pt idx="2">
                  <c:v>2.000000</c:v>
                </c:pt>
                <c:pt idx="3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29144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1153"/>
          <c:y val="0.0816878"/>
          <c:w val="0.923847"/>
          <c:h val="0.781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Вариант №1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Sheet1!$B$1:$AC$1</c:f>
              <c:strCache>
                <c:ptCount val="28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  <c:pt idx="19">
                  <c:v>№20</c:v>
                </c:pt>
                <c:pt idx="20">
                  <c:v>№21</c:v>
                </c:pt>
                <c:pt idx="21">
                  <c:v>№22</c:v>
                </c:pt>
                <c:pt idx="22">
                  <c:v>№23</c:v>
                </c:pt>
                <c:pt idx="23">
                  <c:v>№24</c:v>
                </c:pt>
                <c:pt idx="24">
                  <c:v>№25</c:v>
                </c:pt>
                <c:pt idx="25">
                  <c:v>№26</c:v>
                </c:pt>
                <c:pt idx="26">
                  <c:v>№27</c:v>
                </c:pt>
                <c:pt idx="27">
                  <c:v>№28</c:v>
                </c:pt>
              </c:strCache>
            </c:strRef>
          </c:cat>
          <c:val>
            <c:numRef>
              <c:f>Sheet1!$B$2:$AC$2</c:f>
              <c:numCache>
                <c:ptCount val="28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91.000000</c:v>
                </c:pt>
                <c:pt idx="7">
                  <c:v>100.000000</c:v>
                </c:pt>
                <c:pt idx="8">
                  <c:v>83.000000</c:v>
                </c:pt>
                <c:pt idx="9">
                  <c:v>83.000000</c:v>
                </c:pt>
                <c:pt idx="10">
                  <c:v>83.000000</c:v>
                </c:pt>
                <c:pt idx="11">
                  <c:v>100.000000</c:v>
                </c:pt>
                <c:pt idx="12">
                  <c:v>100.000000</c:v>
                </c:pt>
                <c:pt idx="13">
                  <c:v>100.000000</c:v>
                </c:pt>
                <c:pt idx="14">
                  <c:v>100.000000</c:v>
                </c:pt>
                <c:pt idx="15">
                  <c:v>75.000000</c:v>
                </c:pt>
                <c:pt idx="16">
                  <c:v>75.000000</c:v>
                </c:pt>
                <c:pt idx="17">
                  <c:v>100.000000</c:v>
                </c:pt>
                <c:pt idx="18">
                  <c:v>100.000000</c:v>
                </c:pt>
                <c:pt idx="19">
                  <c:v>75.000000</c:v>
                </c:pt>
                <c:pt idx="20">
                  <c:v>75.000000</c:v>
                </c:pt>
                <c:pt idx="21">
                  <c:v>91.000000</c:v>
                </c:pt>
                <c:pt idx="22">
                  <c:v>75.000000</c:v>
                </c:pt>
                <c:pt idx="23">
                  <c:v>75.000000</c:v>
                </c:pt>
                <c:pt idx="24">
                  <c:v>66.000000</c:v>
                </c:pt>
                <c:pt idx="25">
                  <c:v>50.000000</c:v>
                </c:pt>
                <c:pt idx="26">
                  <c:v>44.000000</c:v>
                </c:pt>
                <c:pt idx="27">
                  <c:v>50.000000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Вариант №2</c:v>
                </c:pt>
              </c:strCache>
            </c:strRef>
          </c:tx>
          <c:spPr>
            <a:blipFill rotWithShape="1">
              <a:blip r:embed="rId3"/>
              <a:srcRect l="0" t="0" r="0" b="0"/>
              <a:stretch>
                <a:fillRect/>
              </a:stretch>
            </a:blipFill>
            <a:ln w="9525" cap="flat">
              <a:solidFill>
                <a:srgbClr val="052A5B"/>
              </a:solidFill>
              <a:prstDash val="solid"/>
              <a:round/>
            </a:ln>
            <a:effectLst/>
          </c:spPr>
          <c:invertIfNegative val="0"/>
          <c:pictureOptions>
            <c:pictureFormat val="stretch"/>
          </c:pictureOptions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5B5854"/>
                    </a:solidFill>
                    <a:latin typeface="Helvetica Neue Medium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Sheet1!$B$1:$AC$1</c:f>
              <c:strCache>
                <c:ptCount val="28"/>
                <c:pt idx="0">
                  <c:v>№1</c:v>
                </c:pt>
                <c:pt idx="1">
                  <c:v>№2</c:v>
                </c:pt>
                <c:pt idx="2">
                  <c:v>№3</c:v>
                </c:pt>
                <c:pt idx="3">
                  <c:v>№4</c:v>
                </c:pt>
                <c:pt idx="4">
                  <c:v>№5</c:v>
                </c:pt>
                <c:pt idx="5">
                  <c:v>№6</c:v>
                </c:pt>
                <c:pt idx="6">
                  <c:v>№7</c:v>
                </c:pt>
                <c:pt idx="7">
                  <c:v>№8</c:v>
                </c:pt>
                <c:pt idx="8">
                  <c:v>№9</c:v>
                </c:pt>
                <c:pt idx="9">
                  <c:v>№10</c:v>
                </c:pt>
                <c:pt idx="10">
                  <c:v>№11</c:v>
                </c:pt>
                <c:pt idx="11">
                  <c:v>№12</c:v>
                </c:pt>
                <c:pt idx="12">
                  <c:v>№13</c:v>
                </c:pt>
                <c:pt idx="13">
                  <c:v>№14</c:v>
                </c:pt>
                <c:pt idx="14">
                  <c:v>№15</c:v>
                </c:pt>
                <c:pt idx="15">
                  <c:v>№16</c:v>
                </c:pt>
                <c:pt idx="16">
                  <c:v>№17</c:v>
                </c:pt>
                <c:pt idx="17">
                  <c:v>№18</c:v>
                </c:pt>
                <c:pt idx="18">
                  <c:v>№19</c:v>
                </c:pt>
                <c:pt idx="19">
                  <c:v>№20</c:v>
                </c:pt>
                <c:pt idx="20">
                  <c:v>№21</c:v>
                </c:pt>
                <c:pt idx="21">
                  <c:v>№22</c:v>
                </c:pt>
                <c:pt idx="22">
                  <c:v>№23</c:v>
                </c:pt>
                <c:pt idx="23">
                  <c:v>№24</c:v>
                </c:pt>
                <c:pt idx="24">
                  <c:v>№25</c:v>
                </c:pt>
                <c:pt idx="25">
                  <c:v>№26</c:v>
                </c:pt>
                <c:pt idx="26">
                  <c:v>№27</c:v>
                </c:pt>
                <c:pt idx="27">
                  <c:v>№28</c:v>
                </c:pt>
              </c:strCache>
            </c:strRef>
          </c:cat>
          <c:val>
            <c:numRef>
              <c:f>Sheet1!$B$3:$AC$3</c:f>
              <c:numCache>
                <c:ptCount val="28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85.000000</c:v>
                </c:pt>
                <c:pt idx="7">
                  <c:v>100.000000</c:v>
                </c:pt>
                <c:pt idx="8">
                  <c:v>78.000000</c:v>
                </c:pt>
                <c:pt idx="9">
                  <c:v>85.000000</c:v>
                </c:pt>
                <c:pt idx="10">
                  <c:v>85.000000</c:v>
                </c:pt>
                <c:pt idx="11">
                  <c:v>100.000000</c:v>
                </c:pt>
                <c:pt idx="12">
                  <c:v>100.000000</c:v>
                </c:pt>
                <c:pt idx="13">
                  <c:v>100.000000</c:v>
                </c:pt>
                <c:pt idx="14">
                  <c:v>100.000000</c:v>
                </c:pt>
                <c:pt idx="15">
                  <c:v>78.000000</c:v>
                </c:pt>
                <c:pt idx="16">
                  <c:v>64.000000</c:v>
                </c:pt>
                <c:pt idx="17">
                  <c:v>100.000000</c:v>
                </c:pt>
                <c:pt idx="18">
                  <c:v>100.000000</c:v>
                </c:pt>
                <c:pt idx="19">
                  <c:v>85.000000</c:v>
                </c:pt>
                <c:pt idx="20">
                  <c:v>85.000000</c:v>
                </c:pt>
                <c:pt idx="21">
                  <c:v>85.000000</c:v>
                </c:pt>
                <c:pt idx="22">
                  <c:v>78.000000</c:v>
                </c:pt>
                <c:pt idx="23">
                  <c:v>92.000000</c:v>
                </c:pt>
                <c:pt idx="24">
                  <c:v>85.000000</c:v>
                </c:pt>
                <c:pt idx="25">
                  <c:v>61.000000</c:v>
                </c:pt>
                <c:pt idx="26">
                  <c:v>42.000000</c:v>
                </c:pt>
                <c:pt idx="27">
                  <c:v>42.000000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A9897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9A9897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5B5854"/>
                </a:solidFill>
                <a:latin typeface="Helvetica Neue Medium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Посещаемость</a:t>
            </a:r>
          </a:p>
        </c:rich>
      </c:tx>
      <c:layout>
        <c:manualLayout>
          <c:xMode val="edge"/>
          <c:yMode val="edge"/>
          <c:x val="0.00350033"/>
          <c:y val="0"/>
          <c:w val="0.399711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Посетило</c:v>
                </c:pt>
                <c:pt idx="1">
                  <c:v>Пропустило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17.000000</c:v>
                </c:pt>
                <c:pt idx="1">
                  <c:v>2.000000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15822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Calibri"/>
              </a:rPr>
              <a:t>Оценки</a:t>
            </a:r>
          </a:p>
        </c:rich>
      </c:tx>
      <c:layout>
        <c:manualLayout>
          <c:xMode val="edge"/>
          <c:yMode val="edge"/>
          <c:x val="0.101737"/>
          <c:y val="0"/>
          <c:w val="0.203237"/>
          <c:h val="0.25433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254336"/>
          <c:w val="0.406712"/>
          <c:h val="0.7331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F990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explosion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93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FFFB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General" sourceLinked="0"/>
              <c:txPr>
                <a:bodyPr/>
                <a:lstStyle/>
                <a:p>
                  <a:pPr>
                    <a:defRPr b="1" i="0" strike="noStrike" sz="1600" u="none">
                      <a:solidFill>
                        <a:srgbClr val="0433FF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General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b="1" i="0" strike="noStrike" sz="1600" u="none">
                    <a:solidFill>
                      <a:srgbClr val="FF93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7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зч</c:v>
                </c:pt>
                <c:pt idx="5">
                  <c:v>нзч</c:v>
                </c:pt>
                <c:pt idx="6">
                  <c:v>б/о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7.000000</c:v>
                </c:pt>
                <c:pt idx="1">
                  <c:v>8.000000</c:v>
                </c:pt>
                <c:pt idx="2">
                  <c:v>1.000000</c:v>
                </c:pt>
                <c:pt idx="3">
                  <c:v>1.000000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29208"/>
          <c:y val="0.521291"/>
          <c:w val="0.270792"/>
          <c:h val="0.29144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Заголовок и под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pc="208" sz="104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 - 3 шт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hape 105"/>
          <p:cNvSpPr/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6" name="Shape 106"/>
          <p:cNvSpPr/>
          <p:nvPr>
            <p:ph type="pic" sz="half" idx="15"/>
          </p:nvPr>
        </p:nvSpPr>
        <p:spPr>
          <a:xfrm>
            <a:off x="897845" y="1079500"/>
            <a:ext cx="4978403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7" name="Shape 10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2 шт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xfrm>
            <a:off x="6339542" y="9232900"/>
            <a:ext cx="319127" cy="3123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Цитата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body" sz="quarter" idx="1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52" sz="2600">
                <a:solidFill>
                  <a:srgbClr val="AC6254"/>
                </a:solidFill>
              </a:defRPr>
            </a:lvl1pPr>
            <a:lvl2pPr marL="734785" indent="-353785" algn="ctr">
              <a:spcBef>
                <a:spcPts val="0"/>
              </a:spcBef>
              <a:buClrTx/>
              <a:defRPr i="1" spc="52" sz="2600">
                <a:solidFill>
                  <a:srgbClr val="AC6254"/>
                </a:solidFill>
              </a:defRPr>
            </a:lvl2pPr>
            <a:lvl3pPr marL="1115785" indent="-353785" algn="ctr">
              <a:spcBef>
                <a:spcPts val="0"/>
              </a:spcBef>
              <a:buClrTx/>
              <a:defRPr i="1" spc="52" sz="2600">
                <a:solidFill>
                  <a:srgbClr val="AC6254"/>
                </a:solidFill>
              </a:defRPr>
            </a:lvl3pPr>
            <a:lvl4pPr marL="1496785" indent="-353785" algn="ctr">
              <a:spcBef>
                <a:spcPts val="0"/>
              </a:spcBef>
              <a:buClrTx/>
              <a:defRPr i="1" spc="52" sz="2600">
                <a:solidFill>
                  <a:srgbClr val="AC6254"/>
                </a:solidFill>
              </a:defRPr>
            </a:lvl4pPr>
            <a:lvl5pPr marL="1877785" indent="-353785" algn="ctr">
              <a:spcBef>
                <a:spcPts val="0"/>
              </a:spcBef>
              <a:buClrTx/>
              <a:defRPr i="1" spc="52" sz="2600">
                <a:solidFill>
                  <a:srgbClr val="AC6254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4" name="Shape 124"/>
          <p:cNvSpPr/>
          <p:nvPr>
            <p:ph type="body" sz="quarter" idx="13"/>
          </p:nvPr>
        </p:nvSpPr>
        <p:spPr>
          <a:xfrm>
            <a:off x="673100" y="5321300"/>
            <a:ext cx="11658600" cy="1054100"/>
          </a:xfrm>
          <a:prstGeom prst="rect">
            <a:avLst/>
          </a:prstGeom>
        </p:spPr>
        <p:txBody>
          <a:bodyPr anchor="b"/>
          <a:lstStyle/>
          <a:p>
            <a:pPr marL="0" indent="0" algn="ctr" defTabSz="914400">
              <a:spcBef>
                <a:spcPts val="0"/>
              </a:spcBef>
              <a:buClrTx/>
              <a:buSzTx/>
              <a:buNone/>
              <a:defRPr cap="all" spc="400" sz="5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5" name="Shape 125"/>
          <p:cNvSpPr/>
          <p:nvPr>
            <p:ph type="body" sz="quarter" idx="14"/>
          </p:nvPr>
        </p:nvSpPr>
        <p:spPr>
          <a:xfrm>
            <a:off x="6113100" y="7061200"/>
            <a:ext cx="780658" cy="1409700"/>
          </a:xfrm>
          <a:prstGeom prst="rect">
            <a:avLst/>
          </a:prstGeom>
        </p:spPr>
        <p:txBody>
          <a:bodyPr anchor="t"/>
          <a:lstStyle/>
          <a:p>
            <a:pPr marL="0" indent="0" algn="ctr" defTabSz="647700">
              <a:spcBef>
                <a:spcPts val="0"/>
              </a:spcBef>
              <a:buClrTx/>
              <a:buSzTx/>
              <a:buNone/>
              <a:defRPr spc="100" sz="90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</p:txBody>
      </p:sp>
      <p:sp>
        <p:nvSpPr>
          <p:cNvPr id="126" name="Shape 126"/>
          <p:cNvSpPr/>
          <p:nvPr>
            <p:ph type="body" sz="quarter" idx="15"/>
          </p:nvPr>
        </p:nvSpPr>
        <p:spPr>
          <a:xfrm>
            <a:off x="6113100" y="2565400"/>
            <a:ext cx="780658" cy="1409700"/>
          </a:xfrm>
          <a:prstGeom prst="rect">
            <a:avLst/>
          </a:prstGeom>
        </p:spPr>
        <p:txBody>
          <a:bodyPr anchor="t"/>
          <a:lstStyle/>
          <a:p>
            <a:pPr marL="0" indent="0" algn="ctr" defTabSz="647700">
              <a:spcBef>
                <a:spcPts val="0"/>
              </a:spcBef>
              <a:buClrTx/>
              <a:buSzTx/>
              <a:buNone/>
              <a:defRPr spc="100" sz="90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pic" idx="13"/>
          </p:nvPr>
        </p:nvSpPr>
        <p:spPr>
          <a:xfrm>
            <a:off x="-5646" y="0"/>
            <a:ext cx="1300480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Shape 135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 — доп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 - горизонт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148" sz="74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 - горизонтально, дополн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- по центру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pc="208" sz="104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- по центру, дополн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pc="208" sz="10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 - вертик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pic" sz="half" idx="13"/>
          </p:nvPr>
        </p:nvSpPr>
        <p:spPr>
          <a:xfrm>
            <a:off x="6191618" y="1082886"/>
            <a:ext cx="5880103" cy="7747001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7" name="Shape 57"/>
          <p:cNvSpPr/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148" sz="7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8" name="Shape 58"/>
          <p:cNvSpPr/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body" sz="quarter" idx="1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734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115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496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877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6342837" y="9231630"/>
            <a:ext cx="319126" cy="3123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sz="quarter" idx="1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734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115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496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877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7" name="Shape 77"/>
          <p:cNvSpPr/>
          <p:nvPr>
            <p:ph type="body" idx="13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</p:spPr>
        <p:txBody>
          <a:bodyPr anchor="t"/>
          <a:lstStyle/>
          <a:p>
            <a:pPr>
              <a:defRPr spc="0"/>
            </a:pP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, пункты и фот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pic" sz="half" idx="13"/>
          </p:nvPr>
        </p:nvSpPr>
        <p:spPr>
          <a:xfrm>
            <a:off x="6172200" y="2324088"/>
            <a:ext cx="5943600" cy="6568574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body" sz="quarter" idx="1"/>
          </p:nvPr>
        </p:nvSpPr>
        <p:spPr>
          <a:xfrm>
            <a:off x="673100" y="1320800"/>
            <a:ext cx="116586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734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115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496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877785" indent="-353785" algn="ctr">
              <a:spcBef>
                <a:spcPts val="0"/>
              </a:spcBef>
              <a:buClrTx/>
              <a:defRPr cap="all" spc="233"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8" name="Shape 88"/>
          <p:cNvSpPr/>
          <p:nvPr>
            <p:ph type="body" sz="half" idx="14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2800"/>
              </a:spcBef>
              <a:defRPr spc="0" sz="2400"/>
            </a:pP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42837" y="9232900"/>
            <a:ext cx="319126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cap="all" spc="28" sz="1400">
                <a:solidFill>
                  <a:srgbClr val="9A958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1.xml"/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5" Type="http://schemas.openxmlformats.org/officeDocument/2006/relationships/chart" Target="../charts/chart14.xml"/><Relationship Id="rId6" Type="http://schemas.openxmlformats.org/officeDocument/2006/relationships/chart" Target="../charts/chart15.xml"/><Relationship Id="rId7" Type="http://schemas.openxmlformats.org/officeDocument/2006/relationships/chart" Target="../charts/chart1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7.xml"/><Relationship Id="rId3" Type="http://schemas.openxmlformats.org/officeDocument/2006/relationships/chart" Target="../charts/chart18.xml"/><Relationship Id="rId4" Type="http://schemas.openxmlformats.org/officeDocument/2006/relationships/chart" Target="../charts/chart19.xml"/><Relationship Id="rId5" Type="http://schemas.openxmlformats.org/officeDocument/2006/relationships/chart" Target="../charts/chart20.xml"/><Relationship Id="rId6" Type="http://schemas.openxmlformats.org/officeDocument/2006/relationships/chart" Target="../charts/chart21.xml"/><Relationship Id="rId7" Type="http://schemas.openxmlformats.org/officeDocument/2006/relationships/chart" Target="../charts/chart22.xml"/><Relationship Id="rId8" Type="http://schemas.openxmlformats.org/officeDocument/2006/relationships/chart" Target="../charts/chart23.xml"/><Relationship Id="rId9" Type="http://schemas.openxmlformats.org/officeDocument/2006/relationships/chart" Target="../charts/chart24.xml"/><Relationship Id="rId10" Type="http://schemas.openxmlformats.org/officeDocument/2006/relationships/chart" Target="../charts/chart25.xml"/><Relationship Id="rId11" Type="http://schemas.openxmlformats.org/officeDocument/2006/relationships/chart" Target="../charts/chart2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7.xml"/><Relationship Id="rId3" Type="http://schemas.openxmlformats.org/officeDocument/2006/relationships/chart" Target="../charts/chart28.xml"/><Relationship Id="rId4" Type="http://schemas.openxmlformats.org/officeDocument/2006/relationships/chart" Target="../charts/chart29.xml"/><Relationship Id="rId5" Type="http://schemas.openxmlformats.org/officeDocument/2006/relationships/chart" Target="../charts/chart30.xml"/><Relationship Id="rId6" Type="http://schemas.openxmlformats.org/officeDocument/2006/relationships/chart" Target="../charts/chart31.xml"/><Relationship Id="rId7" Type="http://schemas.openxmlformats.org/officeDocument/2006/relationships/chart" Target="../charts/chart32.xml"/><Relationship Id="rId8" Type="http://schemas.openxmlformats.org/officeDocument/2006/relationships/chart" Target="../charts/chart33.xml"/><Relationship Id="rId9" Type="http://schemas.openxmlformats.org/officeDocument/2006/relationships/chart" Target="../charts/chart34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hist-vpr.sdamgia.ru/test?id=12105" TargetMode="External"/><Relationship Id="rId3" Type="http://schemas.openxmlformats.org/officeDocument/2006/relationships/hyperlink" Target="https://hist-vpr.sdamgia.ru/test?id=11379" TargetMode="External"/><Relationship Id="rId4" Type="http://schemas.openxmlformats.org/officeDocument/2006/relationships/hyperlink" Target="https://hist-vpr.sdamgia.ru/test?id=11376" TargetMode="External"/><Relationship Id="rId5" Type="http://schemas.openxmlformats.org/officeDocument/2006/relationships/hyperlink" Target="https://hist-vpr.sdamgia.ru/test?id=11372" TargetMode="External"/><Relationship Id="rId6" Type="http://schemas.openxmlformats.org/officeDocument/2006/relationships/hyperlink" Target="https://hist-vpr.sdamgia.ru/test?id=10664" TargetMode="External"/><Relationship Id="rId7" Type="http://schemas.openxmlformats.org/officeDocument/2006/relationships/hyperlink" Target="https://hist-vpr.sdamgia.ru/test?id=10627" TargetMode="External"/><Relationship Id="rId8" Type="http://schemas.openxmlformats.org/officeDocument/2006/relationships/hyperlink" Target="https://hist-vpr.sdamgia.ru/teacher?pupil_id=2382607&amp;test=14673" TargetMode="External"/><Relationship Id="rId9" Type="http://schemas.openxmlformats.org/officeDocument/2006/relationships/hyperlink" Target="https://hist-vpr.sdamgia.ru/teacher?pupil_id=2382607&amp;test=12887" TargetMode="External"/><Relationship Id="rId10" Type="http://schemas.openxmlformats.org/officeDocument/2006/relationships/hyperlink" Target="https://hist-vpr.sdamgia.ru/teacher?pupil_id=2382607&amp;test=13141" TargetMode="External"/><Relationship Id="rId11" Type="http://schemas.openxmlformats.org/officeDocument/2006/relationships/hyperlink" Target="https://hist-vpr.sdamgia.ru/teacher?pupil_id=2382607&amp;test=13670" TargetMode="External"/><Relationship Id="rId12" Type="http://schemas.openxmlformats.org/officeDocument/2006/relationships/hyperlink" Target="https://hist-vpr.sdamgia.ru/teacher?pupil_id=2382607&amp;test=12271" TargetMode="External"/><Relationship Id="rId13" Type="http://schemas.openxmlformats.org/officeDocument/2006/relationships/hyperlink" Target="https://hist-vpr.sdamgia.ru/teacher?pupil_id=2382607&amp;test=11831" TargetMode="External"/><Relationship Id="rId14" Type="http://schemas.openxmlformats.org/officeDocument/2006/relationships/hyperlink" Target="https://hist-vpr.sdamgia.ru/teacher?pupil_id=2396378&amp;test=14142" TargetMode="External"/><Relationship Id="rId15" Type="http://schemas.openxmlformats.org/officeDocument/2006/relationships/hyperlink" Target="https://hist-vpr.sdamgia.ru/teacher?pupil_id=2396378&amp;test=12856" TargetMode="External"/><Relationship Id="rId16" Type="http://schemas.openxmlformats.org/officeDocument/2006/relationships/hyperlink" Target="https://hist-vpr.sdamgia.ru/teacher?pupil_id=2396378&amp;test=13247" TargetMode="External"/><Relationship Id="rId17" Type="http://schemas.openxmlformats.org/officeDocument/2006/relationships/hyperlink" Target="https://hist-vpr.sdamgia.ru/teacher?pupil_id=2396378&amp;test=13752" TargetMode="External"/><Relationship Id="rId18" Type="http://schemas.openxmlformats.org/officeDocument/2006/relationships/hyperlink" Target="https://hist-vpr.sdamgia.ru/teacher?pupil_id=2396378&amp;test=12360" TargetMode="External"/><Relationship Id="rId19" Type="http://schemas.openxmlformats.org/officeDocument/2006/relationships/hyperlink" Target="https://hist-vpr.sdamgia.ru/teacher?pupil_id=2396378&amp;test=12347" TargetMode="External"/><Relationship Id="rId20" Type="http://schemas.openxmlformats.org/officeDocument/2006/relationships/hyperlink" Target="https://hist-vpr.sdamgia.ru/teacher?pupil_id=1547832&amp;test=14564" TargetMode="External"/><Relationship Id="rId21" Type="http://schemas.openxmlformats.org/officeDocument/2006/relationships/hyperlink" Target="https://hist-vpr.sdamgia.ru/teacher?pupil_id=1547832&amp;test=12895" TargetMode="External"/><Relationship Id="rId22" Type="http://schemas.openxmlformats.org/officeDocument/2006/relationships/hyperlink" Target="https://hist-vpr.sdamgia.ru/teacher?pupil_id=1547832&amp;test=13282" TargetMode="External"/><Relationship Id="rId23" Type="http://schemas.openxmlformats.org/officeDocument/2006/relationships/hyperlink" Target="https://hist-vpr.sdamgia.ru/teacher?pupil_id=1547832&amp;test=11875" TargetMode="External"/><Relationship Id="rId24" Type="http://schemas.openxmlformats.org/officeDocument/2006/relationships/hyperlink" Target="https://hist-vpr.sdamgia.ru/teacher?pupil_id=2219837&amp;test=13152" TargetMode="External"/><Relationship Id="rId25" Type="http://schemas.openxmlformats.org/officeDocument/2006/relationships/hyperlink" Target="https://hist-vpr.sdamgia.ru/teacher?pupil_id=2399793&amp;test=13321" TargetMode="External"/><Relationship Id="rId26" Type="http://schemas.openxmlformats.org/officeDocument/2006/relationships/hyperlink" Target="https://hist-vpr.sdamgia.ru/teacher?pupil_id=2399793&amp;test=13239" TargetMode="External"/><Relationship Id="rId27" Type="http://schemas.openxmlformats.org/officeDocument/2006/relationships/hyperlink" Target="https://hist-vpr.sdamgia.ru/teacher?pupil_id=2399793&amp;test=13810" TargetMode="External"/><Relationship Id="rId28" Type="http://schemas.openxmlformats.org/officeDocument/2006/relationships/hyperlink" Target="https://hist-vpr.sdamgia.ru/teacher?pupil_id=2399793&amp;test=12402" TargetMode="External"/><Relationship Id="rId29" Type="http://schemas.openxmlformats.org/officeDocument/2006/relationships/hyperlink" Target="https://hist-vpr.sdamgia.ru/teacher?pupil_id=2380856&amp;test=14561" TargetMode="External"/><Relationship Id="rId30" Type="http://schemas.openxmlformats.org/officeDocument/2006/relationships/hyperlink" Target="https://hist-vpr.sdamgia.ru/teacher?pupil_id=2380856&amp;test=12889" TargetMode="External"/><Relationship Id="rId31" Type="http://schemas.openxmlformats.org/officeDocument/2006/relationships/hyperlink" Target="https://hist-vpr.sdamgia.ru/teacher?pupil_id=2380856&amp;test=13240" TargetMode="External"/><Relationship Id="rId32" Type="http://schemas.openxmlformats.org/officeDocument/2006/relationships/hyperlink" Target="https://hist-vpr.sdamgia.ru/teacher?pupil_id=2380856&amp;test=13844" TargetMode="External"/><Relationship Id="rId33" Type="http://schemas.openxmlformats.org/officeDocument/2006/relationships/hyperlink" Target="https://hist-vpr.sdamgia.ru/teacher?pupil_id=2380856&amp;test=12292" TargetMode="External"/><Relationship Id="rId34" Type="http://schemas.openxmlformats.org/officeDocument/2006/relationships/hyperlink" Target="https://hist-vpr.sdamgia.ru/teacher?pupil_id=2629614&amp;test=12893" TargetMode="External"/><Relationship Id="rId35" Type="http://schemas.openxmlformats.org/officeDocument/2006/relationships/hyperlink" Target="https://hist-vpr.sdamgia.ru/teacher?pupil_id=2629614&amp;test=13266" TargetMode="External"/><Relationship Id="rId36" Type="http://schemas.openxmlformats.org/officeDocument/2006/relationships/hyperlink" Target="https://hist-vpr.sdamgia.ru/teacher?pupil_id=2629614&amp;test=13823" TargetMode="External"/><Relationship Id="rId37" Type="http://schemas.openxmlformats.org/officeDocument/2006/relationships/hyperlink" Target="https://hist-vpr.sdamgia.ru/teacher?pupil_id=2629614&amp;test=12398" TargetMode="External"/><Relationship Id="rId38" Type="http://schemas.openxmlformats.org/officeDocument/2006/relationships/hyperlink" Target="https://hist-vpr.sdamgia.ru/teacher?pupil_id=2629614&amp;test=12388" TargetMode="External"/><Relationship Id="rId39" Type="http://schemas.openxmlformats.org/officeDocument/2006/relationships/hyperlink" Target="https://hist-vpr.sdamgia.ru/teacher?pupil_id=2396674&amp;test=14153" TargetMode="External"/><Relationship Id="rId40" Type="http://schemas.openxmlformats.org/officeDocument/2006/relationships/hyperlink" Target="https://hist-vpr.sdamgia.ru/teacher?pupil_id=2396674&amp;test=12775" TargetMode="External"/><Relationship Id="rId41" Type="http://schemas.openxmlformats.org/officeDocument/2006/relationships/hyperlink" Target="https://hist-vpr.sdamgia.ru/teacher?pupil_id=2396674&amp;test=13265" TargetMode="External"/><Relationship Id="rId42" Type="http://schemas.openxmlformats.org/officeDocument/2006/relationships/hyperlink" Target="https://hist-vpr.sdamgia.ru/teacher?pupil_id=2396674&amp;test=13806" TargetMode="External"/><Relationship Id="rId43" Type="http://schemas.openxmlformats.org/officeDocument/2006/relationships/hyperlink" Target="https://hist-vpr.sdamgia.ru/teacher?pupil_id=2396674&amp;test=12164" TargetMode="External"/><Relationship Id="rId44" Type="http://schemas.openxmlformats.org/officeDocument/2006/relationships/hyperlink" Target="https://hist-vpr.sdamgia.ru/teacher?pupil_id=2396674&amp;test=12161" TargetMode="External"/><Relationship Id="rId45" Type="http://schemas.openxmlformats.org/officeDocument/2006/relationships/hyperlink" Target="https://hist-vpr.sdamgia.ru/teacher?pupil_id=2396522&amp;test=14104" TargetMode="External"/><Relationship Id="rId46" Type="http://schemas.openxmlformats.org/officeDocument/2006/relationships/hyperlink" Target="https://hist-vpr.sdamgia.ru/teacher?pupil_id=2396522&amp;test=12859" TargetMode="External"/><Relationship Id="rId47" Type="http://schemas.openxmlformats.org/officeDocument/2006/relationships/hyperlink" Target="https://hist-vpr.sdamgia.ru/teacher?pupil_id=2396522&amp;test=13246" TargetMode="External"/><Relationship Id="rId48" Type="http://schemas.openxmlformats.org/officeDocument/2006/relationships/hyperlink" Target="https://hist-vpr.sdamgia.ru/teacher?pupil_id=2396522&amp;test=13874" TargetMode="External"/><Relationship Id="rId49" Type="http://schemas.openxmlformats.org/officeDocument/2006/relationships/hyperlink" Target="https://hist-vpr.sdamgia.ru/teacher?pupil_id=2396522&amp;test=12362" TargetMode="External"/><Relationship Id="rId50" Type="http://schemas.openxmlformats.org/officeDocument/2006/relationships/hyperlink" Target="https://hist-vpr.sdamgia.ru/teacher?pupil_id=2396522&amp;test=12344" TargetMode="External"/><Relationship Id="rId51" Type="http://schemas.openxmlformats.org/officeDocument/2006/relationships/hyperlink" Target="https://hist-vpr.sdamgia.ru/teacher?pupil_id=2466080&amp;test=14629" TargetMode="External"/><Relationship Id="rId52" Type="http://schemas.openxmlformats.org/officeDocument/2006/relationships/hyperlink" Target="https://hist-vpr.sdamgia.ru/teacher?pupil_id=2466080&amp;test=12876" TargetMode="External"/><Relationship Id="rId53" Type="http://schemas.openxmlformats.org/officeDocument/2006/relationships/hyperlink" Target="https://hist-vpr.sdamgia.ru/teacher?pupil_id=2466080&amp;test=13151" TargetMode="External"/><Relationship Id="rId54" Type="http://schemas.openxmlformats.org/officeDocument/2006/relationships/hyperlink" Target="https://hist-vpr.sdamgia.ru/teacher?pupil_id=2466080&amp;test=13858" TargetMode="External"/><Relationship Id="rId55" Type="http://schemas.openxmlformats.org/officeDocument/2006/relationships/hyperlink" Target="https://hist-vpr.sdamgia.ru/teacher?pupil_id=2466080&amp;test=12389" TargetMode="External"/><Relationship Id="rId56" Type="http://schemas.openxmlformats.org/officeDocument/2006/relationships/hyperlink" Target="https://hist-vpr.sdamgia.ru/teacher?pupil_id=2466080&amp;test=12343" TargetMode="External"/><Relationship Id="rId57" Type="http://schemas.openxmlformats.org/officeDocument/2006/relationships/hyperlink" Target="https://hist-vpr.sdamgia.ru/teacher?pupil_id=2808454&amp;test=12117" TargetMode="External"/><Relationship Id="rId58" Type="http://schemas.openxmlformats.org/officeDocument/2006/relationships/hyperlink" Target="https://hist-vpr.sdamgia.ru/teacher?pupil_id=2808454&amp;test=12121" TargetMode="External"/><Relationship Id="rId59" Type="http://schemas.openxmlformats.org/officeDocument/2006/relationships/hyperlink" Target="https://hist-vpr.sdamgia.ru/teacher?pupil_id=2396873&amp;test=13036" TargetMode="External"/><Relationship Id="rId60" Type="http://schemas.openxmlformats.org/officeDocument/2006/relationships/hyperlink" Target="https://hist-vpr.sdamgia.ru/teacher?pupil_id=2396873&amp;test=13382" TargetMode="External"/><Relationship Id="rId61" Type="http://schemas.openxmlformats.org/officeDocument/2006/relationships/hyperlink" Target="https://hist-vpr.sdamgia.ru/teacher?pupil_id=2396873&amp;test=13771" TargetMode="External"/><Relationship Id="rId62" Type="http://schemas.openxmlformats.org/officeDocument/2006/relationships/hyperlink" Target="https://hist-vpr.sdamgia.ru/teacher?pupil_id=2396873&amp;test=12216" TargetMode="External"/><Relationship Id="rId63" Type="http://schemas.openxmlformats.org/officeDocument/2006/relationships/hyperlink" Target="https://hist-vpr.sdamgia.ru/teacher?pupil_id=2396873&amp;test=12212" TargetMode="External"/><Relationship Id="rId64" Type="http://schemas.openxmlformats.org/officeDocument/2006/relationships/hyperlink" Target="https://hist-vpr.sdamgia.ru/teacher?pupil_id=2395461&amp;test=12892" TargetMode="External"/><Relationship Id="rId65" Type="http://schemas.openxmlformats.org/officeDocument/2006/relationships/hyperlink" Target="https://hist-vpr.sdamgia.ru/teacher?pupil_id=2395461&amp;test=13279" TargetMode="External"/><Relationship Id="rId66" Type="http://schemas.openxmlformats.org/officeDocument/2006/relationships/hyperlink" Target="https://hist-vpr.sdamgia.ru/teacher?pupil_id=2395461&amp;test=13881" TargetMode="External"/><Relationship Id="rId67" Type="http://schemas.openxmlformats.org/officeDocument/2006/relationships/hyperlink" Target="https://hist-vpr.sdamgia.ru/teacher?pupil_id=2395461&amp;test=12390" TargetMode="External"/><Relationship Id="rId68" Type="http://schemas.openxmlformats.org/officeDocument/2006/relationships/hyperlink" Target="https://hist-vpr.sdamgia.ru/teacher?pupil_id=2395461&amp;test=12401" TargetMode="External"/><Relationship Id="rId69" Type="http://schemas.openxmlformats.org/officeDocument/2006/relationships/hyperlink" Target="https://hist-vpr.sdamgia.ru/teacher?pupil_id=2810794&amp;test=14121" TargetMode="External"/><Relationship Id="rId70" Type="http://schemas.openxmlformats.org/officeDocument/2006/relationships/hyperlink" Target="https://hist-vpr.sdamgia.ru/teacher?pupil_id=2810794&amp;test=12752" TargetMode="External"/><Relationship Id="rId71" Type="http://schemas.openxmlformats.org/officeDocument/2006/relationships/hyperlink" Target="https://hist-vpr.sdamgia.ru/teacher?pupil_id=2810794&amp;test=13250" TargetMode="External"/><Relationship Id="rId72" Type="http://schemas.openxmlformats.org/officeDocument/2006/relationships/hyperlink" Target="https://hist-vpr.sdamgia.ru/teacher?pupil_id=2810794&amp;test=12368" TargetMode="External"/><Relationship Id="rId73" Type="http://schemas.openxmlformats.org/officeDocument/2006/relationships/hyperlink" Target="https://hist-vpr.sdamgia.ru/teacher?pupil_id=2377129&amp;test=14140" TargetMode="External"/><Relationship Id="rId74" Type="http://schemas.openxmlformats.org/officeDocument/2006/relationships/hyperlink" Target="https://hist-vpr.sdamgia.ru/teacher?pupil_id=2377129&amp;test=12879" TargetMode="External"/><Relationship Id="rId75" Type="http://schemas.openxmlformats.org/officeDocument/2006/relationships/hyperlink" Target="https://hist-vpr.sdamgia.ru/teacher?pupil_id=2377129&amp;test=13281" TargetMode="External"/><Relationship Id="rId76" Type="http://schemas.openxmlformats.org/officeDocument/2006/relationships/hyperlink" Target="https://hist-vpr.sdamgia.ru/teacher?pupil_id=2377129&amp;test=13809" TargetMode="External"/><Relationship Id="rId77" Type="http://schemas.openxmlformats.org/officeDocument/2006/relationships/hyperlink" Target="https://hist-vpr.sdamgia.ru/teacher?pupil_id=2377129&amp;test=12364" TargetMode="External"/><Relationship Id="rId78" Type="http://schemas.openxmlformats.org/officeDocument/2006/relationships/hyperlink" Target="https://hist-vpr.sdamgia.ru/teacher?pupil_id=2377129&amp;test=12325" TargetMode="External"/><Relationship Id="rId79" Type="http://schemas.openxmlformats.org/officeDocument/2006/relationships/hyperlink" Target="https://hist-vpr.sdamgia.ru/teacher?pupil_id=2396676&amp;test=14678" TargetMode="External"/><Relationship Id="rId80" Type="http://schemas.openxmlformats.org/officeDocument/2006/relationships/hyperlink" Target="https://hist-vpr.sdamgia.ru/teacher?pupil_id=2396676&amp;test=12875" TargetMode="External"/><Relationship Id="rId81" Type="http://schemas.openxmlformats.org/officeDocument/2006/relationships/hyperlink" Target="https://hist-vpr.sdamgia.ru/teacher?pupil_id=2396676&amp;test=13254" TargetMode="External"/><Relationship Id="rId82" Type="http://schemas.openxmlformats.org/officeDocument/2006/relationships/hyperlink" Target="https://hist-vpr.sdamgia.ru/teacher?pupil_id=2396676&amp;test=13875" TargetMode="External"/><Relationship Id="rId83" Type="http://schemas.openxmlformats.org/officeDocument/2006/relationships/hyperlink" Target="https://hist-vpr.sdamgia.ru/teacher?pupil_id=2396676&amp;test=12217" TargetMode="External"/><Relationship Id="rId84" Type="http://schemas.openxmlformats.org/officeDocument/2006/relationships/hyperlink" Target="https://hist-vpr.sdamgia.ru/teacher?pupil_id=2396676&amp;test=12207" TargetMode="External"/><Relationship Id="rId85" Type="http://schemas.openxmlformats.org/officeDocument/2006/relationships/hyperlink" Target="https://hist-vpr.sdamgia.ru/teacher?pupil_id=2401382&amp;test=13295" TargetMode="External"/><Relationship Id="rId86" Type="http://schemas.openxmlformats.org/officeDocument/2006/relationships/hyperlink" Target="https://hist-vpr.sdamgia.ru/teacher?pupil_id=2401382&amp;test=13870" TargetMode="External"/><Relationship Id="rId87" Type="http://schemas.openxmlformats.org/officeDocument/2006/relationships/hyperlink" Target="https://hist-vpr.sdamgia.ru/teacher?pupil_id=2401382&amp;test=12304" TargetMode="Externa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hist-vpr.sdamgia.ru/test?id=12105" TargetMode="External"/><Relationship Id="rId3" Type="http://schemas.openxmlformats.org/officeDocument/2006/relationships/hyperlink" Target="https://hist-vpr.sdamgia.ru/test?id=12100" TargetMode="External"/><Relationship Id="rId4" Type="http://schemas.openxmlformats.org/officeDocument/2006/relationships/hyperlink" Target="https://hist-vpr.sdamgia.ru/test?id=11379" TargetMode="External"/><Relationship Id="rId5" Type="http://schemas.openxmlformats.org/officeDocument/2006/relationships/hyperlink" Target="https://hist-vpr.sdamgia.ru/test?id=11376" TargetMode="External"/><Relationship Id="rId6" Type="http://schemas.openxmlformats.org/officeDocument/2006/relationships/hyperlink" Target="https://hist-vpr.sdamgia.ru/test?id=11372" TargetMode="External"/><Relationship Id="rId7" Type="http://schemas.openxmlformats.org/officeDocument/2006/relationships/hyperlink" Target="https://hist-vpr.sdamgia.ru/test?id=10664" TargetMode="External"/><Relationship Id="rId8" Type="http://schemas.openxmlformats.org/officeDocument/2006/relationships/hyperlink" Target="https://hist-vpr.sdamgia.ru/test?id=10627" TargetMode="External"/><Relationship Id="rId9" Type="http://schemas.openxmlformats.org/officeDocument/2006/relationships/hyperlink" Target="https://hist-vpr.sdamgia.ru/teacher?pupil_id=2811898&amp;test=14085" TargetMode="External"/><Relationship Id="rId10" Type="http://schemas.openxmlformats.org/officeDocument/2006/relationships/hyperlink" Target="https://hist-vpr.sdamgia.ru/teacher?pupil_id=2811898&amp;test=13001" TargetMode="External"/><Relationship Id="rId11" Type="http://schemas.openxmlformats.org/officeDocument/2006/relationships/hyperlink" Target="https://hist-vpr.sdamgia.ru/teacher?pupil_id=2811898&amp;test=13868" TargetMode="External"/><Relationship Id="rId12" Type="http://schemas.openxmlformats.org/officeDocument/2006/relationships/hyperlink" Target="https://hist-vpr.sdamgia.ru/teacher?pupil_id=2814232&amp;test=13364" TargetMode="External"/><Relationship Id="rId13" Type="http://schemas.openxmlformats.org/officeDocument/2006/relationships/hyperlink" Target="https://hist-vpr.sdamgia.ru/teacher?pupil_id=2814232&amp;test=13886" TargetMode="External"/><Relationship Id="rId14" Type="http://schemas.openxmlformats.org/officeDocument/2006/relationships/hyperlink" Target="https://hist-vpr.sdamgia.ru/teacher?pupil_id=1471782&amp;test=14107" TargetMode="External"/><Relationship Id="rId15" Type="http://schemas.openxmlformats.org/officeDocument/2006/relationships/hyperlink" Target="https://hist-vpr.sdamgia.ru/teacher?pupil_id=1471782&amp;test=13335" TargetMode="External"/><Relationship Id="rId16" Type="http://schemas.openxmlformats.org/officeDocument/2006/relationships/hyperlink" Target="https://hist-vpr.sdamgia.ru/teacher?pupil_id=1471782&amp;test=11384" TargetMode="External"/><Relationship Id="rId17" Type="http://schemas.openxmlformats.org/officeDocument/2006/relationships/hyperlink" Target="https://hist-vpr.sdamgia.ru/teacher?pupil_id=2807559&amp;test=14077" TargetMode="External"/><Relationship Id="rId18" Type="http://schemas.openxmlformats.org/officeDocument/2006/relationships/hyperlink" Target="https://hist-vpr.sdamgia.ru/teacher?pupil_id=2807559&amp;test=12788" TargetMode="External"/><Relationship Id="rId19" Type="http://schemas.openxmlformats.org/officeDocument/2006/relationships/hyperlink" Target="https://hist-vpr.sdamgia.ru/teacher?pupil_id=2807559&amp;test=13035" TargetMode="External"/><Relationship Id="rId20" Type="http://schemas.openxmlformats.org/officeDocument/2006/relationships/hyperlink" Target="https://hist-vpr.sdamgia.ru/teacher?pupil_id=2807559&amp;test=13638" TargetMode="External"/><Relationship Id="rId21" Type="http://schemas.openxmlformats.org/officeDocument/2006/relationships/hyperlink" Target="https://hist-vpr.sdamgia.ru/teacher?pupil_id=2807559&amp;test=12261" TargetMode="External"/><Relationship Id="rId22" Type="http://schemas.openxmlformats.org/officeDocument/2006/relationships/hyperlink" Target="https://hist-vpr.sdamgia.ru/teacher?pupil_id=2807559&amp;test=11344" TargetMode="External"/><Relationship Id="rId23" Type="http://schemas.openxmlformats.org/officeDocument/2006/relationships/hyperlink" Target="https://hist-vpr.sdamgia.ru/teacher?pupil_id=2810077&amp;test=13329" TargetMode="External"/><Relationship Id="rId24" Type="http://schemas.openxmlformats.org/officeDocument/2006/relationships/hyperlink" Target="https://hist-vpr.sdamgia.ru/teacher?pupil_id=2810077&amp;test=13853" TargetMode="External"/><Relationship Id="rId25" Type="http://schemas.openxmlformats.org/officeDocument/2006/relationships/hyperlink" Target="https://hist-vpr.sdamgia.ru/teacher?pupil_id=2810077&amp;test=12337" TargetMode="External"/><Relationship Id="rId26" Type="http://schemas.openxmlformats.org/officeDocument/2006/relationships/hyperlink" Target="https://hist-vpr.sdamgia.ru/teacher?pupil_id=2619237&amp;test=14567" TargetMode="External"/><Relationship Id="rId27" Type="http://schemas.openxmlformats.org/officeDocument/2006/relationships/hyperlink" Target="https://hist-vpr.sdamgia.ru/teacher?pupil_id=2619237&amp;test=14969" TargetMode="External"/><Relationship Id="rId28" Type="http://schemas.openxmlformats.org/officeDocument/2006/relationships/hyperlink" Target="https://hist-vpr.sdamgia.ru/teacher?pupil_id=2619237&amp;test=12894" TargetMode="External"/><Relationship Id="rId29" Type="http://schemas.openxmlformats.org/officeDocument/2006/relationships/hyperlink" Target="https://hist-vpr.sdamgia.ru/teacher?pupil_id=2619237&amp;test=13979" TargetMode="External"/><Relationship Id="rId30" Type="http://schemas.openxmlformats.org/officeDocument/2006/relationships/hyperlink" Target="https://hist-vpr.sdamgia.ru/teacher?pupil_id=2619237&amp;test=13950" TargetMode="External"/><Relationship Id="rId31" Type="http://schemas.openxmlformats.org/officeDocument/2006/relationships/hyperlink" Target="https://hist-vpr.sdamgia.ru/teacher?pupil_id=2689853&amp;test=14060" TargetMode="External"/><Relationship Id="rId32" Type="http://schemas.openxmlformats.org/officeDocument/2006/relationships/hyperlink" Target="https://hist-vpr.sdamgia.ru/teacher?pupil_id=2689853&amp;test=14929" TargetMode="External"/><Relationship Id="rId33" Type="http://schemas.openxmlformats.org/officeDocument/2006/relationships/hyperlink" Target="https://hist-vpr.sdamgia.ru/teacher?pupil_id=2689853&amp;test=12787" TargetMode="External"/><Relationship Id="rId34" Type="http://schemas.openxmlformats.org/officeDocument/2006/relationships/hyperlink" Target="https://hist-vpr.sdamgia.ru/teacher?pupil_id=2689853&amp;test=13164" TargetMode="External"/><Relationship Id="rId35" Type="http://schemas.openxmlformats.org/officeDocument/2006/relationships/hyperlink" Target="https://hist-vpr.sdamgia.ru/teacher?pupil_id=2689853&amp;test=13750" TargetMode="External"/><Relationship Id="rId36" Type="http://schemas.openxmlformats.org/officeDocument/2006/relationships/hyperlink" Target="https://hist-vpr.sdamgia.ru/teacher?pupil_id=2689853&amp;test=11910" TargetMode="External"/><Relationship Id="rId37" Type="http://schemas.openxmlformats.org/officeDocument/2006/relationships/hyperlink" Target="https://hist-vpr.sdamgia.ru/teacher?pupil_id=2689853&amp;test=11339" TargetMode="External"/><Relationship Id="rId38" Type="http://schemas.openxmlformats.org/officeDocument/2006/relationships/hyperlink" Target="https://hist-vpr.sdamgia.ru/teacher?pupil_id=1542310&amp;test=14070" TargetMode="External"/><Relationship Id="rId39" Type="http://schemas.openxmlformats.org/officeDocument/2006/relationships/hyperlink" Target="https://hist-vpr.sdamgia.ru/teacher?pupil_id=1542310&amp;test=12891" TargetMode="External"/><Relationship Id="rId40" Type="http://schemas.openxmlformats.org/officeDocument/2006/relationships/hyperlink" Target="https://hist-vpr.sdamgia.ru/teacher?pupil_id=1542310&amp;test=13142" TargetMode="External"/><Relationship Id="rId41" Type="http://schemas.openxmlformats.org/officeDocument/2006/relationships/hyperlink" Target="https://hist-vpr.sdamgia.ru/teacher?pupil_id=1542310&amp;test=13968" TargetMode="External"/><Relationship Id="rId42" Type="http://schemas.openxmlformats.org/officeDocument/2006/relationships/hyperlink" Target="https://hist-vpr.sdamgia.ru/teacher?pupil_id=1542310&amp;test=12266" TargetMode="External"/><Relationship Id="rId43" Type="http://schemas.openxmlformats.org/officeDocument/2006/relationships/hyperlink" Target="https://hist-vpr.sdamgia.ru/teacher?pupil_id=1542310&amp;test=11312" TargetMode="External"/><Relationship Id="rId44" Type="http://schemas.openxmlformats.org/officeDocument/2006/relationships/hyperlink" Target="https://hist-vpr.sdamgia.ru/teacher?pupil_id=2811162&amp;test=14051" TargetMode="External"/><Relationship Id="rId45" Type="http://schemas.openxmlformats.org/officeDocument/2006/relationships/hyperlink" Target="https://hist-vpr.sdamgia.ru/teacher?pupil_id=2811162&amp;test=13353" TargetMode="External"/><Relationship Id="rId46" Type="http://schemas.openxmlformats.org/officeDocument/2006/relationships/hyperlink" Target="https://hist-vpr.sdamgia.ru/teacher?pupil_id=2813462&amp;test=14049" TargetMode="External"/><Relationship Id="rId47" Type="http://schemas.openxmlformats.org/officeDocument/2006/relationships/hyperlink" Target="https://hist-vpr.sdamgia.ru/teacher?pupil_id=2813462&amp;test=13393" TargetMode="External"/><Relationship Id="rId48" Type="http://schemas.openxmlformats.org/officeDocument/2006/relationships/hyperlink" Target="https://hist-vpr.sdamgia.ru/teacher?pupil_id=2807912&amp;test=12829" TargetMode="External"/><Relationship Id="rId49" Type="http://schemas.openxmlformats.org/officeDocument/2006/relationships/hyperlink" Target="https://hist-vpr.sdamgia.ru/teacher?pupil_id=2807912&amp;test=13385" TargetMode="External"/><Relationship Id="rId50" Type="http://schemas.openxmlformats.org/officeDocument/2006/relationships/hyperlink" Target="https://hist-vpr.sdamgia.ru/teacher?pupil_id=2807912&amp;test=13662" TargetMode="External"/><Relationship Id="rId51" Type="http://schemas.openxmlformats.org/officeDocument/2006/relationships/hyperlink" Target="https://hist-vpr.sdamgia.ru/teacher?pupil_id=2807912&amp;test=12263" TargetMode="External"/><Relationship Id="rId52" Type="http://schemas.openxmlformats.org/officeDocument/2006/relationships/hyperlink" Target="https://hist-vpr.sdamgia.ru/teacher?pupil_id=2809868&amp;test=13380" TargetMode="External"/><Relationship Id="rId53" Type="http://schemas.openxmlformats.org/officeDocument/2006/relationships/hyperlink" Target="https://hist-vpr.sdamgia.ru/teacher?pupil_id=2808408&amp;test=14388" TargetMode="External"/><Relationship Id="rId54" Type="http://schemas.openxmlformats.org/officeDocument/2006/relationships/hyperlink" Target="https://hist-vpr.sdamgia.ru/teacher?pupil_id=2808408&amp;test=14882" TargetMode="External"/><Relationship Id="rId55" Type="http://schemas.openxmlformats.org/officeDocument/2006/relationships/hyperlink" Target="https://hist-vpr.sdamgia.ru/teacher?pupil_id=2808408&amp;test=12867" TargetMode="External"/><Relationship Id="rId56" Type="http://schemas.openxmlformats.org/officeDocument/2006/relationships/hyperlink" Target="https://hist-vpr.sdamgia.ru/teacher?pupil_id=2808408&amp;test=13323" TargetMode="External"/><Relationship Id="rId57" Type="http://schemas.openxmlformats.org/officeDocument/2006/relationships/hyperlink" Target="https://hist-vpr.sdamgia.ru/teacher?pupil_id=2808408&amp;test=13263" TargetMode="External"/><Relationship Id="rId58" Type="http://schemas.openxmlformats.org/officeDocument/2006/relationships/hyperlink" Target="https://hist-vpr.sdamgia.ru/teacher?pupil_id=2808408&amp;test=13748" TargetMode="External"/><Relationship Id="rId59" Type="http://schemas.openxmlformats.org/officeDocument/2006/relationships/hyperlink" Target="https://hist-vpr.sdamgia.ru/teacher?pupil_id=2808408&amp;test=11908" TargetMode="External"/><Relationship Id="rId60" Type="http://schemas.openxmlformats.org/officeDocument/2006/relationships/hyperlink" Target="https://hist-vpr.sdamgia.ru/teacher?pupil_id=2808408&amp;test=11310" TargetMode="External"/><Relationship Id="rId61" Type="http://schemas.openxmlformats.org/officeDocument/2006/relationships/hyperlink" Target="https://hist-vpr.sdamgia.ru/teacher?pupil_id=2808788&amp;test=14102" TargetMode="External"/><Relationship Id="rId62" Type="http://schemas.openxmlformats.org/officeDocument/2006/relationships/hyperlink" Target="https://hist-vpr.sdamgia.ru/teacher?pupil_id=2808788&amp;test=12793" TargetMode="External"/><Relationship Id="rId63" Type="http://schemas.openxmlformats.org/officeDocument/2006/relationships/hyperlink" Target="https://hist-vpr.sdamgia.ru/teacher?pupil_id=2808788&amp;test=13651" TargetMode="External"/><Relationship Id="rId64" Type="http://schemas.openxmlformats.org/officeDocument/2006/relationships/hyperlink" Target="https://hist-vpr.sdamgia.ru/teacher?pupil_id=2808788&amp;test=12265" TargetMode="External"/><Relationship Id="rId65" Type="http://schemas.openxmlformats.org/officeDocument/2006/relationships/hyperlink" Target="https://hist-vpr.sdamgia.ru/teacher?pupil_id=2808788&amp;test=11350" TargetMode="External"/><Relationship Id="rId66" Type="http://schemas.openxmlformats.org/officeDocument/2006/relationships/hyperlink" Target="https://hist-vpr.sdamgia.ru/teacher?pupil_id=2767988&amp;test=14134" TargetMode="External"/><Relationship Id="rId67" Type="http://schemas.openxmlformats.org/officeDocument/2006/relationships/hyperlink" Target="https://hist-vpr.sdamgia.ru/teacher?pupil_id=2767988&amp;test=14880" TargetMode="External"/><Relationship Id="rId68" Type="http://schemas.openxmlformats.org/officeDocument/2006/relationships/hyperlink" Target="https://hist-vpr.sdamgia.ru/teacher?pupil_id=2767988&amp;test=12851" TargetMode="External"/><Relationship Id="rId69" Type="http://schemas.openxmlformats.org/officeDocument/2006/relationships/hyperlink" Target="https://hist-vpr.sdamgia.ru/teacher?pupil_id=2767988&amp;test=13390" TargetMode="External"/><Relationship Id="rId70" Type="http://schemas.openxmlformats.org/officeDocument/2006/relationships/hyperlink" Target="https://hist-vpr.sdamgia.ru/teacher?pupil_id=2767988&amp;test=13816" TargetMode="External"/><Relationship Id="rId71" Type="http://schemas.openxmlformats.org/officeDocument/2006/relationships/hyperlink" Target="https://hist-vpr.sdamgia.ru/teacher?pupil_id=2767988&amp;test=11881" TargetMode="External"/><Relationship Id="rId72" Type="http://schemas.openxmlformats.org/officeDocument/2006/relationships/hyperlink" Target="https://hist-vpr.sdamgia.ru/teacher?pupil_id=2767988&amp;test=11273" TargetMode="Externa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oc-ege.sdamgia.ru/test?id=3217233" TargetMode="External"/><Relationship Id="rId3" Type="http://schemas.openxmlformats.org/officeDocument/2006/relationships/hyperlink" Target="https://soc-ege.sdamgia.ru/test?id=3205713" TargetMode="External"/><Relationship Id="rId4" Type="http://schemas.openxmlformats.org/officeDocument/2006/relationships/hyperlink" Target="https://soc-ege.sdamgia.ru/test?id=3190783" TargetMode="External"/><Relationship Id="rId5" Type="http://schemas.openxmlformats.org/officeDocument/2006/relationships/hyperlink" Target="https://soc-ege.sdamgia.ru/test?id=3190764" TargetMode="External"/><Relationship Id="rId6" Type="http://schemas.openxmlformats.org/officeDocument/2006/relationships/hyperlink" Target="https://soc-ege.sdamgia.ru/test?id=3178526" TargetMode="External"/><Relationship Id="rId7" Type="http://schemas.openxmlformats.org/officeDocument/2006/relationships/hyperlink" Target="https://soc-ege.sdamgia.ru/test?id=3153163" TargetMode="External"/><Relationship Id="rId8" Type="http://schemas.openxmlformats.org/officeDocument/2006/relationships/hyperlink" Target="https://soc-ege.sdamgia.ru/test?id=3148783" TargetMode="External"/><Relationship Id="rId9" Type="http://schemas.openxmlformats.org/officeDocument/2006/relationships/hyperlink" Target="https://soc-ege.sdamgia.ru/test?id=3125828" TargetMode="External"/><Relationship Id="rId10" Type="http://schemas.openxmlformats.org/officeDocument/2006/relationships/hyperlink" Target="https://soc-ege.sdamgia.ru/test?id=3114178" TargetMode="External"/><Relationship Id="rId11" Type="http://schemas.openxmlformats.org/officeDocument/2006/relationships/hyperlink" Target="https://soc-ege.sdamgia.ru/teacher?pupil_id=2382607&amp;test=2682078" TargetMode="External"/><Relationship Id="rId12" Type="http://schemas.openxmlformats.org/officeDocument/2006/relationships/hyperlink" Target="https://soc-ege.sdamgia.ru/teacher?pupil_id=2382607&amp;test=2651362" TargetMode="External"/><Relationship Id="rId13" Type="http://schemas.openxmlformats.org/officeDocument/2006/relationships/hyperlink" Target="https://soc-ege.sdamgia.ru/teacher?pupil_id=2382607&amp;test=2615295" TargetMode="External"/><Relationship Id="rId14" Type="http://schemas.openxmlformats.org/officeDocument/2006/relationships/hyperlink" Target="https://soc-ege.sdamgia.ru/teacher?pupil_id=2382607&amp;test=2592154" TargetMode="External"/><Relationship Id="rId15" Type="http://schemas.openxmlformats.org/officeDocument/2006/relationships/hyperlink" Target="https://soc-ege.sdamgia.ru/teacher?pupil_id=2382607&amp;test=2579525" TargetMode="External"/><Relationship Id="rId16" Type="http://schemas.openxmlformats.org/officeDocument/2006/relationships/hyperlink" Target="https://soc-ege.sdamgia.ru/teacher?pupil_id=2382607&amp;test=2557129" TargetMode="External"/><Relationship Id="rId17" Type="http://schemas.openxmlformats.org/officeDocument/2006/relationships/hyperlink" Target="https://soc-ege.sdamgia.ru/teacher?pupil_id=2382607&amp;test=2512032" TargetMode="External"/><Relationship Id="rId18" Type="http://schemas.openxmlformats.org/officeDocument/2006/relationships/hyperlink" Target="https://soc-ege.sdamgia.ru/teacher?pupil_id=2382607&amp;test=2493029" TargetMode="External"/><Relationship Id="rId19" Type="http://schemas.openxmlformats.org/officeDocument/2006/relationships/hyperlink" Target="https://soc-ege.sdamgia.ru/teacher?pupil_id=1547832&amp;test=2625841" TargetMode="External"/><Relationship Id="rId20" Type="http://schemas.openxmlformats.org/officeDocument/2006/relationships/hyperlink" Target="https://soc-ege.sdamgia.ru/teacher?pupil_id=1547832&amp;test=2597567" TargetMode="External"/><Relationship Id="rId21" Type="http://schemas.openxmlformats.org/officeDocument/2006/relationships/hyperlink" Target="https://soc-ege.sdamgia.ru/teacher?pupil_id=1547832&amp;test=2555334" TargetMode="External"/><Relationship Id="rId22" Type="http://schemas.openxmlformats.org/officeDocument/2006/relationships/hyperlink" Target="https://soc-ege.sdamgia.ru/teacher?pupil_id=1547832&amp;test=2512387" TargetMode="External"/><Relationship Id="rId23" Type="http://schemas.openxmlformats.org/officeDocument/2006/relationships/hyperlink" Target="https://soc-ege.sdamgia.ru/teacher?pupil_id=1547832&amp;test=2490958" TargetMode="External"/><Relationship Id="rId24" Type="http://schemas.openxmlformats.org/officeDocument/2006/relationships/hyperlink" Target="https://soc-ege.sdamgia.ru/teacher?pupil_id=2219837&amp;test=2679870" TargetMode="External"/><Relationship Id="rId25" Type="http://schemas.openxmlformats.org/officeDocument/2006/relationships/hyperlink" Target="https://soc-ege.sdamgia.ru/teacher?pupil_id=2219837&amp;test=2615028" TargetMode="External"/><Relationship Id="rId26" Type="http://schemas.openxmlformats.org/officeDocument/2006/relationships/hyperlink" Target="https://soc-ege.sdamgia.ru/teacher?pupil_id=2219837&amp;test=2597794" TargetMode="External"/><Relationship Id="rId27" Type="http://schemas.openxmlformats.org/officeDocument/2006/relationships/hyperlink" Target="https://soc-ege.sdamgia.ru/teacher?pupil_id=2219837&amp;test=2509189" TargetMode="External"/><Relationship Id="rId28" Type="http://schemas.openxmlformats.org/officeDocument/2006/relationships/hyperlink" Target="https://soc-ege.sdamgia.ru/teacher?pupil_id=2219837&amp;test=2492151" TargetMode="External"/><Relationship Id="rId29" Type="http://schemas.openxmlformats.org/officeDocument/2006/relationships/hyperlink" Target="https://soc-ege.sdamgia.ru/teacher?pupil_id=2934571&amp;test=2619924" TargetMode="External"/><Relationship Id="rId30" Type="http://schemas.openxmlformats.org/officeDocument/2006/relationships/hyperlink" Target="https://soc-ege.sdamgia.ru/teacher?pupil_id=2934571&amp;test=2595997" TargetMode="External"/><Relationship Id="rId31" Type="http://schemas.openxmlformats.org/officeDocument/2006/relationships/hyperlink" Target="https://soc-ege.sdamgia.ru/teacher?pupil_id=2629614&amp;test=2679620" TargetMode="External"/><Relationship Id="rId32" Type="http://schemas.openxmlformats.org/officeDocument/2006/relationships/hyperlink" Target="https://soc-ege.sdamgia.ru/teacher?pupil_id=2629614&amp;test=2625645" TargetMode="External"/><Relationship Id="rId33" Type="http://schemas.openxmlformats.org/officeDocument/2006/relationships/hyperlink" Target="https://soc-ege.sdamgia.ru/teacher?pupil_id=2629614&amp;test=2597735" TargetMode="External"/><Relationship Id="rId34" Type="http://schemas.openxmlformats.org/officeDocument/2006/relationships/hyperlink" Target="https://soc-ege.sdamgia.ru/teacher?pupil_id=2629614&amp;test=2585904" TargetMode="External"/><Relationship Id="rId35" Type="http://schemas.openxmlformats.org/officeDocument/2006/relationships/hyperlink" Target="https://soc-ege.sdamgia.ru/teacher?pupil_id=2629614&amp;test=2555248" TargetMode="External"/><Relationship Id="rId36" Type="http://schemas.openxmlformats.org/officeDocument/2006/relationships/hyperlink" Target="https://soc-ege.sdamgia.ru/teacher?pupil_id=2629614&amp;test=2512309" TargetMode="External"/><Relationship Id="rId37" Type="http://schemas.openxmlformats.org/officeDocument/2006/relationships/hyperlink" Target="https://soc-ege.sdamgia.ru/teacher?pupil_id=2629614&amp;test=2492033" TargetMode="External"/><Relationship Id="rId38" Type="http://schemas.openxmlformats.org/officeDocument/2006/relationships/hyperlink" Target="https://soc-ege.sdamgia.ru/teacher?pupil_id=2396522&amp;test=2652201" TargetMode="External"/><Relationship Id="rId39" Type="http://schemas.openxmlformats.org/officeDocument/2006/relationships/hyperlink" Target="https://soc-ege.sdamgia.ru/teacher?pupil_id=2396522&amp;test=2625298" TargetMode="External"/><Relationship Id="rId40" Type="http://schemas.openxmlformats.org/officeDocument/2006/relationships/hyperlink" Target="https://soc-ege.sdamgia.ru/teacher?pupil_id=2396522&amp;test=2596162" TargetMode="External"/><Relationship Id="rId41" Type="http://schemas.openxmlformats.org/officeDocument/2006/relationships/hyperlink" Target="https://soc-ege.sdamgia.ru/teacher?pupil_id=2396522&amp;test=2579777" TargetMode="External"/><Relationship Id="rId42" Type="http://schemas.openxmlformats.org/officeDocument/2006/relationships/hyperlink" Target="https://soc-ege.sdamgia.ru/teacher?pupil_id=2396522&amp;test=2554272" TargetMode="External"/><Relationship Id="rId43" Type="http://schemas.openxmlformats.org/officeDocument/2006/relationships/hyperlink" Target="https://soc-ege.sdamgia.ru/teacher?pupil_id=2396522&amp;test=2510860" TargetMode="External"/><Relationship Id="rId44" Type="http://schemas.openxmlformats.org/officeDocument/2006/relationships/hyperlink" Target="https://soc-ege.sdamgia.ru/teacher?pupil_id=2396522&amp;test=2491395" TargetMode="External"/><Relationship Id="rId45" Type="http://schemas.openxmlformats.org/officeDocument/2006/relationships/hyperlink" Target="https://soc-ege.sdamgia.ru/teacher?pupil_id=2466080&amp;test=2652155" TargetMode="External"/><Relationship Id="rId46" Type="http://schemas.openxmlformats.org/officeDocument/2006/relationships/hyperlink" Target="https://soc-ege.sdamgia.ru/teacher?pupil_id=2466080&amp;test=2625871" TargetMode="External"/><Relationship Id="rId47" Type="http://schemas.openxmlformats.org/officeDocument/2006/relationships/hyperlink" Target="https://soc-ege.sdamgia.ru/teacher?pupil_id=2466080&amp;test=2597712" TargetMode="External"/><Relationship Id="rId48" Type="http://schemas.openxmlformats.org/officeDocument/2006/relationships/hyperlink" Target="https://soc-ege.sdamgia.ru/teacher?pupil_id=2466080&amp;test=2585397" TargetMode="External"/><Relationship Id="rId49" Type="http://schemas.openxmlformats.org/officeDocument/2006/relationships/hyperlink" Target="https://soc-ege.sdamgia.ru/teacher?pupil_id=2466080&amp;test=2554728" TargetMode="External"/><Relationship Id="rId50" Type="http://schemas.openxmlformats.org/officeDocument/2006/relationships/hyperlink" Target="https://soc-ege.sdamgia.ru/teacher?pupil_id=2466080&amp;test=2511339" TargetMode="External"/><Relationship Id="rId51" Type="http://schemas.openxmlformats.org/officeDocument/2006/relationships/hyperlink" Target="https://soc-ege.sdamgia.ru/teacher?pupil_id=2466080&amp;test=2491547" TargetMode="External"/><Relationship Id="rId52" Type="http://schemas.openxmlformats.org/officeDocument/2006/relationships/hyperlink" Target="https://soc-ege.sdamgia.ru/teacher?pupil_id=2808454&amp;test=2625426" TargetMode="External"/><Relationship Id="rId53" Type="http://schemas.openxmlformats.org/officeDocument/2006/relationships/hyperlink" Target="https://soc-ege.sdamgia.ru/teacher?pupil_id=2808454&amp;test=2554250" TargetMode="External"/><Relationship Id="rId54" Type="http://schemas.openxmlformats.org/officeDocument/2006/relationships/hyperlink" Target="https://soc-ege.sdamgia.ru/teacher?pupil_id=2808454&amp;test=2512589" TargetMode="External"/><Relationship Id="rId55" Type="http://schemas.openxmlformats.org/officeDocument/2006/relationships/hyperlink" Target="https://soc-ege.sdamgia.ru/teacher?pupil_id=2808454&amp;test=2491728" TargetMode="External"/><Relationship Id="rId56" Type="http://schemas.openxmlformats.org/officeDocument/2006/relationships/hyperlink" Target="https://soc-ege.sdamgia.ru/teacher?pupil_id=2395461&amp;test=2682731" TargetMode="External"/><Relationship Id="rId57" Type="http://schemas.openxmlformats.org/officeDocument/2006/relationships/hyperlink" Target="https://soc-ege.sdamgia.ru/teacher?pupil_id=2395461&amp;test=2630252" TargetMode="External"/><Relationship Id="rId58" Type="http://schemas.openxmlformats.org/officeDocument/2006/relationships/hyperlink" Target="https://soc-ege.sdamgia.ru/teacher?pupil_id=2395461&amp;test=2596910" TargetMode="External"/><Relationship Id="rId59" Type="http://schemas.openxmlformats.org/officeDocument/2006/relationships/hyperlink" Target="https://soc-ege.sdamgia.ru/teacher?pupil_id=2395461&amp;test=2554356" TargetMode="External"/><Relationship Id="rId60" Type="http://schemas.openxmlformats.org/officeDocument/2006/relationships/hyperlink" Target="https://soc-ege.sdamgia.ru/teacher?pupil_id=2395461&amp;test=2512353" TargetMode="External"/><Relationship Id="rId61" Type="http://schemas.openxmlformats.org/officeDocument/2006/relationships/hyperlink" Target="https://soc-ege.sdamgia.ru/teacher?pupil_id=2395461&amp;test=2492175" TargetMode="External"/><Relationship Id="rId62" Type="http://schemas.openxmlformats.org/officeDocument/2006/relationships/image" Target="../media/image1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oc-ege.sdamgia.ru/test?id=3217233" TargetMode="External"/><Relationship Id="rId3" Type="http://schemas.openxmlformats.org/officeDocument/2006/relationships/hyperlink" Target="https://soc-ege.sdamgia.ru/test?id=3205713" TargetMode="External"/><Relationship Id="rId4" Type="http://schemas.openxmlformats.org/officeDocument/2006/relationships/hyperlink" Target="https://soc-ege.sdamgia.ru/test?id=3190783" TargetMode="External"/><Relationship Id="rId5" Type="http://schemas.openxmlformats.org/officeDocument/2006/relationships/hyperlink" Target="https://soc-ege.sdamgia.ru/test?id=3190764" TargetMode="External"/><Relationship Id="rId6" Type="http://schemas.openxmlformats.org/officeDocument/2006/relationships/hyperlink" Target="https://soc-ege.sdamgia.ru/test?id=3178526" TargetMode="External"/><Relationship Id="rId7" Type="http://schemas.openxmlformats.org/officeDocument/2006/relationships/hyperlink" Target="https://soc-ege.sdamgia.ru/test?id=3153163" TargetMode="External"/><Relationship Id="rId8" Type="http://schemas.openxmlformats.org/officeDocument/2006/relationships/hyperlink" Target="https://soc-ege.sdamgia.ru/test?id=3148783" TargetMode="External"/><Relationship Id="rId9" Type="http://schemas.openxmlformats.org/officeDocument/2006/relationships/hyperlink" Target="https://soc-ege.sdamgia.ru/test?id=3125828" TargetMode="External"/><Relationship Id="rId10" Type="http://schemas.openxmlformats.org/officeDocument/2006/relationships/hyperlink" Target="https://soc-ege.sdamgia.ru/teacher?pupil_id=2811898&amp;test=2674852" TargetMode="External"/><Relationship Id="rId11" Type="http://schemas.openxmlformats.org/officeDocument/2006/relationships/hyperlink" Target="https://soc-ege.sdamgia.ru/teacher?pupil_id=2811898&amp;test=2619981" TargetMode="External"/><Relationship Id="rId12" Type="http://schemas.openxmlformats.org/officeDocument/2006/relationships/hyperlink" Target="https://soc-ege.sdamgia.ru/teacher?pupil_id=2811898&amp;test=2588990" TargetMode="External"/><Relationship Id="rId13" Type="http://schemas.openxmlformats.org/officeDocument/2006/relationships/hyperlink" Target="https://soc-ege.sdamgia.ru/teacher?pupil_id=2811898&amp;test=2572502" TargetMode="External"/><Relationship Id="rId14" Type="http://schemas.openxmlformats.org/officeDocument/2006/relationships/hyperlink" Target="https://soc-ege.sdamgia.ru/teacher?pupil_id=2811898&amp;test=2504655" TargetMode="External"/><Relationship Id="rId15" Type="http://schemas.openxmlformats.org/officeDocument/2006/relationships/hyperlink" Target="https://soc-ege.sdamgia.ru/teacher?pupil_id=1471782&amp;test=2672668" TargetMode="External"/><Relationship Id="rId16" Type="http://schemas.openxmlformats.org/officeDocument/2006/relationships/hyperlink" Target="https://soc-ege.sdamgia.ru/teacher?pupil_id=1471782&amp;test=2647846" TargetMode="External"/><Relationship Id="rId17" Type="http://schemas.openxmlformats.org/officeDocument/2006/relationships/hyperlink" Target="https://soc-ege.sdamgia.ru/teacher?pupil_id=1471782&amp;test=2613281" TargetMode="External"/><Relationship Id="rId18" Type="http://schemas.openxmlformats.org/officeDocument/2006/relationships/hyperlink" Target="https://soc-ege.sdamgia.ru/teacher?pupil_id=1471782&amp;test=2625930" TargetMode="External"/><Relationship Id="rId19" Type="http://schemas.openxmlformats.org/officeDocument/2006/relationships/hyperlink" Target="https://soc-ege.sdamgia.ru/teacher?pupil_id=1471782&amp;test=2622333" TargetMode="External"/><Relationship Id="rId20" Type="http://schemas.openxmlformats.org/officeDocument/2006/relationships/hyperlink" Target="https://soc-ege.sdamgia.ru/teacher?pupil_id=1471782&amp;test=2594435" TargetMode="External"/><Relationship Id="rId21" Type="http://schemas.openxmlformats.org/officeDocument/2006/relationships/hyperlink" Target="https://soc-ege.sdamgia.ru/teacher?pupil_id=1471782&amp;test=2571707" TargetMode="External"/><Relationship Id="rId22" Type="http://schemas.openxmlformats.org/officeDocument/2006/relationships/hyperlink" Target="https://soc-ege.sdamgia.ru/teacher?pupil_id=1471782&amp;test=2509174" TargetMode="External"/><Relationship Id="rId23" Type="http://schemas.openxmlformats.org/officeDocument/2006/relationships/hyperlink" Target="https://soc-ege.sdamgia.ru/teacher?pupil_id=2807559&amp;test=2675744" TargetMode="External"/><Relationship Id="rId24" Type="http://schemas.openxmlformats.org/officeDocument/2006/relationships/hyperlink" Target="https://soc-ege.sdamgia.ru/teacher?pupil_id=2807559&amp;test=2610732" TargetMode="External"/><Relationship Id="rId25" Type="http://schemas.openxmlformats.org/officeDocument/2006/relationships/hyperlink" Target="https://soc-ege.sdamgia.ru/teacher?pupil_id=2807559&amp;test=2610589" TargetMode="External"/><Relationship Id="rId26" Type="http://schemas.openxmlformats.org/officeDocument/2006/relationships/hyperlink" Target="https://soc-ege.sdamgia.ru/teacher?pupil_id=2807559&amp;test=2584344" TargetMode="External"/><Relationship Id="rId27" Type="http://schemas.openxmlformats.org/officeDocument/2006/relationships/hyperlink" Target="https://soc-ege.sdamgia.ru/teacher?pupil_id=2807559&amp;test=2573010" TargetMode="External"/><Relationship Id="rId28" Type="http://schemas.openxmlformats.org/officeDocument/2006/relationships/hyperlink" Target="https://soc-ege.sdamgia.ru/teacher?pupil_id=2807559&amp;test=2555169" TargetMode="External"/><Relationship Id="rId29" Type="http://schemas.openxmlformats.org/officeDocument/2006/relationships/hyperlink" Target="https://soc-ege.sdamgia.ru/teacher?pupil_id=2807559&amp;test=2500730" TargetMode="External"/><Relationship Id="rId30" Type="http://schemas.openxmlformats.org/officeDocument/2006/relationships/hyperlink" Target="https://soc-ege.sdamgia.ru/teacher?pupil_id=2810077&amp;test=2675134" TargetMode="External"/><Relationship Id="rId31" Type="http://schemas.openxmlformats.org/officeDocument/2006/relationships/hyperlink" Target="https://soc-ege.sdamgia.ru/teacher?pupil_id=2810077&amp;test=2620064" TargetMode="External"/><Relationship Id="rId32" Type="http://schemas.openxmlformats.org/officeDocument/2006/relationships/hyperlink" Target="https://soc-ege.sdamgia.ru/teacher?pupil_id=2810077&amp;test=2591878" TargetMode="External"/><Relationship Id="rId33" Type="http://schemas.openxmlformats.org/officeDocument/2006/relationships/hyperlink" Target="https://soc-ege.sdamgia.ru/teacher?pupil_id=2810077&amp;test=2554029" TargetMode="External"/><Relationship Id="rId34" Type="http://schemas.openxmlformats.org/officeDocument/2006/relationships/hyperlink" Target="https://soc-ege.sdamgia.ru/teacher?pupil_id=2810077&amp;test=2504525" TargetMode="External"/><Relationship Id="rId35" Type="http://schemas.openxmlformats.org/officeDocument/2006/relationships/hyperlink" Target="https://soc-ege.sdamgia.ru/teacher?pupil_id=2619237&amp;test=2673910" TargetMode="External"/><Relationship Id="rId36" Type="http://schemas.openxmlformats.org/officeDocument/2006/relationships/hyperlink" Target="https://soc-ege.sdamgia.ru/teacher?pupil_id=2619237&amp;test=2642607" TargetMode="External"/><Relationship Id="rId37" Type="http://schemas.openxmlformats.org/officeDocument/2006/relationships/hyperlink" Target="https://soc-ege.sdamgia.ru/teacher?pupil_id=2619237&amp;test=2622416" TargetMode="External"/><Relationship Id="rId38" Type="http://schemas.openxmlformats.org/officeDocument/2006/relationships/hyperlink" Target="https://soc-ege.sdamgia.ru/teacher?pupil_id=2619237&amp;test=2592858" TargetMode="External"/><Relationship Id="rId39" Type="http://schemas.openxmlformats.org/officeDocument/2006/relationships/hyperlink" Target="https://soc-ege.sdamgia.ru/teacher?pupil_id=2619237&amp;test=2553896" TargetMode="External"/><Relationship Id="rId40" Type="http://schemas.openxmlformats.org/officeDocument/2006/relationships/hyperlink" Target="https://soc-ege.sdamgia.ru/teacher?pupil_id=2619237&amp;test=2505234" TargetMode="External"/><Relationship Id="rId41" Type="http://schemas.openxmlformats.org/officeDocument/2006/relationships/hyperlink" Target="https://soc-ege.sdamgia.ru/teacher?pupil_id=2619237&amp;test=2503059" TargetMode="External"/><Relationship Id="rId42" Type="http://schemas.openxmlformats.org/officeDocument/2006/relationships/hyperlink" Target="https://soc-ege.sdamgia.ru/teacher?pupil_id=1237671&amp;test=2647793" TargetMode="External"/><Relationship Id="rId43" Type="http://schemas.openxmlformats.org/officeDocument/2006/relationships/hyperlink" Target="https://soc-ege.sdamgia.ru/teacher?pupil_id=1237671&amp;test=2611558" TargetMode="External"/><Relationship Id="rId44" Type="http://schemas.openxmlformats.org/officeDocument/2006/relationships/hyperlink" Target="https://soc-ege.sdamgia.ru/teacher?pupil_id=1237671&amp;test=2610664" TargetMode="External"/><Relationship Id="rId45" Type="http://schemas.openxmlformats.org/officeDocument/2006/relationships/hyperlink" Target="https://soc-ege.sdamgia.ru/teacher?pupil_id=1237671&amp;test=2588557" TargetMode="External"/><Relationship Id="rId46" Type="http://schemas.openxmlformats.org/officeDocument/2006/relationships/hyperlink" Target="https://soc-ege.sdamgia.ru/teacher?pupil_id=1237671&amp;test=2572792" TargetMode="External"/><Relationship Id="rId47" Type="http://schemas.openxmlformats.org/officeDocument/2006/relationships/hyperlink" Target="https://soc-ege.sdamgia.ru/teacher?pupil_id=1237671&amp;test=2553919" TargetMode="External"/><Relationship Id="rId48" Type="http://schemas.openxmlformats.org/officeDocument/2006/relationships/hyperlink" Target="https://soc-ege.sdamgia.ru/teacher?pupil_id=1237671&amp;test=2500630" TargetMode="External"/><Relationship Id="rId49" Type="http://schemas.openxmlformats.org/officeDocument/2006/relationships/hyperlink" Target="https://soc-ege.sdamgia.ru/teacher?pupil_id=2809868&amp;test=2648616" TargetMode="External"/><Relationship Id="rId50" Type="http://schemas.openxmlformats.org/officeDocument/2006/relationships/hyperlink" Target="https://soc-ege.sdamgia.ru/teacher?pupil_id=2809868&amp;test=2509255" TargetMode="External"/><Relationship Id="rId51" Type="http://schemas.openxmlformats.org/officeDocument/2006/relationships/hyperlink" Target="https://soc-ege.sdamgia.ru/teacher?pupil_id=2809868&amp;test=2509195" TargetMode="External"/><Relationship Id="rId52" Type="http://schemas.openxmlformats.org/officeDocument/2006/relationships/hyperlink" Target="https://soc-ege.sdamgia.ru/teacher?pupil_id=2808408&amp;test=2674642" TargetMode="External"/><Relationship Id="rId53" Type="http://schemas.openxmlformats.org/officeDocument/2006/relationships/hyperlink" Target="https://soc-ege.sdamgia.ru/teacher?pupil_id=2808408&amp;test=2644028" TargetMode="External"/><Relationship Id="rId54" Type="http://schemas.openxmlformats.org/officeDocument/2006/relationships/hyperlink" Target="https://soc-ege.sdamgia.ru/teacher?pupil_id=2808408&amp;test=2619052" TargetMode="External"/><Relationship Id="rId55" Type="http://schemas.openxmlformats.org/officeDocument/2006/relationships/hyperlink" Target="https://soc-ege.sdamgia.ru/teacher?pupil_id=2808408&amp;test=2614762" TargetMode="External"/><Relationship Id="rId56" Type="http://schemas.openxmlformats.org/officeDocument/2006/relationships/hyperlink" Target="https://soc-ege.sdamgia.ru/teacher?pupil_id=2808408&amp;test=2592427" TargetMode="External"/><Relationship Id="rId57" Type="http://schemas.openxmlformats.org/officeDocument/2006/relationships/hyperlink" Target="https://soc-ege.sdamgia.ru/teacher?pupil_id=2808408&amp;test=2572561" TargetMode="External"/><Relationship Id="rId58" Type="http://schemas.openxmlformats.org/officeDocument/2006/relationships/hyperlink" Target="https://soc-ege.sdamgia.ru/teacher?pupil_id=2808408&amp;test=2552054" TargetMode="External"/><Relationship Id="rId59" Type="http://schemas.openxmlformats.org/officeDocument/2006/relationships/hyperlink" Target="https://soc-ege.sdamgia.ru/teacher?pupil_id=2808408&amp;test=2508009" TargetMode="External"/><Relationship Id="rId60" Type="http://schemas.openxmlformats.org/officeDocument/2006/relationships/hyperlink" Target="https://soc-ege.sdamgia.ru/teacher?pupil_id=2767988&amp;test=2663187" TargetMode="External"/><Relationship Id="rId61" Type="http://schemas.openxmlformats.org/officeDocument/2006/relationships/hyperlink" Target="https://soc-ege.sdamgia.ru/teacher?pupil_id=2767988&amp;test=2645530" TargetMode="External"/><Relationship Id="rId62" Type="http://schemas.openxmlformats.org/officeDocument/2006/relationships/hyperlink" Target="https://soc-ege.sdamgia.ru/teacher?pupil_id=2767988&amp;test=2617642" TargetMode="External"/><Relationship Id="rId63" Type="http://schemas.openxmlformats.org/officeDocument/2006/relationships/hyperlink" Target="https://soc-ege.sdamgia.ru/teacher?pupil_id=2767988&amp;test=2588229" TargetMode="External"/><Relationship Id="rId64" Type="http://schemas.openxmlformats.org/officeDocument/2006/relationships/hyperlink" Target="https://soc-ege.sdamgia.ru/teacher?pupil_id=2767988&amp;test=2573172" TargetMode="External"/><Relationship Id="rId65" Type="http://schemas.openxmlformats.org/officeDocument/2006/relationships/hyperlink" Target="https://soc-ege.sdamgia.ru/teacher?pupil_id=2767988&amp;test=2553907" TargetMode="External"/><Relationship Id="rId66" Type="http://schemas.openxmlformats.org/officeDocument/2006/relationships/hyperlink" Target="https://soc-ege.sdamgia.ru/teacher?pupil_id=2767988&amp;test=2503885" TargetMode="External"/><Relationship Id="rId67" Type="http://schemas.openxmlformats.org/officeDocument/2006/relationships/image" Target="../media/image1.g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6" Type="http://schemas.openxmlformats.org/officeDocument/2006/relationships/chart" Target="../charts/chart9.xml"/><Relationship Id="rId7" Type="http://schemas.openxmlformats.org/officeDocument/2006/relationships/chart" Target="../charts/chart10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ctrTitle"/>
          </p:nvPr>
        </p:nvSpPr>
        <p:spPr>
          <a:xfrm>
            <a:off x="4847530" y="5562600"/>
            <a:ext cx="8627171" cy="17780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397763">
              <a:defRPr spc="0" sz="2958">
                <a:solidFill>
                  <a:srgbClr val="1F00E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Учитель</a:t>
            </a:r>
          </a:p>
          <a:p>
            <a:pPr defTabSz="397763">
              <a:defRPr spc="0" sz="2958">
                <a:solidFill>
                  <a:srgbClr val="1F00E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истории и обществознания</a:t>
            </a:r>
          </a:p>
          <a:p>
            <a:pPr defTabSz="397763">
              <a:defRPr spc="0" sz="2958">
                <a:solidFill>
                  <a:srgbClr val="1F00E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МБОУ СОШ №3:</a:t>
            </a:r>
          </a:p>
          <a:p>
            <a:pPr defTabSz="397763">
              <a:defRPr spc="0" sz="2958">
                <a:solidFill>
                  <a:srgbClr val="1F00E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1"/>
              <a:t>Толпекина Н. И.</a:t>
            </a:r>
          </a:p>
        </p:txBody>
      </p:sp>
      <p:sp>
        <p:nvSpPr>
          <p:cNvPr id="159" name="Shape 159"/>
          <p:cNvSpPr/>
          <p:nvPr>
            <p:ph type="subTitle" sz="half" idx="1"/>
          </p:nvPr>
        </p:nvSpPr>
        <p:spPr>
          <a:xfrm>
            <a:off x="80763" y="2070100"/>
            <a:ext cx="12843273" cy="21336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272628">
              <a:defRPr b="1" spc="121" sz="4361">
                <a:solidFill>
                  <a:srgbClr val="2500D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Подготовка</a:t>
            </a:r>
            <a:endParaRPr spc="174"/>
          </a:p>
          <a:p>
            <a:pPr defTabSz="272628">
              <a:defRPr b="1" spc="121" sz="4361">
                <a:solidFill>
                  <a:srgbClr val="2500D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к ЕГЭ 2018</a:t>
            </a:r>
            <a:endParaRPr spc="174"/>
          </a:p>
          <a:p>
            <a:pPr defTabSz="272628">
              <a:defRPr b="1" spc="121" sz="4361">
                <a:solidFill>
                  <a:srgbClr val="2500D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по истории и обществознанию</a:t>
            </a:r>
          </a:p>
        </p:txBody>
      </p:sp>
      <p:pic>
        <p:nvPicPr>
          <p:cNvPr id="160" name="podgkyek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813" y="4558952"/>
            <a:ext cx="5211978" cy="4441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603250" y="1028700"/>
            <a:ext cx="10414000" cy="7670453"/>
            <a:chOff x="25400" y="25400"/>
            <a:chExt cx="10414000" cy="7670452"/>
          </a:xfrm>
        </p:grpSpPr>
        <p:graphicFrame>
          <p:nvGraphicFramePr>
            <p:cNvPr id="203" name="Table 203"/>
            <p:cNvGraphicFramePr/>
            <p:nvPr/>
          </p:nvGraphicFramePr>
          <p:xfrm>
            <a:off x="25400" y="25400"/>
            <a:ext cx="10414000" cy="7670453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0">
                  <a:tableStyleId>{2708684C-4D16-4618-839F-0558EEFCDFE6}</a:tableStyleId>
                </a:tblPr>
                <a:tblGrid>
                  <a:gridCol w="2260379"/>
                  <a:gridCol w="677500"/>
                  <a:gridCol w="677500"/>
                  <a:gridCol w="677500"/>
                  <a:gridCol w="677500"/>
                  <a:gridCol w="677500"/>
                  <a:gridCol w="677500"/>
                  <a:gridCol w="677500"/>
                  <a:gridCol w="677500"/>
                  <a:gridCol w="677500"/>
                  <a:gridCol w="967255"/>
                  <a:gridCol w="967255"/>
                  <a:gridCol w="1507255"/>
                </a:tblGrid>
                <a:tr h="865733">
                  <a:tc>
                    <a:txBody>
                      <a:bodyPr/>
                      <a:lstStyle/>
                      <a:p>
                        <a:pPr algn="l">
                          <a:defRPr b="1" sz="14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  <a:r>
                          <a:t>               Номер задания</a:t>
                        </a:r>
                      </a:p>
                      <a:p>
                        <a:pPr algn="l">
                          <a:defRPr b="1" sz="15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</a:p>
                      <a:p>
                        <a:pPr algn="l">
                          <a:defRPr b="1" sz="18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  <a:r>
                          <a:t>Ученик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28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Часть 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Часть 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B003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Всего баллов
первичных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447295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Баллы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2F6B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64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Стовба Глеб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31/53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Ваньчкова  Дарья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21/43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Русановский  Глеб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2135F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39/63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Борисевская  София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07EB17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53/82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Кабанова  Елизавета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06F01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51/78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Босько  Роман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b="1" sz="1400"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21/43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Акмулаева  Ксения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0433FF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32/54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Родионова  Анастасия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25/47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Головин  Андрей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15/32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Никитина Виктория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0433FF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34/56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Стовба Полина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18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b="1" sz="1600"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  <a:r>
                          <a:t> </a:t>
                        </a:r>
                        <a:r>
                          <a:rPr>
                            <a:solidFill>
                              <a:srgbClr val="0433FF"/>
                            </a:solidFill>
                          </a:rPr>
                          <a:t>34/56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D00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Щукин Лев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21/43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Соколова Екатерина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18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193CF6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40/64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Канина Кристина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13/29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1C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Бородин Николай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25/47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Последова Настя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E000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7/15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5151">
                  <a:tc>
                    <a:txBody>
                      <a:bodyPr/>
                      <a:lstStyle/>
                      <a:p>
                        <a:pPr algn="l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2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Егорова Мила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3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E001E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17/36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</a:tbl>
            </a:graphicData>
          </a:graphic>
        </p:graphicFrame>
        <p:sp>
          <p:nvSpPr>
            <p:cNvPr id="204" name="Shape 204"/>
            <p:cNvSpPr/>
            <p:nvPr/>
          </p:nvSpPr>
          <p:spPr>
            <a:xfrm>
              <a:off x="46384" y="49389"/>
              <a:ext cx="2202409" cy="804021"/>
            </a:xfrm>
            <a:prstGeom prst="line">
              <a:avLst/>
            </a:prstGeom>
            <a:noFill/>
            <a:ln w="127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06" name="Shape 206"/>
          <p:cNvSpPr/>
          <p:nvPr/>
        </p:nvSpPr>
        <p:spPr>
          <a:xfrm>
            <a:off x="1571904" y="245720"/>
            <a:ext cx="122499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1C00FB"/>
                </a:solidFill>
              </a:defRPr>
            </a:lvl1pPr>
          </a:lstStyle>
          <a:p>
            <a:pPr/>
            <a:r>
              <a:t>Часть 2</a:t>
            </a:r>
          </a:p>
        </p:txBody>
      </p:sp>
      <p:sp>
        <p:nvSpPr>
          <p:cNvPr id="207" name="Shape 207"/>
          <p:cNvSpPr/>
          <p:nvPr/>
        </p:nvSpPr>
        <p:spPr>
          <a:xfrm>
            <a:off x="5695899" y="80620"/>
            <a:ext cx="3060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Минимум -42 балла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54937" y="118720"/>
            <a:ext cx="12294926" cy="46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b="1">
                <a:solidFill>
                  <a:srgbClr val="35489A"/>
                </a:solidFill>
                <a:latin typeface="+mj-lt"/>
                <a:ea typeface="+mj-ea"/>
                <a:cs typeface="+mj-cs"/>
                <a:sym typeface="Helvetica Neue"/>
              </a:rPr>
              <a:t>КОНТРОЛЬНАЯ РАБОТА ПО РАЗДЕЛУ «СОЦИАЛЬНАЯ СФЕРА»</a:t>
            </a:r>
            <a:r>
              <a:t> </a:t>
            </a:r>
            <a:r>
              <a:rPr>
                <a:solidFill>
                  <a:srgbClr val="932D36"/>
                </a:solidFill>
              </a:rPr>
              <a:t>ОТ 7.02. 2018</a:t>
            </a:r>
            <a:r>
              <a:t> </a:t>
            </a:r>
            <a:r>
              <a:rPr>
                <a:solidFill>
                  <a:srgbClr val="1D2591"/>
                </a:solidFill>
              </a:rPr>
              <a:t>Г</a:t>
            </a:r>
          </a:p>
        </p:txBody>
      </p:sp>
      <p:sp>
        <p:nvSpPr>
          <p:cNvPr id="210" name="Shape 210"/>
          <p:cNvSpPr/>
          <p:nvPr/>
        </p:nvSpPr>
        <p:spPr>
          <a:xfrm>
            <a:off x="8078012" y="5414620"/>
            <a:ext cx="912776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>
                <a:solidFill>
                  <a:srgbClr val="2E4DC7"/>
                </a:solidFill>
              </a:defRPr>
            </a:lvl1pPr>
          </a:lstStyle>
          <a:p>
            <a:pPr/>
            <a:r>
              <a:t>11-Б</a:t>
            </a:r>
          </a:p>
        </p:txBody>
      </p:sp>
      <p:sp>
        <p:nvSpPr>
          <p:cNvPr id="211" name="Shape 211"/>
          <p:cNvSpPr/>
          <p:nvPr/>
        </p:nvSpPr>
        <p:spPr>
          <a:xfrm>
            <a:off x="8071383" y="718495"/>
            <a:ext cx="926034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900">
                <a:solidFill>
                  <a:srgbClr val="3E56CB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11-А</a:t>
            </a:r>
          </a:p>
        </p:txBody>
      </p:sp>
      <p:grpSp>
        <p:nvGrpSpPr>
          <p:cNvPr id="215" name="Group 215"/>
          <p:cNvGrpSpPr/>
          <p:nvPr/>
        </p:nvGrpSpPr>
        <p:grpSpPr>
          <a:xfrm>
            <a:off x="18185" y="852854"/>
            <a:ext cx="12583931" cy="4191269"/>
            <a:chOff x="0" y="-533400"/>
            <a:chExt cx="12583929" cy="4191268"/>
          </a:xfrm>
        </p:grpSpPr>
        <p:graphicFrame>
          <p:nvGraphicFramePr>
            <p:cNvPr id="212" name="Chart 212"/>
            <p:cNvGraphicFramePr/>
            <p:nvPr/>
          </p:nvGraphicFramePr>
          <p:xfrm>
            <a:off x="0" y="-533400"/>
            <a:ext cx="3845057" cy="2097229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2"/>
            </a:graphicData>
          </a:graphic>
        </p:graphicFrame>
        <p:graphicFrame>
          <p:nvGraphicFramePr>
            <p:cNvPr id="213" name="Chart 213"/>
            <p:cNvGraphicFramePr/>
            <p:nvPr/>
          </p:nvGraphicFramePr>
          <p:xfrm>
            <a:off x="0" y="1538453"/>
            <a:ext cx="3845057" cy="2097230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3"/>
            </a:graphicData>
          </a:graphic>
        </p:graphicFrame>
        <p:graphicFrame>
          <p:nvGraphicFramePr>
            <p:cNvPr id="214" name="Chart 214"/>
            <p:cNvGraphicFramePr/>
            <p:nvPr/>
          </p:nvGraphicFramePr>
          <p:xfrm>
            <a:off x="3865813" y="-165316"/>
            <a:ext cx="8718117" cy="3823185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4"/>
            </a:graphicData>
          </a:graphic>
        </p:graphicFrame>
      </p:grpSp>
      <p:grpSp>
        <p:nvGrpSpPr>
          <p:cNvPr id="219" name="Group 219"/>
          <p:cNvGrpSpPr/>
          <p:nvPr/>
        </p:nvGrpSpPr>
        <p:grpSpPr>
          <a:xfrm>
            <a:off x="107085" y="5529960"/>
            <a:ext cx="12442293" cy="4181833"/>
            <a:chOff x="0" y="-533400"/>
            <a:chExt cx="12442292" cy="4181831"/>
          </a:xfrm>
        </p:grpSpPr>
        <p:graphicFrame>
          <p:nvGraphicFramePr>
            <p:cNvPr id="216" name="Chart 216"/>
            <p:cNvGraphicFramePr/>
            <p:nvPr/>
          </p:nvGraphicFramePr>
          <p:xfrm>
            <a:off x="0" y="-533400"/>
            <a:ext cx="3845057" cy="2097229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5"/>
            </a:graphicData>
          </a:graphic>
        </p:graphicFrame>
        <p:graphicFrame>
          <p:nvGraphicFramePr>
            <p:cNvPr id="217" name="Chart 217"/>
            <p:cNvGraphicFramePr/>
            <p:nvPr/>
          </p:nvGraphicFramePr>
          <p:xfrm>
            <a:off x="0" y="1551202"/>
            <a:ext cx="3845057" cy="2097230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6"/>
            </a:graphicData>
          </a:graphic>
        </p:graphicFrame>
        <p:graphicFrame>
          <p:nvGraphicFramePr>
            <p:cNvPr id="218" name="Chart 218"/>
            <p:cNvGraphicFramePr/>
            <p:nvPr/>
          </p:nvGraphicFramePr>
          <p:xfrm>
            <a:off x="3974976" y="-226568"/>
            <a:ext cx="8467317" cy="3823186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7"/>
            </a:graphicData>
          </a:graphic>
        </p:graphicFrame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1145348" y="86704"/>
            <a:ext cx="8249543" cy="45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>
                <a:solidFill>
                  <a:srgbClr val="2600C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Анализ контрольных работ по истории 11-А класс</a:t>
            </a:r>
          </a:p>
        </p:txBody>
      </p:sp>
      <p:grpSp>
        <p:nvGrpSpPr>
          <p:cNvPr id="227" name="Group 227"/>
          <p:cNvGrpSpPr/>
          <p:nvPr/>
        </p:nvGrpSpPr>
        <p:grpSpPr>
          <a:xfrm>
            <a:off x="4980569" y="581940"/>
            <a:ext cx="3928093" cy="9034281"/>
            <a:chOff x="0" y="-552169"/>
            <a:chExt cx="3928092" cy="9034280"/>
          </a:xfrm>
        </p:grpSpPr>
        <p:graphicFrame>
          <p:nvGraphicFramePr>
            <p:cNvPr id="222" name="Chart 222"/>
            <p:cNvGraphicFramePr/>
            <p:nvPr/>
          </p:nvGraphicFramePr>
          <p:xfrm>
            <a:off x="16" y="6392329"/>
            <a:ext cx="3928076" cy="2089783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2"/>
            </a:graphicData>
          </a:graphic>
        </p:graphicFrame>
        <p:graphicFrame>
          <p:nvGraphicFramePr>
            <p:cNvPr id="223" name="Chart 223"/>
            <p:cNvGraphicFramePr/>
            <p:nvPr/>
          </p:nvGraphicFramePr>
          <p:xfrm>
            <a:off x="15" y="4737281"/>
            <a:ext cx="3928077" cy="2089784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3"/>
            </a:graphicData>
          </a:graphic>
        </p:graphicFrame>
        <p:graphicFrame>
          <p:nvGraphicFramePr>
            <p:cNvPr id="224" name="Chart 224"/>
            <p:cNvGraphicFramePr/>
            <p:nvPr/>
          </p:nvGraphicFramePr>
          <p:xfrm>
            <a:off x="0" y="2996186"/>
            <a:ext cx="3927202" cy="2086115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4"/>
            </a:graphicData>
          </a:graphic>
        </p:graphicFrame>
        <p:graphicFrame>
          <p:nvGraphicFramePr>
            <p:cNvPr id="225" name="Chart 225"/>
            <p:cNvGraphicFramePr/>
            <p:nvPr/>
          </p:nvGraphicFramePr>
          <p:xfrm>
            <a:off x="16" y="1167772"/>
            <a:ext cx="3928076" cy="2089783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5"/>
            </a:graphicData>
          </a:graphic>
        </p:graphicFrame>
        <p:graphicFrame>
          <p:nvGraphicFramePr>
            <p:cNvPr id="226" name="Chart 226"/>
            <p:cNvGraphicFramePr/>
            <p:nvPr/>
          </p:nvGraphicFramePr>
          <p:xfrm>
            <a:off x="16" y="-552170"/>
            <a:ext cx="3928076" cy="2089784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6"/>
            </a:graphicData>
          </a:graphic>
        </p:graphicFrame>
      </p:grpSp>
      <p:sp>
        <p:nvSpPr>
          <p:cNvPr id="228" name="Shape 228"/>
          <p:cNvSpPr/>
          <p:nvPr/>
        </p:nvSpPr>
        <p:spPr>
          <a:xfrm>
            <a:off x="9101062" y="1630882"/>
            <a:ext cx="293067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200">
                <a:solidFill>
                  <a:srgbClr val="2C00C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Российская империя</a:t>
            </a:r>
          </a:p>
        </p:txBody>
      </p:sp>
      <p:sp>
        <p:nvSpPr>
          <p:cNvPr id="229" name="Shape 229"/>
          <p:cNvSpPr/>
          <p:nvPr/>
        </p:nvSpPr>
        <p:spPr>
          <a:xfrm>
            <a:off x="9206699" y="3293064"/>
            <a:ext cx="341419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2000">
                <a:solidFill>
                  <a:srgbClr val="2500D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Россия в революционном </a:t>
            </a:r>
          </a:p>
          <a:p>
            <a:pPr>
              <a:defRPr b="1" sz="2000">
                <a:solidFill>
                  <a:srgbClr val="2500D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вихре 1917 года</a:t>
            </a:r>
          </a:p>
        </p:txBody>
      </p:sp>
      <p:sp>
        <p:nvSpPr>
          <p:cNvPr id="230" name="Shape 230"/>
          <p:cNvSpPr/>
          <p:nvPr/>
        </p:nvSpPr>
        <p:spPr>
          <a:xfrm>
            <a:off x="10274782" y="5265682"/>
            <a:ext cx="58323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000">
                <a:solidFill>
                  <a:srgbClr val="2B00D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Неп</a:t>
            </a:r>
          </a:p>
        </p:txBody>
      </p:sp>
      <p:sp>
        <p:nvSpPr>
          <p:cNvPr id="231" name="Shape 231"/>
          <p:cNvSpPr/>
          <p:nvPr/>
        </p:nvSpPr>
        <p:spPr>
          <a:xfrm>
            <a:off x="9249747" y="6818731"/>
            <a:ext cx="332809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1800">
                <a:solidFill>
                  <a:srgbClr val="1E00D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СССР: годы форсированной </a:t>
            </a:r>
          </a:p>
          <a:p>
            <a:pPr>
              <a:defRPr b="1" sz="1800">
                <a:solidFill>
                  <a:srgbClr val="1E00D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индустриализации</a:t>
            </a:r>
          </a:p>
        </p:txBody>
      </p:sp>
      <p:sp>
        <p:nvSpPr>
          <p:cNvPr id="232" name="Shape 232"/>
          <p:cNvSpPr/>
          <p:nvPr/>
        </p:nvSpPr>
        <p:spPr>
          <a:xfrm>
            <a:off x="9048519" y="8676369"/>
            <a:ext cx="349296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rgbClr val="2400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Великая Отечественная война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722138" y="581940"/>
            <a:ext cx="3928077" cy="9034281"/>
            <a:chOff x="0" y="-552169"/>
            <a:chExt cx="3928076" cy="9034280"/>
          </a:xfrm>
        </p:grpSpPr>
        <p:graphicFrame>
          <p:nvGraphicFramePr>
            <p:cNvPr id="233" name="Chart 233"/>
            <p:cNvGraphicFramePr/>
            <p:nvPr/>
          </p:nvGraphicFramePr>
          <p:xfrm>
            <a:off x="0" y="6392329"/>
            <a:ext cx="3928076" cy="2089783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7"/>
            </a:graphicData>
          </a:graphic>
        </p:graphicFrame>
        <p:graphicFrame>
          <p:nvGraphicFramePr>
            <p:cNvPr id="234" name="Chart 234"/>
            <p:cNvGraphicFramePr/>
            <p:nvPr/>
          </p:nvGraphicFramePr>
          <p:xfrm>
            <a:off x="0" y="4737281"/>
            <a:ext cx="3928076" cy="2089784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8"/>
            </a:graphicData>
          </a:graphic>
        </p:graphicFrame>
        <p:graphicFrame>
          <p:nvGraphicFramePr>
            <p:cNvPr id="235" name="Chart 235"/>
            <p:cNvGraphicFramePr/>
            <p:nvPr/>
          </p:nvGraphicFramePr>
          <p:xfrm>
            <a:off x="0" y="2995205"/>
            <a:ext cx="3928076" cy="2089784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9"/>
            </a:graphicData>
          </a:graphic>
        </p:graphicFrame>
        <p:graphicFrame>
          <p:nvGraphicFramePr>
            <p:cNvPr id="236" name="Chart 236"/>
            <p:cNvGraphicFramePr/>
            <p:nvPr/>
          </p:nvGraphicFramePr>
          <p:xfrm>
            <a:off x="0" y="1238231"/>
            <a:ext cx="3928076" cy="2089784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10"/>
            </a:graphicData>
          </a:graphic>
        </p:graphicFrame>
        <p:graphicFrame>
          <p:nvGraphicFramePr>
            <p:cNvPr id="237" name="Chart 237"/>
            <p:cNvGraphicFramePr/>
            <p:nvPr/>
          </p:nvGraphicFramePr>
          <p:xfrm>
            <a:off x="0" y="-552170"/>
            <a:ext cx="3928076" cy="2089784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11"/>
            </a:graphicData>
          </a:graphic>
        </p:graphicFrame>
      </p:grp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947017" y="139700"/>
            <a:ext cx="8249544" cy="457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>
                <a:solidFill>
                  <a:srgbClr val="1E43C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Анализ контрольной работы по истории  11-Б класс</a:t>
            </a:r>
          </a:p>
        </p:txBody>
      </p:sp>
      <p:graphicFrame>
        <p:nvGraphicFramePr>
          <p:cNvPr id="241" name="Chart 241"/>
          <p:cNvGraphicFramePr/>
          <p:nvPr/>
        </p:nvGraphicFramePr>
        <p:xfrm>
          <a:off x="869669" y="745924"/>
          <a:ext cx="3928075" cy="2064383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242" name="Chart 242"/>
          <p:cNvGraphicFramePr/>
          <p:nvPr/>
        </p:nvGraphicFramePr>
        <p:xfrm>
          <a:off x="5071509" y="720524"/>
          <a:ext cx="3928075" cy="2089783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243" name="Chart 243"/>
          <p:cNvGraphicFramePr/>
          <p:nvPr/>
        </p:nvGraphicFramePr>
        <p:xfrm>
          <a:off x="869669" y="2910561"/>
          <a:ext cx="3928075" cy="2064383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graphicFrame>
        <p:nvGraphicFramePr>
          <p:cNvPr id="244" name="Chart 244"/>
          <p:cNvGraphicFramePr/>
          <p:nvPr/>
        </p:nvGraphicFramePr>
        <p:xfrm>
          <a:off x="5046010" y="2862350"/>
          <a:ext cx="3954943" cy="209577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5"/>
          </a:graphicData>
        </a:graphic>
      </p:graphicFrame>
      <p:graphicFrame>
        <p:nvGraphicFramePr>
          <p:cNvPr id="245" name="Chart 245"/>
          <p:cNvGraphicFramePr/>
          <p:nvPr/>
        </p:nvGraphicFramePr>
        <p:xfrm>
          <a:off x="857063" y="5107705"/>
          <a:ext cx="3928077" cy="2064383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6"/>
          </a:graphicData>
        </a:graphic>
      </p:graphicFrame>
      <p:graphicFrame>
        <p:nvGraphicFramePr>
          <p:cNvPr id="246" name="Chart 246"/>
          <p:cNvGraphicFramePr/>
          <p:nvPr/>
        </p:nvGraphicFramePr>
        <p:xfrm>
          <a:off x="5052446" y="5069189"/>
          <a:ext cx="3947925" cy="208945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7"/>
          </a:graphicData>
        </a:graphic>
      </p:graphicFrame>
      <p:graphicFrame>
        <p:nvGraphicFramePr>
          <p:cNvPr id="247" name="Chart 247"/>
          <p:cNvGraphicFramePr/>
          <p:nvPr/>
        </p:nvGraphicFramePr>
        <p:xfrm>
          <a:off x="876755" y="7304849"/>
          <a:ext cx="3920773" cy="205013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8"/>
          </a:graphicData>
        </a:graphic>
      </p:graphicFrame>
      <p:graphicFrame>
        <p:nvGraphicFramePr>
          <p:cNvPr id="248" name="Chart 248"/>
          <p:cNvGraphicFramePr/>
          <p:nvPr/>
        </p:nvGraphicFramePr>
        <p:xfrm>
          <a:off x="5071509" y="7272234"/>
          <a:ext cx="3928076" cy="2089783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9"/>
          </a:graphicData>
        </a:graphic>
      </p:graphicFrame>
      <p:sp>
        <p:nvSpPr>
          <p:cNvPr id="249" name="Shape 249"/>
          <p:cNvSpPr/>
          <p:nvPr/>
        </p:nvSpPr>
        <p:spPr>
          <a:xfrm>
            <a:off x="9241014" y="1572006"/>
            <a:ext cx="293067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200">
                <a:solidFill>
                  <a:srgbClr val="2C00C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Российская империя</a:t>
            </a:r>
          </a:p>
        </p:txBody>
      </p:sp>
      <p:sp>
        <p:nvSpPr>
          <p:cNvPr id="250" name="Shape 250"/>
          <p:cNvSpPr/>
          <p:nvPr/>
        </p:nvSpPr>
        <p:spPr>
          <a:xfrm>
            <a:off x="9094254" y="3442954"/>
            <a:ext cx="341419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2000">
                <a:solidFill>
                  <a:srgbClr val="2500D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Россия в революционном </a:t>
            </a:r>
          </a:p>
          <a:p>
            <a:pPr>
              <a:defRPr b="1" sz="2000">
                <a:solidFill>
                  <a:srgbClr val="2500D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вихре 1917 года</a:t>
            </a:r>
          </a:p>
        </p:txBody>
      </p:sp>
      <p:sp>
        <p:nvSpPr>
          <p:cNvPr id="251" name="Shape 251"/>
          <p:cNvSpPr/>
          <p:nvPr/>
        </p:nvSpPr>
        <p:spPr>
          <a:xfrm>
            <a:off x="10414734" y="5676900"/>
            <a:ext cx="583234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000">
                <a:solidFill>
                  <a:srgbClr val="2B00D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Неп</a:t>
            </a:r>
          </a:p>
        </p:txBody>
      </p:sp>
      <p:sp>
        <p:nvSpPr>
          <p:cNvPr id="252" name="Shape 252"/>
          <p:cNvSpPr/>
          <p:nvPr/>
        </p:nvSpPr>
        <p:spPr>
          <a:xfrm>
            <a:off x="9241014" y="8022117"/>
            <a:ext cx="33280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1800">
                <a:solidFill>
                  <a:srgbClr val="1E00D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СССР: годы форсированной </a:t>
            </a:r>
          </a:p>
          <a:p>
            <a:pPr>
              <a:defRPr b="1" sz="1800">
                <a:solidFill>
                  <a:srgbClr val="1E00D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индустриализации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" name="Table 254"/>
          <p:cNvGraphicFramePr/>
          <p:nvPr/>
        </p:nvGraphicFramePr>
        <p:xfrm>
          <a:off x="565150" y="1117600"/>
          <a:ext cx="11101190" cy="78060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99491"/>
                <a:gridCol w="1557902"/>
                <a:gridCol w="1180883"/>
                <a:gridCol w="1195127"/>
                <a:gridCol w="1396399"/>
                <a:gridCol w="1522738"/>
                <a:gridCol w="3010546"/>
              </a:tblGrid>
              <a:tr h="652792"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12105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18.12.2017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11379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7. 11 история ВПР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03.12.2017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" tgtFrame="" tooltip="" history="1" highlightClick="0" endSnd="0"/>
                        </a:rPr>
                        <a:t>11376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03.12.2017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11372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03.12.2017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10664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ВПР №2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13.11.2017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10627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С р №1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12.11.2017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700" u="sng">
                          <a:solidFill>
                            <a:srgbClr val="FF2D2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11-А    Класс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21/4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 Анастасия Родионова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29/5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6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7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8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 Березина Влада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0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1" invalidUrl="" action="" tgtFrame="" tooltip="" history="1" highlightClick="0" endSnd="0"/>
                        </a:rPr>
                        <a:t>24/4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2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3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 Борисова София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4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5900FE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17/4</a:t>
                      </a:r>
                      <a:r>
                        <a:rPr u="none"/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 Босько Роман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1705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5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6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7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8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5. Булинов Владислав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9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0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1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2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3" invalidUrl="" action="" tgtFrame="" tooltip="" history="1" highlightClick="0" endSnd="0"/>
                        </a:rPr>
                        <a:t>15/3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6. Грибань Никита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4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5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6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7" invalidUrl="" action="" tgtFrame="" tooltip="" history="1" highlightClick="0" endSnd="0"/>
                        </a:rPr>
                        <a:t>9/2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8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7. Канина Кристина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9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0" invalidUrl="" action="" tgtFrame="" tooltip="" history="1" highlightClick="0" endSnd="0"/>
                        </a:rPr>
                        <a:t>18/4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1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2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3" invalidUrl="" action="" tgtFrame="" tooltip="" history="1" highlightClick="0" endSnd="0"/>
                        </a:rPr>
                        <a:t>0/2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4" invalidUrl="" action="" tgtFrame="" tooltip="" history="1" highlightClick="0" endSnd="0"/>
                        </a:rPr>
                        <a:t>10/3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8. Красильникова Надежда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5" invalidUrl="" action="" tgtFrame="" tooltip="" history="1" highlightClick="0" endSnd="0"/>
                        </a:rPr>
                        <a:t>22/5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6" invalidUrl="" action="" tgtFrame="" tooltip="" history="1" highlightClick="0" endSnd="0"/>
                        </a:rPr>
                        <a:t>28/5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7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8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9" invalidUrl="" action="" tgtFrame="" tooltip="" history="1" highlightClick="0" endSnd="0"/>
                        </a:rPr>
                        <a:t>23/5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0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9. Никитина Виктория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1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2" invalidUrl="" action="" tgtFrame="" tooltip="" history="1" highlightClick="0" endSnd="0"/>
                        </a:rPr>
                        <a:t>20/4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3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4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5" invalidUrl="" action="" tgtFrame="" tooltip="" history="1" highlightClick="0" endSnd="0"/>
                        </a:rPr>
                        <a:t>22/5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6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10. Путина Полина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D00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21/5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6700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21/5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7" invalidUrl="" action="" tgtFrame="" tooltip="" history="1" highlightClick="0" endSnd="0"/>
                        </a:rPr>
                        <a:t>24/5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8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11. Русановский Глеб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9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0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1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2" invalidUrl="" action="" tgtFrame="" tooltip="" history="1" highlightClick="0" endSnd="0"/>
                        </a:rPr>
                        <a:t>13/3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3" invalidUrl="" action="" tgtFrame="" tooltip="" history="1" highlightClick="0" endSnd="0"/>
                        </a:rPr>
                        <a:t>11/3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12. Соболева Екатерина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4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5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6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7" invalidUrl="" action="" tgtFrame="" tooltip="" history="1" highlightClick="0" endSnd="0"/>
                        </a:rPr>
                        <a:t>20/4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8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13. Стовба Глеб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9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0" invalidUrl="" action="" tgtFrame="" tooltip="" history="1" highlightClick="0" endSnd="0"/>
                        </a:rPr>
                        <a:t>22/4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1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2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14. Холикбердиев Бахтовар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3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4" invalidUrl="" action="" tgtFrame="" tooltip="" history="1" highlightClick="0" endSnd="0"/>
                        </a:rPr>
                        <a:t>20/4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5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6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7" invalidUrl="" action="" tgtFrame="" tooltip="" history="1" highlightClick="0" endSnd="0"/>
                        </a:rPr>
                        <a:t>0/2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8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15. Цема Юлия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9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0" invalidUrl="" action="" tgtFrame="" tooltip="" history="1" highlightClick="0" endSnd="0"/>
                        </a:rPr>
                        <a:t>29/5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1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2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3" invalidUrl="" action="" tgtFrame="" tooltip="" history="1" highlightClick="0" endSnd="0"/>
                        </a:rPr>
                        <a:t>18/4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4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16. Чернов Артем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4711"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5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6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7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17. Шмелёв Игорь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9530"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18.6/4.5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23.9/4.4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17.4/4.4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18.3/4.7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15.3/3.6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17.1/4.4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Средний балл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5" name="Shape 255"/>
          <p:cNvSpPr/>
          <p:nvPr/>
        </p:nvSpPr>
        <p:spPr>
          <a:xfrm>
            <a:off x="884162" y="90027"/>
            <a:ext cx="3246389" cy="6200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3600">
                <a:solidFill>
                  <a:srgbClr val="1F049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ВПР история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Table 257"/>
          <p:cNvGraphicFramePr/>
          <p:nvPr/>
        </p:nvGraphicFramePr>
        <p:xfrm>
          <a:off x="1157014" y="1200150"/>
          <a:ext cx="10728872" cy="768861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423801"/>
                <a:gridCol w="1074533"/>
                <a:gridCol w="1048745"/>
                <a:gridCol w="1411389"/>
                <a:gridCol w="1130464"/>
                <a:gridCol w="1118762"/>
                <a:gridCol w="1263816"/>
                <a:gridCol w="1219257"/>
              </a:tblGrid>
              <a:tr h="625951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 u="sng">
                          <a:solidFill>
                            <a:srgbClr val="FF2D2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11 Б   класс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12105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18.12.2017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12100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18.12.2017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" tgtFrame="" tooltip="" history="1" highlightClick="0" endSnd="0"/>
                        </a:rPr>
                        <a:t>11379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7. 11 история ВПР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03.12.2017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11376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03.12.2017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11372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03.12.2017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10664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ВПР №2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13.11.2017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10627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С р №1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12.11.2017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 Golovin Andrey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10/3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 invalidUrl="" action="" tgtFrame="" tooltip="" history="1" highlightClick="0" endSnd="0"/>
                        </a:rPr>
                        <a:t>10/3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12/3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 Panev Vladimir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 shchukin lev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13/3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4/2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6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 Акмулаева Ксения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7" invalidUrl="" action="" tgtFrame="" tooltip="" history="1" highlightClick="0" endSnd="0"/>
                        </a:rPr>
                        <a:t>13/3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8" invalidUrl="" action="" tgtFrame="" tooltip="" history="1" highlightClick="0" endSnd="0"/>
                        </a:rPr>
                        <a:t>27/5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0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1" invalidUrl="" action="" tgtFrame="" tooltip="" history="1" highlightClick="0" endSnd="0"/>
                        </a:rPr>
                        <a:t>22/5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2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5. Бородин Николай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3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4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5" invalidUrl="" action="" tgtFrame="" tooltip="" history="1" highlightClick="0" endSnd="0"/>
                        </a:rPr>
                        <a:t>23/5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09051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6. Ваньчкова Дарья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6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7" invalidUrl="" action="" tgtFrame="" tooltip="" history="1" highlightClick="0" endSnd="0"/>
                        </a:rPr>
                        <a:t>6/2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8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9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0" invalidUrl="" action="" tgtFrame="" tooltip="" history="1" highlightClick="0" endSnd="0"/>
                        </a:rPr>
                        <a:t>0/2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15/3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7. Кабанова Елизавета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1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2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3" invalidUrl="" action="" tgtFrame="" tooltip="" history="1" highlightClick="0" endSnd="0"/>
                        </a:rPr>
                        <a:t>22/4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4" invalidUrl="" action="" tgtFrame="" tooltip="" history="1" highlightClick="0" endSnd="0"/>
                        </a:rPr>
                        <a:t>11/3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5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6" invalidUrl="" action="" tgtFrame="" tooltip="" history="1" highlightClick="0" endSnd="0"/>
                        </a:rPr>
                        <a:t>18/4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7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8. Казакова Вера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8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9" invalidUrl="" action="" tgtFrame="" tooltip="" history="1" highlightClick="0" endSnd="0"/>
                        </a:rPr>
                        <a:t>28/5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0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1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2" invalidUrl="" action="" tgtFrame="" tooltip="" history="1" highlightClick="0" endSnd="0"/>
                        </a:rPr>
                        <a:t>18/4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3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9. Лобеев Николай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4" invalidUrl="" action="" tgtFrame="" tooltip="" history="1" highlightClick="0" endSnd="0"/>
                        </a:rPr>
                        <a:t>5/2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5" invalidUrl="" action="" tgtFrame="" tooltip="" history="1" highlightClick="0" endSnd="0"/>
                        </a:rPr>
                        <a:t>8/3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10. Недяк Андрей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6" invalidUrl="" action="" tgtFrame="" tooltip="" history="1" highlightClick="0" endSnd="0"/>
                        </a:rPr>
                        <a:t>6/2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7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11. Николаева Нина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8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9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0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1" invalidUrl="" action="" tgtFrame="" tooltip="" history="1" highlightClick="0" endSnd="0"/>
                        </a:rPr>
                        <a:t>15/3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12. Петров Даниил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96837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13. Последова Анастасия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2" invalidUrl="" action="" tgtFrame="" tooltip="" history="1" highlightClick="0" endSnd="0"/>
                        </a:rPr>
                        <a:t>6/2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09051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14. Соколова Екатерина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3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4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5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6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7" invalidUrl="" action="" tgtFrame="" tooltip="" history="1" highlightClick="0" endSnd="0"/>
                        </a:rPr>
                        <a:t>12/3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8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9" invalidUrl="" action="" tgtFrame="" tooltip="" history="1" highlightClick="0" endSnd="0"/>
                        </a:rPr>
                        <a:t>20/4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0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15. Фитисова Полина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1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2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3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4" invalidUrl="" action="" tgtFrame="" tooltip="" history="1" highlightClick="0" endSnd="0"/>
                        </a:rPr>
                        <a:t>23/5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5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16. Химич Максим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6" invalidUrl="" action="" tgtFrame="" tooltip="" history="1" highlightClick="0" endSnd="0"/>
                        </a:rPr>
                        <a:t>16/4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7" invalidUrl="" action="" tgtFrame="" tooltip="" history="1" highlightClick="0" endSnd="0"/>
                        </a:rPr>
                        <a:t>17/4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8" invalidUrl="" action="" tgtFrame="" tooltip="" history="1" highlightClick="0" endSnd="0"/>
                        </a:rPr>
                        <a:t>18/4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9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0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1" invalidUrl="" action="" tgtFrame="" tooltip="" history="1" highlightClick="0" endSnd="0"/>
                        </a:rPr>
                        <a:t>18/4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2" invalidUrl="" action="" tgtFrame="" tooltip="" history="1" highlightClick="0" endSnd="0"/>
                        </a:rPr>
                        <a:t>15/4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78482">
                <a:tc>
                  <a:txBody>
                    <a:bodyPr/>
                    <a:lstStyle/>
                    <a:p>
                      <a:pPr algn="just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Среднее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14.8/3.8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16/4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24.3/4.6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14.6/3.9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16.3/4.3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19.6/4.2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17.4/4.6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8" name="Shape 258"/>
          <p:cNvSpPr/>
          <p:nvPr/>
        </p:nvSpPr>
        <p:spPr>
          <a:xfrm>
            <a:off x="1672455" y="254000"/>
            <a:ext cx="3246389" cy="6200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3600">
                <a:solidFill>
                  <a:srgbClr val="1F049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ВПР история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Table 260"/>
          <p:cNvGraphicFramePr/>
          <p:nvPr/>
        </p:nvGraphicFramePr>
        <p:xfrm>
          <a:off x="516375" y="2489200"/>
          <a:ext cx="12010150" cy="6325493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{4C3C2611-4C71-4FC5-86AE-919BDF0F9419}</a:tableStyleId>
              </a:tblPr>
              <a:tblGrid>
                <a:gridCol w="854055"/>
                <a:gridCol w="865455"/>
                <a:gridCol w="1303069"/>
                <a:gridCol w="961944"/>
                <a:gridCol w="1342023"/>
                <a:gridCol w="1482159"/>
                <a:gridCol w="1218247"/>
                <a:gridCol w="1238676"/>
                <a:gridCol w="1204545"/>
                <a:gridCol w="1501874"/>
              </a:tblGrid>
              <a:tr h="859878">
                <a:tc>
                  <a:txBody>
                    <a:bodyPr/>
                    <a:lstStyle/>
                    <a:p>
                      <a:pPr>
                        <a:defRPr b="0"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3217233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b="0"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02.01.2018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3205713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22.12.2017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" tgtFrame="" tooltip="" history="1" highlightClick="0" endSnd="0"/>
                        </a:rPr>
                        <a:t>3190783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контроль знаний по теме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14.12.2017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3190764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14.12.2017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3178526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"Человек и общество"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08.12.2017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3153163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Экономика, уровень части 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23.11.2017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3148783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кр 3 экономика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21.11.2017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3125828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экономика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07.11.2017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 invalidUrl="" action="" tgtFrame="" tooltip="" history="1" highlightClick="0" endSnd="0"/>
                        </a:rPr>
                        <a:t>3114178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уровень 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31.10.2017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1" cap="none" spc="0" sz="1900" u="sng">
                          <a:solidFill>
                            <a:srgbClr val="FF2D2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11-А</a:t>
                      </a:r>
                    </a:p>
                    <a:p>
                      <a:pPr algn="l">
                        <a:defRPr b="1" cap="none" spc="0" sz="1900" u="sng">
                          <a:solidFill>
                            <a:srgbClr val="FF2D2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Класс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58/90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30/4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26/4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6" invalidUrl="" action="" tgtFrame="" tooltip="" history="1" highlightClick="0" endSnd="0"/>
                        </a:rPr>
                        <a:t>51/4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7" invalidUrl="" action="" tgtFrame="" tooltip="" history="1" highlightClick="0" endSnd="0"/>
                        </a:rPr>
                        <a:t>30/5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8" invalidUrl="" action="" tgtFrame="" tooltip="" history="1" highlightClick="0" endSnd="0"/>
                        </a:rPr>
                        <a:t>24/4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 Анастасия Родионова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55/85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0" invalidUrl="" action="" tgtFrame="" tooltip="" history="1" highlightClick="0" endSnd="0"/>
                        </a:rPr>
                        <a:t>36/4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34/5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1" invalidUrl="" action="" tgtFrame="" tooltip="" history="1" highlightClick="0" endSnd="0"/>
                        </a:rPr>
                        <a:t>65/5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2" invalidUrl="" action="" tgtFrame="" tooltip="" history="1" highlightClick="0" endSnd="0"/>
                        </a:rPr>
                        <a:t>30/5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3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 Борисова София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2225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4" invalidUrl="" action="" tgtFrame="" tooltip="" history="1" highlightClick="0" endSnd="0"/>
                        </a:rPr>
                        <a:t>42/66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5" invalidUrl="" action="" tgtFrame="" tooltip="" history="1" highlightClick="0" endSnd="0"/>
                        </a:rPr>
                        <a:t>50/76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6" invalidUrl="" action="" tgtFrame="" tooltip="" history="1" highlightClick="0" endSnd="0"/>
                        </a:rPr>
                        <a:t>33/4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7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8" invalidUrl="" action="" tgtFrame="" tooltip="" history="1" highlightClick="0" endSnd="0"/>
                        </a:rPr>
                        <a:t>24/4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 Босько Роман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9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0" invalidUrl="" action="" tgtFrame="" tooltip="" history="1" highlightClick="0" endSnd="0"/>
                        </a:rPr>
                        <a:t>29/4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 Егорова Милослава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1" invalidUrl="" action="" tgtFrame="" tooltip="" history="1" highlightClick="0" endSnd="0"/>
                        </a:rPr>
                        <a:t>50/76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2" invalidUrl="" action="" tgtFrame="" tooltip="" history="1" highlightClick="0" endSnd="0"/>
                        </a:rPr>
                        <a:t>52/79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3" invalidUrl="" action="" tgtFrame="" tooltip="" history="1" highlightClick="0" endSnd="0"/>
                        </a:rPr>
                        <a:t>33/4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4" invalidUrl="" action="" tgtFrame="" tooltip="" history="1" highlightClick="0" endSnd="0"/>
                        </a:rPr>
                        <a:t>28/4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5" invalidUrl="" action="" tgtFrame="" tooltip="" history="1" highlightClick="0" endSnd="0"/>
                        </a:rPr>
                        <a:t>56/4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6" invalidUrl="" action="" tgtFrame="" tooltip="" history="1" highlightClick="0" endSnd="0"/>
                        </a:rPr>
                        <a:t>22/4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7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5. Канина Кристина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8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9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0" invalidUrl="" action="" tgtFrame="" tooltip="" history="1" highlightClick="0" endSnd="0"/>
                        </a:rPr>
                        <a:t>34/4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1" invalidUrl="" action="" tgtFrame="" tooltip="" history="1" highlightClick="0" endSnd="0"/>
                        </a:rPr>
                        <a:t>34/5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2" invalidUrl="" action="" tgtFrame="" tooltip="" history="1" highlightClick="0" endSnd="0"/>
                        </a:rPr>
                        <a:t>68/5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3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4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6. Никитина Виктория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5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6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7" invalidUrl="" action="" tgtFrame="" tooltip="" history="1" highlightClick="0" endSnd="0"/>
                        </a:rPr>
                        <a:t>37/4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8" invalidUrl="" action="" tgtFrame="" tooltip="" history="1" highlightClick="0" endSnd="0"/>
                        </a:rPr>
                        <a:t>33/5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9" invalidUrl="" action="" tgtFrame="" tooltip="" history="1" highlightClick="0" endSnd="0"/>
                        </a:rPr>
                        <a:t>55/4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0" invalidUrl="" action="" tgtFrame="" tooltip="" history="1" highlightClick="0" endSnd="0"/>
                        </a:rPr>
                        <a:t>27/5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1" invalidUrl="" action="" tgtFrame="" tooltip="" history="1" highlightClick="0" endSnd="0"/>
                        </a:rPr>
                        <a:t>25/5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7. Путина Полина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8509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2" invalidUrl="" action="" tgtFrame="" tooltip="" history="1" highlightClick="0" endSnd="0"/>
                        </a:rPr>
                        <a:t>61/95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F1B8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36/4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C2479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35/5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3" invalidUrl="" action="" tgtFrame="" tooltip="" history="1" highlightClick="0" endSnd="0"/>
                        </a:rPr>
                        <a:t>52/4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4" invalidUrl="" action="" tgtFrame="" tooltip="" history="1" highlightClick="0" endSnd="0"/>
                        </a:rPr>
                        <a:t>30/5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5" invalidUrl="" action="" tgtFrame="" tooltip="" history="1" highlightClick="0" endSnd="0"/>
                        </a:rPr>
                        <a:t>25/5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8. Русановский Глеб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2225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6" invalidUrl="" action="" tgtFrame="" tooltip="" history="1" highlightClick="0" endSnd="0"/>
                        </a:rPr>
                        <a:t>57/88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7" invalidUrl="" action="" tgtFrame="" tooltip="" history="1" highlightClick="0" endSnd="0"/>
                        </a:rPr>
                        <a:t>49/74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8" invalidUrl="" action="" tgtFrame="" tooltip="" history="1" highlightClick="0" endSnd="0"/>
                        </a:rPr>
                        <a:t>28/4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9" invalidUrl="" action="" tgtFrame="" tooltip="" history="1" highlightClick="0" endSnd="0"/>
                        </a:rPr>
                        <a:t>54/4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0" invalidUrl="" action="" tgtFrame="" tooltip="" history="1" highlightClick="0" endSnd="0"/>
                        </a:rPr>
                        <a:t>26/5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1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9. Стовба Глеб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2225">
                <a:tc>
                  <a:txBody>
                    <a:bodyPr/>
                    <a:lstStyle/>
                    <a:p>
                      <a:pPr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51.8/80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18.7/5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20/5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53.4/81.8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32.5/4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30.3/4.5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57.3/4.3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27.1/4.9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23.8/4.3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Средний балл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1" name="Shape 261"/>
          <p:cNvSpPr/>
          <p:nvPr/>
        </p:nvSpPr>
        <p:spPr>
          <a:xfrm>
            <a:off x="6094411" y="571500"/>
            <a:ext cx="5172076" cy="6200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3600">
                <a:solidFill>
                  <a:srgbClr val="1F049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ЕГЭ обществознание</a:t>
            </a:r>
          </a:p>
        </p:txBody>
      </p:sp>
      <p:pic>
        <p:nvPicPr>
          <p:cNvPr id="262" name="412876003.gif"/>
          <p:cNvPicPr>
            <a:picLocks noChangeAspect="0"/>
          </p:cNvPicPr>
          <p:nvPr/>
        </p:nvPicPr>
        <p:blipFill>
          <a:blip r:embed="rId62">
            <a:extLst/>
          </a:blip>
          <a:stretch>
            <a:fillRect/>
          </a:stretch>
        </p:blipFill>
        <p:spPr>
          <a:xfrm>
            <a:off x="489743" y="264715"/>
            <a:ext cx="1625601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" name="Table 264"/>
          <p:cNvGraphicFramePr/>
          <p:nvPr/>
        </p:nvGraphicFramePr>
        <p:xfrm>
          <a:off x="551829" y="3263900"/>
          <a:ext cx="11939238" cy="5246490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{4C3C2611-4C71-4FC5-86AE-919BDF0F9419}</a:tableStyleId>
              </a:tblPr>
              <a:tblGrid>
                <a:gridCol w="982276"/>
                <a:gridCol w="989976"/>
                <a:gridCol w="1342798"/>
                <a:gridCol w="927169"/>
                <a:gridCol w="1499662"/>
                <a:gridCol w="1547000"/>
                <a:gridCol w="1274228"/>
                <a:gridCol w="1211829"/>
                <a:gridCol w="2126199"/>
              </a:tblGrid>
              <a:tr h="681918">
                <a:tc>
                  <a:txBody>
                    <a:bodyPr/>
                    <a:lstStyle/>
                    <a:p>
                      <a:pPr>
                        <a:defRPr b="0"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3217233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b="0"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02.01.2018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3205713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22.12.2017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" tgtFrame="" tooltip="" history="1" highlightClick="0" endSnd="0"/>
                        </a:rPr>
                        <a:t>3190783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контроль знаний по теме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14.12.2017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3190764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14.12.2017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3178526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"Человек и общество"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08.12.2017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3153163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Экономика, уровень части 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23.11.2017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3148783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кр 3 экономика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21.11.2017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0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3125828</a:t>
                      </a:r>
                      <a:r>
                        <a:rPr u="none">
                          <a:solidFill>
                            <a:srgbClr val="000000"/>
                          </a:solidFill>
                          <a:uFillTx/>
                        </a:rPr>
                        <a:t> экономика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0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07.11.2017 MSK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u="sng">
                          <a:solidFill>
                            <a:srgbClr val="FF2D2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11 Б   класс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2322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 invalidUrl="" action="" tgtFrame="" tooltip="" history="1" highlightClick="0" endSnd="0"/>
                        </a:rPr>
                        <a:t>37/61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10/3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34/58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23/3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26/4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18/3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 Golovin Andrey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86767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45/69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6" invalidUrl="" action="" tgtFrame="" tooltip="" history="1" highlightClick="0" endSnd="0"/>
                        </a:rPr>
                        <a:t>14/4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7" invalidUrl="" action="" tgtFrame="" tooltip="" history="1" highlightClick="0" endSnd="0"/>
                        </a:rPr>
                        <a:t>12/3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8" invalidUrl="" action="" tgtFrame="" tooltip="" history="1" highlightClick="0" endSnd="0"/>
                        </a:rPr>
                        <a:t>46/70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26/50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0" invalidUrl="" action="" tgtFrame="" tooltip="" history="1" highlightClick="0" endSnd="0"/>
                        </a:rPr>
                        <a:t>20/3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1" invalidUrl="" action="" tgtFrame="" tooltip="" history="1" highlightClick="0" endSnd="0"/>
                        </a:rPr>
                        <a:t>34/5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2" invalidUrl="" action="" tgtFrame="" tooltip="" history="1" highlightClick="0" endSnd="0"/>
                        </a:rPr>
                        <a:t>17/3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 shchukin lev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2322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3" invalidUrl="" action="" tgtFrame="" tooltip="" history="1" highlightClick="0" endSnd="0"/>
                        </a:rPr>
                        <a:t>45/69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4" invalidUrl="" action="" tgtFrame="" tooltip="" history="1" highlightClick="0" endSnd="0"/>
                        </a:rPr>
                        <a:t>20/5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5" invalidUrl="" action="" tgtFrame="" tooltip="" history="1" highlightClick="0" endSnd="0"/>
                        </a:rPr>
                        <a:t>45/69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6" invalidUrl="" action="" tgtFrame="" tooltip="" history="1" highlightClick="0" endSnd="0"/>
                        </a:rPr>
                        <a:t>28/4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7" invalidUrl="" action="" tgtFrame="" tooltip="" history="1" highlightClick="0" endSnd="0"/>
                        </a:rPr>
                        <a:t>23/3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8" invalidUrl="" action="" tgtFrame="" tooltip="" history="1" highlightClick="0" endSnd="0"/>
                        </a:rPr>
                        <a:t>55/4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9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 Акмулаева Ксения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2322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0" invalidUrl="" action="" tgtFrame="" tooltip="" history="1" highlightClick="0" endSnd="0"/>
                        </a:rPr>
                        <a:t>46/70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1" invalidUrl="" action="" tgtFrame="" tooltip="" history="1" highlightClick="0" endSnd="0"/>
                        </a:rPr>
                        <a:t>52/79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2" invalidUrl="" action="" tgtFrame="" tooltip="" history="1" highlightClick="0" endSnd="0"/>
                        </a:rPr>
                        <a:t>30/4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3" invalidUrl="" action="" tgtFrame="" tooltip="" history="1" highlightClick="0" endSnd="0"/>
                        </a:rPr>
                        <a:t>57/4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4" invalidUrl="" action="" tgtFrame="" tooltip="" history="1" highlightClick="0" endSnd="0"/>
                        </a:rPr>
                        <a:t>28/5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 Бородин Николай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86767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5" invalidUrl="" action="" tgtFrame="" tooltip="" history="1" highlightClick="0" endSnd="0"/>
                        </a:rPr>
                        <a:t>51/78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6" invalidUrl="" action="" tgtFrame="" tooltip="" history="1" highlightClick="0" endSnd="0"/>
                        </a:rPr>
                        <a:t>17/5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12/3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7" invalidUrl="" action="" tgtFrame="" tooltip="" history="1" highlightClick="0" endSnd="0"/>
                        </a:rPr>
                        <a:t>50/76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8" invalidUrl="" action="" tgtFrame="" tooltip="" history="1" highlightClick="0" endSnd="0"/>
                        </a:rPr>
                        <a:t>36/4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23/3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9" invalidUrl="" action="" tgtFrame="" tooltip="" history="1" highlightClick="0" endSnd="0"/>
                        </a:rPr>
                        <a:t>55/4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0" invalidUrl="" action="" tgtFrame="" tooltip="" history="1" highlightClick="0" endSnd="0"/>
                        </a:rPr>
                        <a:t>24/4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1" invalidUrl="" action="" tgtFrame="" tooltip="" history="1" highlightClick="0" endSnd="0"/>
                        </a:rPr>
                        <a:t>18/3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5. Ваньчкова Дарья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2322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2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3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4" invalidUrl="" action="" tgtFrame="" tooltip="" history="1" highlightClick="0" endSnd="0"/>
                        </a:rPr>
                        <a:t>60/93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5" invalidUrl="" action="" tgtFrame="" tooltip="" history="1" highlightClick="0" endSnd="0"/>
                        </a:rPr>
                        <a:t>42/5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6" invalidUrl="" action="" tgtFrame="" tooltip="" history="1" highlightClick="0" endSnd="0"/>
                        </a:rPr>
                        <a:t>33/5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7" invalidUrl="" action="" tgtFrame="" tooltip="" history="1" highlightClick="0" endSnd="0"/>
                        </a:rPr>
                        <a:t>73/5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8" invalidUrl="" action="" tgtFrame="" tooltip="" history="1" highlightClick="0" endSnd="0"/>
                        </a:rPr>
                        <a:t>27/5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6. Кабанова Елизавета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86767">
                <a:tc>
                  <a:txBody>
                    <a:bodyPr/>
                    <a:lstStyle/>
                    <a:p>
                      <a:pPr algn="l">
                        <a:defRPr b="0" cap="none" spc="0" sz="1000">
                          <a:solidFill>
                            <a:srgbClr val="367DA2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9" invalidUrl="" action="" tgtFrame="" tooltip="" history="1" highlightClick="0" endSnd="0"/>
                        </a:rPr>
                        <a:t>3/2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0" invalidUrl="" action="" tgtFrame="" tooltip="" history="1" highlightClick="0" endSnd="0"/>
                        </a:rPr>
                        <a:t>4/2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1" invalidUrl="" action="" tgtFrame="" tooltip="" history="1" highlightClick="0" endSnd="0"/>
                        </a:rPr>
                        <a:t>3/2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7. Последова Анастасия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2322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2" invalidUrl="" action="" tgtFrame="" tooltip="" history="1" highlightClick="0" endSnd="0"/>
                        </a:rPr>
                        <a:t>60/93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3" invalidUrl="" action="" tgtFrame="" tooltip="" history="1" highlightClick="0" endSnd="0"/>
                        </a:rPr>
                        <a:t>19/5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4" invalidUrl="" action="" tgtFrame="" tooltip="" history="1" highlightClick="0" endSnd="0"/>
                        </a:rPr>
                        <a:t>21/5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5" invalidUrl="" action="" tgtFrame="" tooltip="" history="1" highlightClick="0" endSnd="0"/>
                        </a:rPr>
                        <a:t>62/97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6" invalidUrl="" action="" tgtFrame="" tooltip="" history="1" highlightClick="0" endSnd="0"/>
                        </a:rPr>
                        <a:t>36/4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7" invalidUrl="" action="" tgtFrame="" tooltip="" history="1" highlightClick="0" endSnd="0"/>
                        </a:rPr>
                        <a:t>29/4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8" invalidUrl="" action="" tgtFrame="" tooltip="" history="1" highlightClick="0" endSnd="0"/>
                        </a:rPr>
                        <a:t>72/5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9" invalidUrl="" action="" tgtFrame="" tooltip="" history="1" highlightClick="0" endSnd="0"/>
                        </a:rPr>
                        <a:t>30/5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8. Соколова Екатерина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2322">
                <a:tc>
                  <a:txBody>
                    <a:bodyPr/>
                    <a:lstStyle/>
                    <a:p>
                      <a:pPr>
                        <a:defRPr b="0"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0" invalidUrl="" action="" tgtFrame="" tooltip="" history="1" highlightClick="0" endSnd="0"/>
                        </a:rPr>
                        <a:t>45/69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1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2" invalidUrl="" action="" tgtFrame="" tooltip="" history="1" highlightClick="0" endSnd="0"/>
                        </a:rPr>
                        <a:t>18/5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0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3" invalidUrl="" action="" tgtFrame="" tooltip="" history="1" highlightClick="0" endSnd="0"/>
                        </a:rPr>
                        <a:t>40/5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4" invalidUrl="" action="" tgtFrame="" tooltip="" history="1" highlightClick="0" endSnd="0"/>
                        </a:rPr>
                        <a:t>31/4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5" invalidUrl="" action="" tgtFrame="" tooltip="" history="1" highlightClick="0" endSnd="0"/>
                        </a:rPr>
                        <a:t>69/5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200" u="sng">
                          <a:solidFill>
                            <a:srgbClr val="08094A"/>
                          </a:solidFill>
                          <a:uFill>
                            <a:solidFill>
                              <a:srgbClr val="08094A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6" invalidUrl="" action="" tgtFrame="" tooltip="" history="1" highlightClick="0" endSnd="0"/>
                        </a:rPr>
                        <a:t>23/4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9. Химич Максим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6464">
                <a:tc>
                  <a:txBody>
                    <a:bodyPr/>
                    <a:lstStyle/>
                    <a:p>
                      <a:pPr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47/72.7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14.8/4.3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18.1/4.6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46.9/74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31.9/4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30/4.3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63.5/4.5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19.5/3.6</a:t>
                      </a:r>
                    </a:p>
                  </a:txBody>
                  <a:tcPr marL="25400" marR="25400" marT="25400" marB="25400" anchor="ctr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5F5E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Средний балл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8000"/>
                      </a:solidFill>
                      <a:miter lim="400000"/>
                    </a:lnL>
                    <a:lnR w="38100">
                      <a:solidFill>
                        <a:srgbClr val="008000"/>
                      </a:solidFill>
                      <a:miter lim="400000"/>
                    </a:lnR>
                    <a:lnT w="38100">
                      <a:solidFill>
                        <a:srgbClr val="008000"/>
                      </a:solidFill>
                      <a:miter lim="400000"/>
                    </a:lnT>
                    <a:lnB w="38100">
                      <a:solidFill>
                        <a:srgbClr val="008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5" name="Shape 265"/>
          <p:cNvSpPr/>
          <p:nvPr/>
        </p:nvSpPr>
        <p:spPr>
          <a:xfrm>
            <a:off x="6869111" y="1295400"/>
            <a:ext cx="5172076" cy="6200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3600">
                <a:solidFill>
                  <a:srgbClr val="1F049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ЕГЭ обществознание</a:t>
            </a:r>
          </a:p>
        </p:txBody>
      </p:sp>
      <p:pic>
        <p:nvPicPr>
          <p:cNvPr id="266" name="412876003.gif"/>
          <p:cNvPicPr>
            <a:picLocks noChangeAspect="0"/>
          </p:cNvPicPr>
          <p:nvPr/>
        </p:nvPicPr>
        <p:blipFill>
          <a:blip r:embed="rId67">
            <a:extLst/>
          </a:blip>
          <a:stretch>
            <a:fillRect/>
          </a:stretch>
        </p:blipFill>
        <p:spPr>
          <a:xfrm>
            <a:off x="335756" y="524371"/>
            <a:ext cx="1625601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516644" y="372533"/>
            <a:ext cx="11658601" cy="1133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b="1" cap="all" i="1" spc="252" sz="2800">
                <a:solidFill>
                  <a:srgbClr val="2B38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Диагностическая работа по </a:t>
            </a:r>
            <a:r>
              <a:rPr>
                <a:solidFill>
                  <a:srgbClr val="942C36"/>
                </a:solidFill>
              </a:rPr>
              <a:t>истории</a:t>
            </a:r>
            <a:r>
              <a:t> </a:t>
            </a:r>
            <a:r>
              <a:rPr spc="288" sz="3200"/>
              <a:t>ВПР</a:t>
            </a:r>
            <a:endParaRPr spc="288" sz="3200"/>
          </a:p>
          <a:p>
            <a:pPr>
              <a:defRPr b="1" cap="all" i="1" spc="252" sz="2800">
                <a:solidFill>
                  <a:srgbClr val="2B38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11-А класс</a:t>
            </a:r>
          </a:p>
        </p:txBody>
      </p:sp>
      <p:graphicFrame>
        <p:nvGraphicFramePr>
          <p:cNvPr id="269" name="Table 269"/>
          <p:cNvGraphicFramePr/>
          <p:nvPr/>
        </p:nvGraphicFramePr>
        <p:xfrm>
          <a:off x="580917" y="1866151"/>
          <a:ext cx="11906466" cy="606974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{CF821DB8-F4EB-4A41-A1BA-3FCAFE7338EE}</a:tableStyleId>
              </a:tblPr>
              <a:tblGrid>
                <a:gridCol w="181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1270211"/>
              </a:tblGrid>
              <a:tr h="601901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10269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№задания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5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6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8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10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11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12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всего 
баллов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  <a:lnT w="63500">
                      <a:solidFill>
                        <a:srgbClr val="072B5B"/>
                      </a:solidFill>
                      <a:miter lim="400000"/>
                    </a:lnT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10269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Баллы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B48CB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21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Березина В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348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Грибань Н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535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Ролдуга А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DD3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572204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Родионова А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24D51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10269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Никитина В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Шмелев И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2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Цема Ю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E25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19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10269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Соболева Е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471697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Стовба П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3D0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601901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102697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Холикбердиев Б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72B5B"/>
                      </a:solidFill>
                      <a:miter lim="400000"/>
                    </a:lnL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72B5B"/>
                      </a:solidFill>
                      <a:miter lim="400000"/>
                    </a:lnR>
                    <a:lnB w="63500">
                      <a:solidFill>
                        <a:srgbClr val="072B5B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body" sz="quarter" idx="1"/>
          </p:nvPr>
        </p:nvSpPr>
        <p:spPr>
          <a:xfrm>
            <a:off x="673100" y="85526"/>
            <a:ext cx="11658600" cy="1026965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  <p:txBody>
          <a:bodyPr/>
          <a:lstStyle/>
          <a:p>
            <a:pPr defTabSz="443484">
              <a:defRPr b="1" i="1" spc="244" sz="2716">
                <a:solidFill>
                  <a:srgbClr val="2B38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Диагностическая работа по </a:t>
            </a:r>
            <a:r>
              <a:rPr>
                <a:solidFill>
                  <a:srgbClr val="FF2600"/>
                </a:solidFill>
              </a:rPr>
              <a:t>истории </a:t>
            </a:r>
            <a:r>
              <a:rPr spc="288" sz="3201"/>
              <a:t>ВПР</a:t>
            </a:r>
            <a:endParaRPr spc="288" sz="3201"/>
          </a:p>
          <a:p>
            <a:pPr defTabSz="443484">
              <a:defRPr b="1" i="1" spc="244" sz="2716">
                <a:solidFill>
                  <a:srgbClr val="2B38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11-Б класс</a:t>
            </a:r>
          </a:p>
        </p:txBody>
      </p:sp>
      <p:graphicFrame>
        <p:nvGraphicFramePr>
          <p:cNvPr id="272" name="Table 272"/>
          <p:cNvGraphicFramePr/>
          <p:nvPr/>
        </p:nvGraphicFramePr>
        <p:xfrm>
          <a:off x="668717" y="1512146"/>
          <a:ext cx="5093548" cy="563541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{CF821DB8-F4EB-4A41-A1BA-3FCAFE7338EE}</a:tableStyleId>
              </a:tblPr>
              <a:tblGrid>
                <a:gridCol w="2350212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730211"/>
                <a:gridCol w="910211"/>
              </a:tblGrid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№ задания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5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6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8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10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11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9" sz="15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12</a:t>
                      </a:r>
                    </a:p>
                  </a:txBody>
                  <a:tcPr marL="0" marR="0" marT="0" marB="0" anchor="t" anchorCtr="0" horzOverflow="overflow"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4C4F"/>
                          </a:solidFill>
                        </a:rPr>
                        <a:t>всего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  <a:lnT w="63500">
                      <a:solidFill>
                        <a:srgbClr val="081D7C"/>
                      </a:solidFill>
                      <a:miter lim="400000"/>
                    </a:lnT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4" sz="1700">
                          <a:solidFill>
                            <a:srgbClr val="6E49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Баллы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6E49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21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F90D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Казакова В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0D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9" sz="2000">
                          <a:solidFill>
                            <a:srgbClr val="00F90D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Фитисова П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9" sz="2000">
                          <a:solidFill>
                            <a:srgbClr val="244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F946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Химич М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46"/>
                          </a:solidFill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E3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Недяк А 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E3F"/>
                          </a:solidFill>
                        </a:rPr>
                        <a:t>8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EF90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Акмулаева К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EF90F"/>
                          </a:solidFill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Бородин К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13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Соколова Е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F919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Кабанова Е 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9"/>
                          </a:solidFill>
                        </a:rPr>
                        <a:t>19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523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Ваньчкова Д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523"/>
                          </a:solidFill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FF3F50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Последова 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FF3F50"/>
                          </a:solidFill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Панев В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Головин А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5B5854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solidFill>
                            <a:srgbClr val="00F912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Николаева Н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00F912"/>
                          </a:solidFill>
                        </a:rPr>
                        <a:t>19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Петров Даниил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</a:tcPr>
                </a:tc>
              </a:tr>
              <a:tr h="404542"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2" sz="1600"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Щукин Лев</a:t>
                      </a:r>
                    </a:p>
                  </a:txBody>
                  <a:tcPr marL="0" marR="0" marT="0" marB="0" anchor="t" anchorCtr="0" horzOverflow="overflow">
                    <a:lnL w="63500">
                      <a:solidFill>
                        <a:srgbClr val="081D7C"/>
                      </a:solidFill>
                      <a:miter lim="400000"/>
                    </a:lnL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28" sz="14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cap="all" spc="39" sz="2000">
                          <a:solidFill>
                            <a:srgbClr val="2447FF"/>
                          </a:solidFill>
                        </a:rPr>
                        <a:t>20</a:t>
                      </a:r>
                    </a:p>
                  </a:txBody>
                  <a:tcPr marL="0" marR="0" marT="0" marB="0" anchor="t" anchorCtr="0" horzOverflow="overflow">
                    <a:lnR w="63500">
                      <a:solidFill>
                        <a:srgbClr val="081D7C"/>
                      </a:solidFill>
                      <a:miter lim="400000"/>
                    </a:lnR>
                    <a:lnB w="63500">
                      <a:solidFill>
                        <a:srgbClr val="081D7C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057" y="-1825881"/>
            <a:ext cx="10742882" cy="22879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Table 274"/>
          <p:cNvGraphicFramePr/>
          <p:nvPr/>
        </p:nvGraphicFramePr>
        <p:xfrm>
          <a:off x="63365" y="1946767"/>
          <a:ext cx="12954270" cy="59362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{33BA23B1-9221-436E-865A-0063620EA4FD}</a:tableStyleId>
              </a:tblPr>
              <a:tblGrid>
                <a:gridCol w="2016585"/>
                <a:gridCol w="384853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374421"/>
                <a:gridCol w="419108"/>
                <a:gridCol w="696977"/>
              </a:tblGrid>
              <a:tr h="1656209">
                <a:tc>
                  <a:txBody>
                    <a:bodyPr/>
                    <a:lstStyle/>
                    <a:p>
                      <a:pPr indent="228600"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222B86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№ Задания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72B5B"/>
                      </a:solidFill>
                      <a:miter lim="400000"/>
                    </a:lnL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5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6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8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10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11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12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13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14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15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16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18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19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F4C3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Ч
1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21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22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23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24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5B5854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25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D544D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ч
2</a:t>
                      </a:r>
                    </a:p>
                  </a:txBody>
                  <a:tcPr marL="0" marR="0" marT="0" marB="0" anchor="t" anchorCtr="0" horzOverflow="overflow"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22E0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Общий балл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72B5B"/>
                      </a:solidFill>
                      <a:miter lim="400000"/>
                    </a:lnR>
                    <a:lnT w="76200">
                      <a:solidFill>
                        <a:srgbClr val="072B5B"/>
                      </a:solidFill>
                      <a:miter lim="400000"/>
                    </a:lnT>
                  </a:tcPr>
                </a:tc>
              </a:tr>
              <a:tr h="355503">
                <a:tc>
                  <a:txBody>
                    <a:bodyPr/>
                    <a:lstStyle/>
                    <a:p>
                      <a:pPr indent="228600"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Баллы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42" sz="2100">
                          <a:solidFill>
                            <a:srgbClr val="FF40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55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962087">
                <a:tc>
                  <a:txBody>
                    <a:bodyPr/>
                    <a:lstStyle/>
                    <a:p>
                      <a:pPr indent="228600"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0433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Русановский Г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F4C3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767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D544D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18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00EA3C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39/68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962087">
                <a:tc>
                  <a:txBody>
                    <a:bodyPr/>
                    <a:lstStyle/>
                    <a:p>
                      <a:pPr indent="228600"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Стовба Г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F4C3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46D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D544D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22E0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25/51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962087">
                <a:tc>
                  <a:txBody>
                    <a:bodyPr/>
                    <a:lstStyle/>
                    <a:p>
                      <a:pPr indent="228600"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Босько Р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72B5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F4C3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304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D544D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22E0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24/50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72B5B"/>
                      </a:solidFill>
                      <a:miter lim="400000"/>
                    </a:lnR>
                  </a:tcPr>
                </a:tc>
              </a:tr>
              <a:tr h="962087">
                <a:tc>
                  <a:txBody>
                    <a:bodyPr/>
                    <a:lstStyle/>
                    <a:p>
                      <a:pPr indent="228600" algn="l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Канина К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72B5B"/>
                      </a:solidFill>
                      <a:miter lim="400000"/>
                    </a:lnL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F4C3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12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-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-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-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-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4556F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D544DF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cap="all" spc="38" sz="1900">
                          <a:solidFill>
                            <a:srgbClr val="F22E0E"/>
                          </a:solidFill>
                          <a:latin typeface="+mj-lt"/>
                          <a:ea typeface="+mj-ea"/>
                          <a:cs typeface="+mj-cs"/>
                          <a:sym typeface="Helvetica Neue"/>
                        </a:rPr>
                        <a:t>16/41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72B5B"/>
                      </a:solidFill>
                      <a:miter lim="400000"/>
                    </a:lnR>
                    <a:lnB w="76200">
                      <a:solidFill>
                        <a:srgbClr val="072B5B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75" name="Shape 275"/>
          <p:cNvSpPr/>
          <p:nvPr/>
        </p:nvSpPr>
        <p:spPr>
          <a:xfrm>
            <a:off x="2084578" y="583007"/>
            <a:ext cx="9089645" cy="9548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i="1" spc="252" sz="2800">
                <a:solidFill>
                  <a:srgbClr val="2B38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Диагностическая работа по </a:t>
            </a:r>
            <a:r>
              <a:rPr>
                <a:solidFill>
                  <a:srgbClr val="942C36"/>
                </a:solidFill>
              </a:rPr>
              <a:t>истории</a:t>
            </a:r>
          </a:p>
          <a:p>
            <a:pPr>
              <a:defRPr b="1" cap="all" i="1" spc="252" sz="2800">
                <a:solidFill>
                  <a:srgbClr val="2B38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ЕГЭ 11-А класс</a:t>
            </a:r>
          </a:p>
        </p:txBody>
      </p:sp>
      <p:sp>
        <p:nvSpPr>
          <p:cNvPr id="276" name="Shape 276"/>
          <p:cNvSpPr/>
          <p:nvPr/>
        </p:nvSpPr>
        <p:spPr>
          <a:xfrm>
            <a:off x="5368391" y="8215707"/>
            <a:ext cx="29538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rgbClr val="0433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Минимум 32 балла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ubTitle" idx="1"/>
          </p:nvPr>
        </p:nvSpPr>
        <p:spPr>
          <a:xfrm>
            <a:off x="228600" y="-21432"/>
            <a:ext cx="12547601" cy="869895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429768">
              <a:defRPr b="1" spc="200" sz="5000">
                <a:solidFill>
                  <a:srgbClr val="F80729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Вывод:</a:t>
            </a:r>
            <a:endParaRPr spc="203"/>
          </a:p>
          <a:p>
            <a:pPr defTabSz="429768">
              <a:defRPr spc="200" sz="5000">
                <a:solidFill>
                  <a:srgbClr val="1B00F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Нет системы в подготовке </a:t>
            </a:r>
            <a:endParaRPr spc="203"/>
          </a:p>
          <a:p>
            <a:pPr defTabSz="429768">
              <a:defRPr spc="200" sz="5000">
                <a:solidFill>
                  <a:srgbClr val="1B00F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 экзамену по обществознанию </a:t>
            </a:r>
            <a:endParaRPr spc="203"/>
          </a:p>
          <a:p>
            <a:pPr defTabSz="429768">
              <a:defRPr spc="200" sz="5000">
                <a:solidFill>
                  <a:srgbClr val="1B00F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 следующих учащихся:</a:t>
            </a:r>
            <a:endParaRPr spc="203"/>
          </a:p>
          <a:p>
            <a:pPr defTabSz="429768">
              <a:defRPr b="1" spc="200" sz="5000">
                <a:solidFill>
                  <a:srgbClr val="9C059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Босько Р., Ваньчковой Д., Головина А., Щукина Л</a:t>
            </a:r>
            <a:r>
              <a:rPr b="0">
                <a:solidFill>
                  <a:srgbClr val="1B00FE"/>
                </a:solidFill>
              </a:rPr>
              <a:t>.</a:t>
            </a:r>
            <a:endParaRPr spc="203">
              <a:solidFill>
                <a:srgbClr val="1B00FE"/>
              </a:solidFill>
            </a:endParaRPr>
          </a:p>
          <a:p>
            <a:pPr defTabSz="429768">
              <a:defRPr spc="200" sz="5000">
                <a:solidFill>
                  <a:srgbClr val="1B00F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/>
              <a:t>Особо обратить</a:t>
            </a:r>
            <a:r>
              <a:t> внимание на выбор предмета для сдачи ЕГЭ</a:t>
            </a:r>
          </a:p>
          <a:p>
            <a:pPr defTabSz="429768">
              <a:defRPr spc="200" sz="5000">
                <a:solidFill>
                  <a:srgbClr val="1B00F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FE002B"/>
                </a:solidFill>
              </a:rPr>
              <a:t>Егоровой М., Головина А. и Последовой Н</a:t>
            </a:r>
            <a:r>
              <a:t>.</a:t>
            </a:r>
          </a:p>
        </p:txBody>
      </p:sp>
      <p:pic>
        <p:nvPicPr>
          <p:cNvPr id="279" name="L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61" y="92695"/>
            <a:ext cx="1958083" cy="1958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xfrm>
            <a:off x="372533" y="427103"/>
            <a:ext cx="12259734" cy="135612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 i="1" spc="118" sz="6000">
                <a:solidFill>
                  <a:srgbClr val="304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Спасибо за внимание!</a:t>
            </a:r>
          </a:p>
        </p:txBody>
      </p:sp>
      <p:pic>
        <p:nvPicPr>
          <p:cNvPr id="282" name="1304235853_demotivator_pak_nomer24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6223" y="1843186"/>
            <a:ext cx="9300977" cy="7702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slide-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5">
                    <a:lumOff val="9852"/>
                  </a:schemeClr>
                </a:solidFill>
              </a:defRPr>
            </a:pPr>
          </a:p>
        </p:txBody>
      </p:sp>
      <p:sp>
        <p:nvSpPr>
          <p:cNvPr id="169" name="Shape 169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0" name="slide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45" y="596900"/>
            <a:ext cx="12192001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ubTitle" idx="1"/>
          </p:nvPr>
        </p:nvSpPr>
        <p:spPr>
          <a:xfrm>
            <a:off x="25400" y="99862"/>
            <a:ext cx="11328400" cy="851247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defTabSz="256031">
              <a:defRPr b="1" i="1" spc="128" sz="4900" u="sng">
                <a:solidFill>
                  <a:srgbClr val="F8061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Обществознание</a:t>
            </a:r>
            <a:r>
              <a:rPr b="0" spc="163">
                <a:latin typeface="Helvetica Neue Medium"/>
                <a:ea typeface="Helvetica Neue Medium"/>
                <a:cs typeface="Helvetica Neue Medium"/>
                <a:sym typeface="Helvetica Neue Medium"/>
              </a:rPr>
              <a:t>:</a:t>
            </a:r>
            <a:endParaRPr spc="196"/>
          </a:p>
          <a:p>
            <a:pPr defTabSz="256031">
              <a:defRPr spc="120" sz="3000">
                <a:solidFill>
                  <a:srgbClr val="F8061E"/>
                </a:solidFill>
              </a:defRPr>
            </a:pPr>
          </a:p>
          <a:p>
            <a:pPr defTabSz="256031">
              <a:defRPr spc="100" sz="3000">
                <a:solidFill>
                  <a:srgbClr val="1C00FD"/>
                </a:solidFill>
              </a:defRPr>
            </a:pPr>
            <a:r>
              <a:t>Планируют сдавать</a:t>
            </a:r>
            <a:r>
              <a:rPr b="1" sz="3700">
                <a:solidFill>
                  <a:srgbClr val="F70827"/>
                </a:solidFill>
                <a:latin typeface="+mj-lt"/>
                <a:ea typeface="+mj-ea"/>
                <a:cs typeface="+mj-cs"/>
                <a:sym typeface="Helvetica Neue"/>
              </a:rPr>
              <a:t> </a:t>
            </a:r>
            <a:endParaRPr b="1" spc="149" sz="3700">
              <a:solidFill>
                <a:srgbClr val="F70827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defTabSz="256031">
              <a:defRPr b="1" spc="100" sz="3700" u="sng">
                <a:solidFill>
                  <a:srgbClr val="F70827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pc="124" sz="4600"/>
              <a:t>18</a:t>
            </a:r>
            <a:r>
              <a:t> </a:t>
            </a:r>
            <a:r>
              <a:rPr u="none"/>
              <a:t> </a:t>
            </a:r>
            <a:endParaRPr spc="149"/>
          </a:p>
          <a:p>
            <a:pPr defTabSz="256031">
              <a:defRPr spc="100" sz="3000">
                <a:solidFill>
                  <a:srgbClr val="1C00FD"/>
                </a:solidFill>
              </a:defRPr>
            </a:pPr>
            <a:r>
              <a:t>учащихся выпускных классов</a:t>
            </a:r>
            <a:endParaRPr spc="120"/>
          </a:p>
          <a:p>
            <a:pPr defTabSz="256031">
              <a:defRPr spc="120" sz="3000">
                <a:solidFill>
                  <a:srgbClr val="1C00FD"/>
                </a:solidFill>
              </a:defRPr>
            </a:pPr>
          </a:p>
          <a:p>
            <a:pPr defTabSz="256031">
              <a:defRPr spc="120" sz="3000">
                <a:solidFill>
                  <a:srgbClr val="1C00FD"/>
                </a:solidFill>
              </a:defRPr>
            </a:pPr>
          </a:p>
          <a:p>
            <a:pPr defTabSz="256031">
              <a:defRPr b="1" i="1" spc="100" sz="3800" u="sng">
                <a:solidFill>
                  <a:srgbClr val="F7092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pc="118" sz="4500"/>
              <a:t>История</a:t>
            </a:r>
            <a:r>
              <a:t>:</a:t>
            </a:r>
            <a:endParaRPr spc="154"/>
          </a:p>
          <a:p>
            <a:pPr defTabSz="256031">
              <a:defRPr b="1" spc="154" sz="3800">
                <a:solidFill>
                  <a:srgbClr val="F7092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defTabSz="256031">
              <a:defRPr spc="100" sz="3000">
                <a:solidFill>
                  <a:srgbClr val="1C00FD"/>
                </a:solidFill>
              </a:defRPr>
            </a:pPr>
            <a:r>
              <a:t>планируют сдавать</a:t>
            </a:r>
            <a:r>
              <a:rPr b="1" sz="3600">
                <a:solidFill>
                  <a:srgbClr val="F70928"/>
                </a:solidFill>
                <a:latin typeface="+mj-lt"/>
                <a:ea typeface="+mj-ea"/>
                <a:cs typeface="+mj-cs"/>
                <a:sym typeface="Helvetica Neue"/>
              </a:rPr>
              <a:t> </a:t>
            </a:r>
            <a:endParaRPr b="1" spc="147" sz="3600">
              <a:solidFill>
                <a:srgbClr val="F70928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defTabSz="256031">
              <a:defRPr b="1" spc="100" sz="3600" u="sng">
                <a:solidFill>
                  <a:srgbClr val="F70928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pc="136" sz="4900"/>
              <a:t>4</a:t>
            </a:r>
            <a:r>
              <a:rPr b="0" sz="3000">
                <a:solidFill>
                  <a:srgbClr val="1C00F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endParaRPr spc="120" sz="3000">
              <a:solidFill>
                <a:srgbClr val="1C00FD"/>
              </a:solidFill>
            </a:endParaRPr>
          </a:p>
          <a:p>
            <a:pPr defTabSz="256031">
              <a:defRPr spc="100" sz="3000">
                <a:solidFill>
                  <a:srgbClr val="1C00FD"/>
                </a:solidFill>
              </a:defRPr>
            </a:pPr>
            <a:r>
              <a:t>учащихся</a:t>
            </a:r>
            <a:endParaRPr spc="120"/>
          </a:p>
        </p:txBody>
      </p:sp>
      <p:pic>
        <p:nvPicPr>
          <p:cNvPr id="17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9446" y="4576961"/>
            <a:ext cx="2961654" cy="4649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BA2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61614" y="215900"/>
            <a:ext cx="12481572" cy="1282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3200">
                <a:solidFill>
                  <a:srgbClr val="2C00D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Анализ контрольной работы по обществознанию от 06.12.17 </a:t>
            </a:r>
          </a:p>
          <a:p>
            <a:pPr algn="l">
              <a:defRPr b="1">
                <a:solidFill>
                  <a:srgbClr val="2C00D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b="1" u="sng">
                <a:solidFill>
                  <a:srgbClr val="2C00D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11-А класс</a:t>
            </a:r>
          </a:p>
        </p:txBody>
      </p:sp>
      <p:graphicFrame>
        <p:nvGraphicFramePr>
          <p:cNvPr id="180" name="Chart 180"/>
          <p:cNvGraphicFramePr/>
          <p:nvPr/>
        </p:nvGraphicFramePr>
        <p:xfrm>
          <a:off x="1093031" y="1996922"/>
          <a:ext cx="4614703" cy="320069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181" name="Chart 181"/>
          <p:cNvGraphicFramePr/>
          <p:nvPr/>
        </p:nvGraphicFramePr>
        <p:xfrm>
          <a:off x="7651272" y="2029060"/>
          <a:ext cx="4069913" cy="319022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182" name="Chart 182"/>
          <p:cNvGraphicFramePr/>
          <p:nvPr/>
        </p:nvGraphicFramePr>
        <p:xfrm>
          <a:off x="7580817" y="6453156"/>
          <a:ext cx="4130167" cy="320069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graphicFrame>
        <p:nvGraphicFramePr>
          <p:cNvPr id="183" name="Chart 183"/>
          <p:cNvGraphicFramePr/>
          <p:nvPr/>
        </p:nvGraphicFramePr>
        <p:xfrm>
          <a:off x="1098269" y="6499110"/>
          <a:ext cx="4737215" cy="3190223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5"/>
          </a:graphicData>
        </a:graphic>
      </p:graphicFrame>
      <p:sp>
        <p:nvSpPr>
          <p:cNvPr id="184" name="Shape 184"/>
          <p:cNvSpPr/>
          <p:nvPr/>
        </p:nvSpPr>
        <p:spPr>
          <a:xfrm>
            <a:off x="368475" y="5706720"/>
            <a:ext cx="168399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u="sng">
                <a:solidFill>
                  <a:srgbClr val="2C00D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11-Б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1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body" sz="quarter" idx="1"/>
          </p:nvPr>
        </p:nvSpPr>
        <p:spPr>
          <a:xfrm>
            <a:off x="673100" y="177800"/>
            <a:ext cx="11658600" cy="533400"/>
          </a:xfrm>
          <a:prstGeom prst="rect">
            <a:avLst/>
          </a:prstGeom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  <p:txBody>
          <a:bodyPr/>
          <a:lstStyle/>
          <a:p>
            <a:pPr defTabSz="324611">
              <a:defRPr b="1" spc="166" sz="1845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210" sz="2342"/>
              <a:t>Диагностическая работа по обществознанию</a:t>
            </a:r>
            <a:r>
              <a:t> от 16 01 2018 г.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56285" y="5269635"/>
            <a:ext cx="12750258" cy="4194948"/>
            <a:chOff x="0" y="-533400"/>
            <a:chExt cx="12750257" cy="4194946"/>
          </a:xfrm>
        </p:grpSpPr>
        <p:graphicFrame>
          <p:nvGraphicFramePr>
            <p:cNvPr id="187" name="Chart 187"/>
            <p:cNvGraphicFramePr/>
            <p:nvPr/>
          </p:nvGraphicFramePr>
          <p:xfrm>
            <a:off x="0" y="-533400"/>
            <a:ext cx="3845057" cy="2097229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2"/>
            </a:graphicData>
          </a:graphic>
        </p:graphicFrame>
        <p:graphicFrame>
          <p:nvGraphicFramePr>
            <p:cNvPr id="188" name="Chart 188"/>
            <p:cNvGraphicFramePr/>
            <p:nvPr/>
          </p:nvGraphicFramePr>
          <p:xfrm>
            <a:off x="0" y="1564317"/>
            <a:ext cx="3845057" cy="2097230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3"/>
            </a:graphicData>
          </a:graphic>
        </p:graphicFrame>
        <p:graphicFrame>
          <p:nvGraphicFramePr>
            <p:cNvPr id="189" name="Chart 189"/>
            <p:cNvGraphicFramePr/>
            <p:nvPr/>
          </p:nvGraphicFramePr>
          <p:xfrm>
            <a:off x="3870086" y="136820"/>
            <a:ext cx="8880172" cy="3494637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4"/>
            </a:graphicData>
          </a:graphic>
        </p:graphicFrame>
      </p:grpSp>
      <p:grpSp>
        <p:nvGrpSpPr>
          <p:cNvPr id="194" name="Group 194"/>
          <p:cNvGrpSpPr/>
          <p:nvPr/>
        </p:nvGrpSpPr>
        <p:grpSpPr>
          <a:xfrm>
            <a:off x="57897" y="884953"/>
            <a:ext cx="12747034" cy="4210930"/>
            <a:chOff x="0" y="-533400"/>
            <a:chExt cx="12747033" cy="4210928"/>
          </a:xfrm>
        </p:grpSpPr>
        <p:graphicFrame>
          <p:nvGraphicFramePr>
            <p:cNvPr id="191" name="Chart 191"/>
            <p:cNvGraphicFramePr/>
            <p:nvPr/>
          </p:nvGraphicFramePr>
          <p:xfrm>
            <a:off x="0" y="-533400"/>
            <a:ext cx="3845057" cy="2097229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5"/>
            </a:graphicData>
          </a:graphic>
        </p:graphicFrame>
        <p:graphicFrame>
          <p:nvGraphicFramePr>
            <p:cNvPr id="192" name="Chart 192"/>
            <p:cNvGraphicFramePr/>
            <p:nvPr/>
          </p:nvGraphicFramePr>
          <p:xfrm>
            <a:off x="0" y="1580299"/>
            <a:ext cx="3845057" cy="2097230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6"/>
            </a:graphicData>
          </a:graphic>
        </p:graphicFrame>
        <p:graphicFrame>
          <p:nvGraphicFramePr>
            <p:cNvPr id="193" name="Chart 193"/>
            <p:cNvGraphicFramePr/>
            <p:nvPr/>
          </p:nvGraphicFramePr>
          <p:xfrm>
            <a:off x="3865931" y="-92553"/>
            <a:ext cx="8881103" cy="3761351"/>
          </p:xfrm>
          <a:graphic xmlns:a="http://schemas.openxmlformats.org/drawingml/2006/main">
            <a:graphicData uri="http://schemas.openxmlformats.org/drawingml/2006/chart">
              <c:chart xmlns:c="http://schemas.openxmlformats.org/drawingml/2006/chart" r:id="rId7"/>
            </a:graphicData>
          </a:graphic>
        </p:graphicFrame>
      </p:grpSp>
      <p:sp>
        <p:nvSpPr>
          <p:cNvPr id="195" name="Shape 195"/>
          <p:cNvSpPr/>
          <p:nvPr/>
        </p:nvSpPr>
        <p:spPr>
          <a:xfrm>
            <a:off x="6839089" y="834247"/>
            <a:ext cx="1028422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900" u="sng">
                <a:solidFill>
                  <a:srgbClr val="DB2624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11-А </a:t>
            </a:r>
          </a:p>
        </p:txBody>
      </p:sp>
      <p:sp>
        <p:nvSpPr>
          <p:cNvPr id="196" name="Shape 196"/>
          <p:cNvSpPr/>
          <p:nvPr/>
        </p:nvSpPr>
        <p:spPr>
          <a:xfrm>
            <a:off x="6887152" y="5541620"/>
            <a:ext cx="932296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2900" u="sng">
                <a:solidFill>
                  <a:srgbClr val="C92938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11-Б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lumOff val="985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1038504" y="601320"/>
            <a:ext cx="122499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1C00FB"/>
                </a:solidFill>
              </a:defRPr>
            </a:lvl1pPr>
          </a:lstStyle>
          <a:p>
            <a:pPr/>
            <a:r>
              <a:t>Часть 1</a:t>
            </a:r>
          </a:p>
        </p:txBody>
      </p:sp>
      <p:grpSp>
        <p:nvGrpSpPr>
          <p:cNvPr id="201" name="Group 201"/>
          <p:cNvGrpSpPr/>
          <p:nvPr/>
        </p:nvGrpSpPr>
        <p:grpSpPr>
          <a:xfrm>
            <a:off x="697311" y="1574800"/>
            <a:ext cx="11750428" cy="7136831"/>
            <a:chOff x="24211" y="25400"/>
            <a:chExt cx="11750426" cy="7136830"/>
          </a:xfrm>
        </p:grpSpPr>
        <p:graphicFrame>
          <p:nvGraphicFramePr>
            <p:cNvPr id="199" name="Table 199"/>
            <p:cNvGraphicFramePr/>
            <p:nvPr/>
          </p:nvGraphicFramePr>
          <p:xfrm>
            <a:off x="25400" y="25400"/>
            <a:ext cx="11749239" cy="713683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0">
                  <a:tableStyleId>{2708684C-4D16-4618-839F-0558EEFCDFE6}</a:tableStyleId>
                </a:tblPr>
                <a:tblGrid>
                  <a:gridCol w="23263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408600"/>
                  <a:gridCol w="1106611"/>
                </a:tblGrid>
                <a:tr h="371475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  <a:r>
                          <a:t>           </a:t>
                        </a:r>
                        <a:r>
                          <a:rPr sz="1600"/>
                          <a:t>Номер задания</a:t>
                        </a:r>
                        <a:endParaRPr sz="1600"/>
                      </a:p>
                      <a:p>
                        <a:pPr algn="l">
                          <a:lnSpc>
                            <a:spcPct val="120000"/>
                          </a:lnSpc>
                          <a:defRPr b="1" sz="10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</a:p>
                      <a:p>
                        <a:pPr algn="l">
                          <a:lnSpc>
                            <a:spcPct val="120000"/>
                          </a:lnSpc>
                          <a:defRPr b="1" sz="16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  <a:r>
                          <a:t>Ученик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8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18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19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700">
                            <a:solidFill>
                              <a:srgbClr val="F3D904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B0039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Всего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Баллы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35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Стовба Глеб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Ваньчкова  Дарья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3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defRPr>
                        </a:pPr>
                        <a:r>
                          <a:rPr sz="1500"/>
                          <a:t>Русановский</a:t>
                        </a:r>
                        <a:r>
                          <a:t>  Глеб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75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Борисевская  София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6A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Кабанова  Елизавета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500">
                            <a:solidFill>
                              <a:srgbClr val="66FC00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Босько  Роман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Акмулаева  Ксения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Родионова  Анастасия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Головин  Андрей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13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Никитина Виктория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E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Стовба Полина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16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Щукин Лев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Соколова Екатерина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53F802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Канина Кристина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FD002C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Бородин Николай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14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  <a:tr h="373083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Последова Настя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-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7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solidFill>
                        <a:srgbClr val="EFEFEF"/>
                      </a:solidFill>
                    </a:tcPr>
                  </a:tc>
                </a:tr>
                <a:tr h="384504">
                  <a:tc>
                    <a:txBody>
                      <a:bodyPr/>
                      <a:lstStyle/>
                      <a:p>
                        <a:pPr algn="l"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Егорова Мила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0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lnSpc>
                            <a:spcPct val="12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400">
                            <a:solidFill>
                              <a:srgbClr val="2800FA"/>
                            </a:solidFill>
                            <a:latin typeface="+mn-lt"/>
                            <a:ea typeface="+mn-ea"/>
                            <a:cs typeface="+mn-cs"/>
                            <a:sym typeface="Helvetica"/>
                          </a:rPr>
                          <a:t>11</a:t>
                        </a:r>
                      </a:p>
                    </a:txBody>
                    <a:tcPr marL="50800" marR="50800" marT="50800" marB="50800" anchor="t" anchorCtr="0" horzOverflow="overflow">
                      <a:lnL w="12700">
                        <a:solidFill>
                          <a:srgbClr val="0433FF"/>
                        </a:solidFill>
                        <a:miter lim="400000"/>
                      </a:lnL>
                      <a:lnR w="12700">
                        <a:solidFill>
                          <a:srgbClr val="0433FF"/>
                        </a:solidFill>
                        <a:miter lim="400000"/>
                      </a:lnR>
                      <a:lnT w="12700">
                        <a:solidFill>
                          <a:srgbClr val="0433FF"/>
                        </a:solidFill>
                        <a:miter lim="400000"/>
                      </a:lnT>
                      <a:lnB w="12700">
                        <a:solidFill>
                          <a:srgbClr val="0433FF"/>
                        </a:solidFill>
                        <a:miter lim="400000"/>
                      </a:lnB>
                      <a:noFill/>
                    </a:tcPr>
                  </a:tc>
                </a:tr>
              </a:tbl>
            </a:graphicData>
          </a:graphic>
        </p:graphicFrame>
        <p:sp>
          <p:nvSpPr>
            <p:cNvPr id="200" name="Shape 200"/>
            <p:cNvSpPr/>
            <p:nvPr/>
          </p:nvSpPr>
          <p:spPr>
            <a:xfrm>
              <a:off x="24211" y="44251"/>
              <a:ext cx="2336007" cy="803822"/>
            </a:xfrm>
            <a:prstGeom prst="line">
              <a:avLst/>
            </a:prstGeom>
            <a:noFill/>
            <a:ln w="127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