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69" r:id="rId3"/>
    <p:sldId id="262" r:id="rId4"/>
    <p:sldId id="263" r:id="rId5"/>
    <p:sldId id="273" r:id="rId6"/>
    <p:sldId id="274" r:id="rId7"/>
    <p:sldId id="275" r:id="rId8"/>
    <p:sldId id="276" r:id="rId9"/>
    <p:sldId id="278" r:id="rId10"/>
    <p:sldId id="277" r:id="rId11"/>
    <p:sldId id="279" r:id="rId12"/>
    <p:sldId id="280" r:id="rId13"/>
    <p:sldId id="281" r:id="rId14"/>
    <p:sldId id="271" r:id="rId15"/>
    <p:sldId id="26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2" y="10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F1D75-E291-4846-B2CA-C5A02C1D370B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4B26A-1F7E-4C1D-B76F-856AD7C0B8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31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F1D75-E291-4846-B2CA-C5A02C1D370B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4B26A-1F7E-4C1D-B76F-856AD7C0B8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274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F1D75-E291-4846-B2CA-C5A02C1D370B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4B26A-1F7E-4C1D-B76F-856AD7C0B8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320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F1D75-E291-4846-B2CA-C5A02C1D370B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4B26A-1F7E-4C1D-B76F-856AD7C0B8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603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F1D75-E291-4846-B2CA-C5A02C1D370B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4B26A-1F7E-4C1D-B76F-856AD7C0B8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030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F1D75-E291-4846-B2CA-C5A02C1D370B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4B26A-1F7E-4C1D-B76F-856AD7C0B8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991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F1D75-E291-4846-B2CA-C5A02C1D370B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4B26A-1F7E-4C1D-B76F-856AD7C0B8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749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F1D75-E291-4846-B2CA-C5A02C1D370B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4B26A-1F7E-4C1D-B76F-856AD7C0B8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856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F1D75-E291-4846-B2CA-C5A02C1D370B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4B26A-1F7E-4C1D-B76F-856AD7C0B8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106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F1D75-E291-4846-B2CA-C5A02C1D370B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4B26A-1F7E-4C1D-B76F-856AD7C0B8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254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F1D75-E291-4846-B2CA-C5A02C1D370B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4B26A-1F7E-4C1D-B76F-856AD7C0B8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055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F1D75-E291-4846-B2CA-C5A02C1D370B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4B26A-1F7E-4C1D-B76F-856AD7C0B8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149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cdn01.ru/files/users/images/25/74/2574f8c368365c4d2b9c7158e582d86c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1635"/>
            <a:ext cx="12193057" cy="690127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071813" y="3771900"/>
            <a:ext cx="7546681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Число имён </a:t>
            </a:r>
          </a:p>
          <a:p>
            <a:r>
              <a:rPr lang="ru-RU" sz="6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существительных.</a:t>
            </a:r>
            <a:endParaRPr lang="ru-RU" sz="66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992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3270"/>
            <a:ext cx="12193057" cy="690127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92400" y="1759635"/>
            <a:ext cx="104267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u="sng" dirty="0">
                <a:solidFill>
                  <a:srgbClr val="0070C0"/>
                </a:solidFill>
              </a:rPr>
              <a:t>Поставьте слова в форму </a:t>
            </a:r>
            <a:r>
              <a:rPr lang="ru-RU" sz="5400" u="sng" dirty="0" err="1">
                <a:solidFill>
                  <a:srgbClr val="0070C0"/>
                </a:solidFill>
              </a:rPr>
              <a:t>мн.ч</a:t>
            </a:r>
            <a:r>
              <a:rPr lang="ru-RU" sz="5400" u="sng" dirty="0" smtClean="0">
                <a:solidFill>
                  <a:srgbClr val="0070C0"/>
                </a:solidFill>
              </a:rPr>
              <a:t>.: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92400" y="2809965"/>
            <a:ext cx="865452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6600" b="1" dirty="0" smtClean="0">
                <a:solidFill>
                  <a:srgbClr val="0070C0"/>
                </a:solidFill>
              </a:rPr>
              <a:t>Яблоко</a:t>
            </a:r>
            <a:r>
              <a:rPr lang="ru-RU" sz="6600" b="1" dirty="0">
                <a:solidFill>
                  <a:srgbClr val="0070C0"/>
                </a:solidFill>
              </a:rPr>
              <a:t>, мёд, молоко, апельсин, груша, сок, лимон.</a:t>
            </a:r>
          </a:p>
        </p:txBody>
      </p:sp>
    </p:spTree>
    <p:extLst>
      <p:ext uri="{BB962C8B-B14F-4D97-AF65-F5344CB8AC3E}">
        <p14:creationId xmlns:p14="http://schemas.microsoft.com/office/powerpoint/2010/main" val="91995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1635"/>
            <a:ext cx="12193057" cy="690127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916113" y="3581400"/>
            <a:ext cx="993298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Падежи и склонение </a:t>
            </a:r>
          </a:p>
          <a:p>
            <a:r>
              <a:rPr lang="ru-RU" sz="6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имён существительных.</a:t>
            </a:r>
            <a:endParaRPr lang="ru-RU" sz="66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4125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1635"/>
            <a:ext cx="12193057" cy="690127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626100" y="205939"/>
            <a:ext cx="60960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400" b="1" dirty="0">
                <a:solidFill>
                  <a:srgbClr val="0070C0"/>
                </a:solidFill>
              </a:rPr>
              <a:t>1. на </a:t>
            </a:r>
            <a:r>
              <a:rPr lang="ru-RU" sz="4400" b="1" dirty="0" err="1">
                <a:solidFill>
                  <a:srgbClr val="0070C0"/>
                </a:solidFill>
              </a:rPr>
              <a:t>теплоходи</a:t>
            </a:r>
            <a:r>
              <a:rPr lang="ru-RU" sz="4400" b="1" dirty="0">
                <a:solidFill>
                  <a:srgbClr val="0070C0"/>
                </a:solidFill>
              </a:rPr>
              <a:t> </a:t>
            </a:r>
          </a:p>
          <a:p>
            <a:r>
              <a:rPr lang="ru-RU" sz="4400" b="1" dirty="0">
                <a:solidFill>
                  <a:srgbClr val="0070C0"/>
                </a:solidFill>
              </a:rPr>
              <a:t>2. на лошади</a:t>
            </a:r>
          </a:p>
          <a:p>
            <a:r>
              <a:rPr lang="ru-RU" sz="4400" b="1" dirty="0">
                <a:solidFill>
                  <a:srgbClr val="0070C0"/>
                </a:solidFill>
              </a:rPr>
              <a:t>3. с тропинке</a:t>
            </a:r>
          </a:p>
          <a:p>
            <a:r>
              <a:rPr lang="ru-RU" sz="4400" b="1" dirty="0">
                <a:solidFill>
                  <a:srgbClr val="0070C0"/>
                </a:solidFill>
              </a:rPr>
              <a:t>4. о соседе</a:t>
            </a:r>
          </a:p>
          <a:p>
            <a:r>
              <a:rPr lang="ru-RU" sz="4400" b="1" dirty="0">
                <a:solidFill>
                  <a:srgbClr val="0070C0"/>
                </a:solidFill>
              </a:rPr>
              <a:t>5. по площади</a:t>
            </a:r>
          </a:p>
          <a:p>
            <a:r>
              <a:rPr lang="ru-RU" sz="4400" b="1" dirty="0">
                <a:solidFill>
                  <a:srgbClr val="0070C0"/>
                </a:solidFill>
              </a:rPr>
              <a:t>6. на мебели</a:t>
            </a:r>
          </a:p>
          <a:p>
            <a:r>
              <a:rPr lang="ru-RU" sz="4400" b="1" dirty="0">
                <a:solidFill>
                  <a:srgbClr val="0070C0"/>
                </a:solidFill>
              </a:rPr>
              <a:t>7. в городи</a:t>
            </a:r>
          </a:p>
          <a:p>
            <a:r>
              <a:rPr lang="ru-RU" sz="4400" b="1" dirty="0">
                <a:solidFill>
                  <a:srgbClr val="0070C0"/>
                </a:solidFill>
              </a:rPr>
              <a:t>8. к пристани</a:t>
            </a:r>
          </a:p>
          <a:p>
            <a:r>
              <a:rPr lang="ru-RU" sz="4400" b="1" dirty="0">
                <a:solidFill>
                  <a:srgbClr val="0070C0"/>
                </a:solidFill>
              </a:rPr>
              <a:t>9. в рощи</a:t>
            </a:r>
          </a:p>
        </p:txBody>
      </p:sp>
    </p:spTree>
    <p:extLst>
      <p:ext uri="{BB962C8B-B14F-4D97-AF65-F5344CB8AC3E}">
        <p14:creationId xmlns:p14="http://schemas.microsoft.com/office/powerpoint/2010/main" val="2248075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812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01660" y="1409700"/>
            <a:ext cx="3275139" cy="442962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067299" y="4451602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Небольшой хищный зверек </a:t>
            </a:r>
            <a:r>
              <a:rPr lang="ru-RU" sz="2800" b="1" dirty="0">
                <a:solidFill>
                  <a:srgbClr val="FF0000"/>
                </a:solidFill>
              </a:rPr>
              <a:t>европейская норка </a:t>
            </a:r>
            <a:r>
              <a:rPr lang="ru-RU" sz="2800" b="1" dirty="0">
                <a:solidFill>
                  <a:srgbClr val="0070C0"/>
                </a:solidFill>
              </a:rPr>
              <a:t>занесен в Красную книгу.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45099" y="1825625"/>
            <a:ext cx="3898897" cy="236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99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92747" y="265545"/>
            <a:ext cx="3315853" cy="33158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8800" y="3927776"/>
            <a:ext cx="73899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«Солнышко» </a:t>
            </a:r>
            <a:r>
              <a:rPr lang="ru-RU" sz="4000" b="1" i="1" dirty="0" smtClean="0"/>
              <a:t>– мне всё удалось,</a:t>
            </a:r>
            <a:endParaRPr lang="ru-RU" sz="4000" b="1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61536" y="430645"/>
            <a:ext cx="3980872" cy="298565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58800" y="5540130"/>
            <a:ext cx="90908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chemeClr val="accent5">
                    <a:lumMod val="75000"/>
                  </a:schemeClr>
                </a:solidFill>
              </a:rPr>
              <a:t>«Тучка» </a:t>
            </a:r>
            <a:r>
              <a:rPr lang="ru-RU" sz="4000" b="1" i="1" dirty="0" smtClean="0"/>
              <a:t>– у меня ничего не получилось.</a:t>
            </a:r>
            <a:endParaRPr lang="ru-RU" sz="4000" b="1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558800" y="4733953"/>
            <a:ext cx="99542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rgbClr val="00B0F0"/>
                </a:solidFill>
              </a:rPr>
              <a:t>«Солнышко и тучка» </a:t>
            </a:r>
            <a:r>
              <a:rPr lang="ru-RU" sz="4000" b="1" i="1" dirty="0" smtClean="0"/>
              <a:t>– мне не всё удалось,</a:t>
            </a:r>
            <a:endParaRPr lang="ru-RU" sz="4000" b="1" i="1" dirty="0"/>
          </a:p>
        </p:txBody>
      </p:sp>
    </p:spTree>
    <p:extLst>
      <p:ext uri="{BB962C8B-B14F-4D97-AF65-F5344CB8AC3E}">
        <p14:creationId xmlns:p14="http://schemas.microsoft.com/office/powerpoint/2010/main" val="169712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" y="885825"/>
            <a:ext cx="3418840" cy="21367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4361" y="1956437"/>
            <a:ext cx="3352800" cy="18859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773" y="4293752"/>
            <a:ext cx="3435352" cy="229023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6570" y="4467515"/>
            <a:ext cx="3762217" cy="225586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9590249" y="2239814"/>
            <a:ext cx="2409751" cy="452155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87619" y="627776"/>
            <a:ext cx="3107505" cy="186450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094113" y="20638"/>
            <a:ext cx="186942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0070C0"/>
                </a:solidFill>
              </a:rPr>
              <a:t>зима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926247" y="1052197"/>
            <a:ext cx="34690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0070C0"/>
                </a:solidFill>
              </a:rPr>
              <a:t>снежинка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62536" y="3379955"/>
            <a:ext cx="362182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0070C0"/>
                </a:solidFill>
              </a:rPr>
              <a:t>кормушка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793061" y="3853305"/>
            <a:ext cx="30492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0070C0"/>
                </a:solidFill>
              </a:rPr>
              <a:t>февраль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051782" y="36534"/>
            <a:ext cx="237917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0070C0"/>
                </a:solidFill>
              </a:rPr>
              <a:t>сугроб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265302" y="5915413"/>
            <a:ext cx="398846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0070C0"/>
                </a:solidFill>
              </a:rPr>
              <a:t>Снегурочка</a:t>
            </a:r>
            <a:endParaRPr lang="ru-RU" sz="6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68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0019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73313" y="4305300"/>
            <a:ext cx="879157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Существительное</a:t>
            </a:r>
            <a:endParaRPr lang="ru-RU" sz="80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611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1635"/>
            <a:ext cx="12193057" cy="690127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398713" y="3086100"/>
            <a:ext cx="9063122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Собственные и </a:t>
            </a:r>
          </a:p>
          <a:p>
            <a:r>
              <a:rPr lang="ru-RU" sz="66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sz="6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арицательные имена </a:t>
            </a:r>
          </a:p>
          <a:p>
            <a:r>
              <a:rPr lang="ru-RU" sz="6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существительные.</a:t>
            </a:r>
            <a:endParaRPr lang="ru-RU" sz="66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5799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1635"/>
            <a:ext cx="12193057" cy="690127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398713" y="3086100"/>
            <a:ext cx="9395264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Одушевлённые и </a:t>
            </a:r>
          </a:p>
          <a:p>
            <a:r>
              <a:rPr lang="ru-RU" sz="6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неодушевлённые имена </a:t>
            </a:r>
          </a:p>
          <a:p>
            <a:r>
              <a:rPr lang="ru-RU" sz="6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существительные.</a:t>
            </a:r>
            <a:endParaRPr lang="ru-RU" sz="66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827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1635"/>
            <a:ext cx="12193057" cy="690127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398713" y="3086100"/>
            <a:ext cx="9395264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Одушевлённые и </a:t>
            </a:r>
          </a:p>
          <a:p>
            <a:r>
              <a:rPr lang="ru-RU" sz="6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неодушевлённые имена </a:t>
            </a:r>
          </a:p>
          <a:p>
            <a:r>
              <a:rPr lang="ru-RU" sz="6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существительные.</a:t>
            </a:r>
            <a:endParaRPr lang="ru-RU" sz="66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4947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1635"/>
            <a:ext cx="12193057" cy="690127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071813" y="3771900"/>
            <a:ext cx="7546681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 имён </a:t>
            </a:r>
          </a:p>
          <a:p>
            <a:r>
              <a:rPr lang="ru-RU" sz="6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существительных.</a:t>
            </a:r>
            <a:endParaRPr lang="ru-RU" sz="66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7593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690127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662901" y="3257550"/>
            <a:ext cx="9395264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Одушевлённые и </a:t>
            </a:r>
          </a:p>
          <a:p>
            <a:r>
              <a:rPr lang="ru-RU" sz="6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неодушевлённые имена </a:t>
            </a:r>
          </a:p>
          <a:p>
            <a:r>
              <a:rPr lang="ru-RU" sz="6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существительные.</a:t>
            </a:r>
            <a:endParaRPr lang="ru-RU" sz="66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90562" y="3429000"/>
            <a:ext cx="18473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6600" b="1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63429" y="1133892"/>
            <a:ext cx="9528571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Зевака</a:t>
            </a:r>
            <a:r>
              <a:rPr lang="ru-RU" sz="6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забияка, левша, </a:t>
            </a:r>
            <a:endParaRPr lang="ru-RU" sz="6600" b="1" dirty="0" smtClean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6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            сладкоежка</a:t>
            </a:r>
            <a:r>
              <a:rPr lang="ru-RU" sz="6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66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56806" y="3547229"/>
            <a:ext cx="11439029" cy="31393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>
                <a:solidFill>
                  <a:srgbClr val="0070C0"/>
                </a:solidFill>
              </a:rPr>
              <a:t>Солнце, каток, горка, </a:t>
            </a:r>
          </a:p>
          <a:p>
            <a:r>
              <a:rPr lang="ru-RU" sz="6600" b="1" dirty="0" smtClean="0">
                <a:solidFill>
                  <a:srgbClr val="0070C0"/>
                </a:solidFill>
              </a:rPr>
              <a:t>север</a:t>
            </a:r>
            <a:r>
              <a:rPr lang="ru-RU" sz="6600" b="1" dirty="0">
                <a:solidFill>
                  <a:srgbClr val="0070C0"/>
                </a:solidFill>
              </a:rPr>
              <a:t>, белка, озеро, медведь, </a:t>
            </a:r>
            <a:endParaRPr lang="ru-RU" sz="6600" b="1" dirty="0" smtClean="0">
              <a:solidFill>
                <a:srgbClr val="0070C0"/>
              </a:solidFill>
            </a:endParaRPr>
          </a:p>
          <a:p>
            <a:r>
              <a:rPr lang="ru-RU" sz="6600" b="1" dirty="0" smtClean="0">
                <a:solidFill>
                  <a:srgbClr val="0070C0"/>
                </a:solidFill>
              </a:rPr>
              <a:t>снегирь.</a:t>
            </a:r>
            <a:endParaRPr lang="ru-RU" sz="6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182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1635"/>
            <a:ext cx="12193057" cy="69012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4218" y="2057754"/>
            <a:ext cx="7868681" cy="447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49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929</TotalTime>
  <Words>165</Words>
  <Application>Microsoft Office PowerPoint</Application>
  <PresentationFormat>Широкоэкранный</PresentationFormat>
  <Paragraphs>45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са72</dc:creator>
  <cp:lastModifiedBy>Пользователь Windows</cp:lastModifiedBy>
  <cp:revision>41</cp:revision>
  <dcterms:created xsi:type="dcterms:W3CDTF">2017-03-09T17:01:17Z</dcterms:created>
  <dcterms:modified xsi:type="dcterms:W3CDTF">2021-09-06T11:05:39Z</dcterms:modified>
</cp:coreProperties>
</file>