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svetlana-kopylova.ru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копылова\svetlana-kopyilo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214422"/>
            <a:ext cx="3929090" cy="52864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Garamond" pitchFamily="18" charset="0"/>
              </a:rPr>
              <a:t>Светлана Вадимовна </a:t>
            </a:r>
            <a:r>
              <a:rPr lang="ru-RU" sz="4800" dirty="0" smtClean="0">
                <a:solidFill>
                  <a:srgbClr val="002060"/>
                </a:solidFill>
                <a:latin typeface="Garamond" pitchFamily="18" charset="0"/>
              </a:rPr>
              <a:t>Копылова</a:t>
            </a:r>
            <a:endParaRPr lang="ru-RU" sz="4800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4" name="7-конечная звезда 3"/>
          <p:cNvSpPr/>
          <p:nvPr/>
        </p:nvSpPr>
        <p:spPr>
          <a:xfrm>
            <a:off x="285720" y="5786454"/>
            <a:ext cx="1071570" cy="857256"/>
          </a:xfrm>
          <a:prstGeom prst="star7">
            <a:avLst/>
          </a:prstGeom>
          <a:solidFill>
            <a:schemeClr val="accent6">
              <a:lumMod val="75000"/>
              <a:alpha val="82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А.Я.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BatangChe" pitchFamily="49" charset="-127"/>
                <a:ea typeface="BatangChe" pitchFamily="49" charset="-127"/>
              </a:rPr>
              <a:t>Кристина Орбакайте</a:t>
            </a:r>
            <a:endParaRPr lang="ru-RU" b="1" dirty="0">
              <a:solidFill>
                <a:srgbClr val="7030A0"/>
              </a:solidFill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643050"/>
            <a:ext cx="4143404" cy="505495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4" name="7-конечная звезда 3"/>
          <p:cNvSpPr/>
          <p:nvPr/>
        </p:nvSpPr>
        <p:spPr>
          <a:xfrm>
            <a:off x="285720" y="5786454"/>
            <a:ext cx="1071570" cy="857256"/>
          </a:xfrm>
          <a:prstGeom prst="star7">
            <a:avLst/>
          </a:prstGeom>
          <a:solidFill>
            <a:schemeClr val="accent6">
              <a:lumMod val="75000"/>
              <a:alpha val="82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А.Я.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85728"/>
            <a:ext cx="404814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335758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7-конечная звезда 5"/>
          <p:cNvSpPr/>
          <p:nvPr/>
        </p:nvSpPr>
        <p:spPr>
          <a:xfrm>
            <a:off x="285720" y="5786454"/>
            <a:ext cx="1071570" cy="857256"/>
          </a:xfrm>
          <a:prstGeom prst="star7">
            <a:avLst/>
          </a:prstGeom>
          <a:solidFill>
            <a:schemeClr val="accent6">
              <a:lumMod val="75000"/>
              <a:alpha val="82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А.Я.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488" y="6357958"/>
            <a:ext cx="3500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BatangChe" pitchFamily="49" charset="-127"/>
                <a:ea typeface="BatangChe" pitchFamily="49" charset="-127"/>
              </a:rPr>
              <a:t>Аркадий Укупник </a:t>
            </a:r>
            <a:endParaRPr lang="ru-RU" b="1" dirty="0">
              <a:solidFill>
                <a:srgbClr val="7030A0"/>
              </a:solidFill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3604" y="4286256"/>
            <a:ext cx="300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BatangChe" pitchFamily="49" charset="-127"/>
                <a:ea typeface="BatangChe" pitchFamily="49" charset="-127"/>
              </a:rPr>
              <a:t>Вячеслав Малежик</a:t>
            </a:r>
            <a:endParaRPr lang="ru-RU" b="1" dirty="0">
              <a:solidFill>
                <a:srgbClr val="7030A0"/>
              </a:solidFill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4714884"/>
            <a:ext cx="22188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BatangChe" pitchFamily="49" charset="-127"/>
                <a:ea typeface="BatangChe" pitchFamily="49" charset="-127"/>
              </a:rPr>
              <a:t>Игорь </a:t>
            </a:r>
            <a:endParaRPr lang="ru-RU" b="1" dirty="0" smtClean="0">
              <a:solidFill>
                <a:srgbClr val="7030A0"/>
              </a:solidFill>
              <a:latin typeface="BatangChe" pitchFamily="49" charset="-127"/>
              <a:ea typeface="BatangChe" pitchFamily="49" charset="-127"/>
            </a:endParaRPr>
          </a:p>
          <a:p>
            <a:pPr algn="ctr"/>
            <a:r>
              <a:rPr lang="ru-RU" b="1" dirty="0" err="1" smtClean="0">
                <a:solidFill>
                  <a:srgbClr val="7030A0"/>
                </a:solidFill>
                <a:latin typeface="BatangChe" pitchFamily="49" charset="-127"/>
                <a:ea typeface="BatangChe" pitchFamily="49" charset="-127"/>
              </a:rPr>
              <a:t>Саруханов</a:t>
            </a:r>
            <a:endParaRPr lang="ru-RU" b="1" dirty="0">
              <a:solidFill>
                <a:srgbClr val="7030A0"/>
              </a:solidFill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3429000"/>
            <a:ext cx="389785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7030A0"/>
                </a:solidFill>
                <a:latin typeface="Monotype Corsiva" pitchFamily="66" charset="0"/>
              </a:rPr>
              <a:t>Светлана Копылова</a:t>
            </a:r>
            <a:endParaRPr lang="ru-RU" sz="72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22530" name="Picture 2" descr="H:\копылова\svetlana_kopylo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357298"/>
            <a:ext cx="3789384" cy="5292689"/>
          </a:xfrm>
          <a:prstGeom prst="rect">
            <a:avLst/>
          </a:prstGeom>
          <a:noFill/>
        </p:spPr>
      </p:pic>
      <p:sp>
        <p:nvSpPr>
          <p:cNvPr id="4" name="7-конечная звезда 3"/>
          <p:cNvSpPr/>
          <p:nvPr/>
        </p:nvSpPr>
        <p:spPr>
          <a:xfrm>
            <a:off x="285720" y="5786454"/>
            <a:ext cx="1071570" cy="857256"/>
          </a:xfrm>
          <a:prstGeom prst="star7">
            <a:avLst/>
          </a:prstGeom>
          <a:solidFill>
            <a:schemeClr val="accent6">
              <a:lumMod val="75000"/>
              <a:alpha val="82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А.Я.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:\копылова\svetlana_kopylova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886287" cy="5286412"/>
          </a:xfrm>
          <a:prstGeom prst="rect">
            <a:avLst/>
          </a:prstGeom>
          <a:noFill/>
        </p:spPr>
      </p:pic>
      <p:sp>
        <p:nvSpPr>
          <p:cNvPr id="4" name="7-конечная звезда 3"/>
          <p:cNvSpPr/>
          <p:nvPr/>
        </p:nvSpPr>
        <p:spPr>
          <a:xfrm>
            <a:off x="285720" y="5786454"/>
            <a:ext cx="1071570" cy="857256"/>
          </a:xfrm>
          <a:prstGeom prst="star7">
            <a:avLst/>
          </a:prstGeom>
          <a:solidFill>
            <a:schemeClr val="accent6">
              <a:lumMod val="75000"/>
              <a:alpha val="82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А.Я.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0" y="-39407"/>
            <a:ext cx="9144000" cy="689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Garamond" pitchFamily="18" charset="0"/>
              </a:rPr>
              <a:t>Мы полетим туда, где крылья </a:t>
            </a:r>
            <a:br>
              <a:rPr lang="ru-RU" b="1" dirty="0" smtClean="0">
                <a:latin typeface="Garamond" pitchFamily="18" charset="0"/>
              </a:rPr>
            </a:br>
            <a:r>
              <a:rPr lang="ru-RU" b="1" dirty="0" smtClean="0">
                <a:latin typeface="Garamond" pitchFamily="18" charset="0"/>
              </a:rPr>
              <a:t>раздают бесплатно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500438"/>
            <a:ext cx="90011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ru-RU" sz="4800" dirty="0" smtClean="0">
              <a:solidFill>
                <a:srgbClr val="FFFF00"/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48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Я </a:t>
            </a:r>
            <a:r>
              <a:rPr lang="ru-RU" sz="48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еще не стала лучше,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48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но к тому уже есть повод…</a:t>
            </a:r>
            <a:endParaRPr lang="ru-RU" sz="4800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48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lang="ru-RU" sz="48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С. Копылова</a:t>
            </a:r>
            <a:endParaRPr lang="ru-RU" sz="4800" dirty="0"/>
          </a:p>
        </p:txBody>
      </p:sp>
      <p:sp>
        <p:nvSpPr>
          <p:cNvPr id="5" name="7-конечная звезда 4"/>
          <p:cNvSpPr/>
          <p:nvPr/>
        </p:nvSpPr>
        <p:spPr>
          <a:xfrm>
            <a:off x="285720" y="5786454"/>
            <a:ext cx="1071570" cy="857256"/>
          </a:xfrm>
          <a:prstGeom prst="star7">
            <a:avLst/>
          </a:prstGeom>
          <a:solidFill>
            <a:schemeClr val="accent6">
              <a:lumMod val="75000"/>
              <a:alpha val="82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А.Я.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u="sng" dirty="0" smtClean="0">
                <a:latin typeface="Garamond" pitchFamily="18" charset="0"/>
                <a:hlinkClick r:id="rId2"/>
              </a:rPr>
              <a:t>www.svetlana-kopylova.ru</a:t>
            </a:r>
            <a:r>
              <a:rPr lang="ru-RU" sz="6000" dirty="0" smtClean="0">
                <a:latin typeface="Garamond" pitchFamily="18" charset="0"/>
              </a:rPr>
              <a:t> </a:t>
            </a:r>
            <a:endParaRPr lang="ru-RU" sz="6000" dirty="0">
              <a:latin typeface="Garamond" pitchFamily="18" charset="0"/>
            </a:endParaRPr>
          </a:p>
        </p:txBody>
      </p:sp>
      <p:pic>
        <p:nvPicPr>
          <p:cNvPr id="3" name="Picture 2" descr="H:\копылова\svetlana-kopyilo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428736"/>
            <a:ext cx="3690955" cy="5233536"/>
          </a:xfrm>
          <a:prstGeom prst="rect">
            <a:avLst/>
          </a:prstGeom>
          <a:noFill/>
        </p:spPr>
      </p:pic>
      <p:sp>
        <p:nvSpPr>
          <p:cNvPr id="4" name="7-конечная звезда 3"/>
          <p:cNvSpPr/>
          <p:nvPr/>
        </p:nvSpPr>
        <p:spPr>
          <a:xfrm>
            <a:off x="285720" y="5786454"/>
            <a:ext cx="1071570" cy="857256"/>
          </a:xfrm>
          <a:prstGeom prst="star7">
            <a:avLst/>
          </a:prstGeom>
          <a:solidFill>
            <a:schemeClr val="accent6">
              <a:lumMod val="75000"/>
              <a:alpha val="82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А.Я.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7-конечная звезда 3"/>
          <p:cNvSpPr/>
          <p:nvPr/>
        </p:nvSpPr>
        <p:spPr>
          <a:xfrm>
            <a:off x="285720" y="5786454"/>
            <a:ext cx="1071570" cy="857256"/>
          </a:xfrm>
          <a:prstGeom prst="star7">
            <a:avLst/>
          </a:prstGeom>
          <a:solidFill>
            <a:schemeClr val="accent6">
              <a:lumMod val="75000"/>
              <a:alpha val="82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А.Я.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714488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dirty="0" smtClean="0">
                <a:latin typeface="Garamond" pitchFamily="18" charset="0"/>
              </a:rPr>
              <a:t/>
            </a:r>
            <a:br>
              <a:rPr lang="ru-RU" sz="8800" dirty="0" smtClean="0">
                <a:latin typeface="Garamond" pitchFamily="18" charset="0"/>
              </a:rPr>
            </a:br>
            <a:r>
              <a:rPr lang="ru-RU" sz="8800" dirty="0" smtClean="0">
                <a:solidFill>
                  <a:srgbClr val="FF0000"/>
                </a:solidFill>
                <a:latin typeface="Garamond" pitchFamily="18" charset="0"/>
              </a:rPr>
              <a:t>Дата рождения - 22 февраля </a:t>
            </a:r>
            <a:br>
              <a:rPr lang="ru-RU" sz="8800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8800" dirty="0" smtClean="0">
                <a:solidFill>
                  <a:srgbClr val="FF0000"/>
                </a:solidFill>
                <a:latin typeface="Garamond" pitchFamily="18" charset="0"/>
              </a:rPr>
              <a:t>1964 год</a:t>
            </a:r>
            <a:endParaRPr lang="ru-RU" sz="8800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3" name="7-конечная звезда 2"/>
          <p:cNvSpPr/>
          <p:nvPr/>
        </p:nvSpPr>
        <p:spPr>
          <a:xfrm>
            <a:off x="285720" y="5786454"/>
            <a:ext cx="1071570" cy="857256"/>
          </a:xfrm>
          <a:prstGeom prst="star7">
            <a:avLst/>
          </a:prstGeom>
          <a:solidFill>
            <a:schemeClr val="accent6">
              <a:lumMod val="75000"/>
              <a:alpha val="82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А.Я.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43296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Владимир Высоцкий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3807940" cy="28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H:\копылова\svetlana_kopylovaг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000372"/>
            <a:ext cx="5214974" cy="3643338"/>
          </a:xfrm>
          <a:prstGeom prst="rect">
            <a:avLst/>
          </a:prstGeom>
          <a:noFill/>
        </p:spPr>
      </p:pic>
      <p:sp>
        <p:nvSpPr>
          <p:cNvPr id="5" name="7-конечная звезда 4"/>
          <p:cNvSpPr/>
          <p:nvPr/>
        </p:nvSpPr>
        <p:spPr>
          <a:xfrm>
            <a:off x="285720" y="5786454"/>
            <a:ext cx="1071570" cy="857256"/>
          </a:xfrm>
          <a:prstGeom prst="star7">
            <a:avLst/>
          </a:prstGeom>
          <a:solidFill>
            <a:schemeClr val="accent6">
              <a:lumMod val="75000"/>
              <a:alpha val="82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А.Я.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1571612"/>
            <a:ext cx="2571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Светлана Копылова</a:t>
            </a:r>
            <a:endParaRPr lang="ru-RU" sz="4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77472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Garamond" pitchFamily="18" charset="0"/>
              </a:rPr>
              <a:t>ГОУ "Высшее театральное училище </a:t>
            </a:r>
            <a:r>
              <a:rPr lang="ru-RU" sz="3200" b="1" dirty="0" smtClean="0">
                <a:latin typeface="Garamond" pitchFamily="18" charset="0"/>
              </a:rPr>
              <a:t/>
            </a:r>
            <a:br>
              <a:rPr lang="ru-RU" sz="3200" b="1" dirty="0" smtClean="0">
                <a:latin typeface="Garamond" pitchFamily="18" charset="0"/>
              </a:rPr>
            </a:br>
            <a:r>
              <a:rPr lang="ru-RU" sz="3200" b="1" dirty="0" smtClean="0">
                <a:latin typeface="Garamond" pitchFamily="18" charset="0"/>
              </a:rPr>
              <a:t>им</a:t>
            </a:r>
            <a:r>
              <a:rPr lang="ru-RU" sz="3200" b="1" dirty="0" smtClean="0">
                <a:latin typeface="Garamond" pitchFamily="18" charset="0"/>
              </a:rPr>
              <a:t>. Б.В. Щукина при Государственном академическом театре им. </a:t>
            </a:r>
            <a:r>
              <a:rPr lang="ru-RU" sz="3200" b="1" dirty="0" err="1" smtClean="0">
                <a:latin typeface="Garamond" pitchFamily="18" charset="0"/>
              </a:rPr>
              <a:t>Евг</a:t>
            </a:r>
            <a:r>
              <a:rPr lang="ru-RU" sz="3200" b="1" dirty="0" smtClean="0">
                <a:latin typeface="Garamond" pitchFamily="18" charset="0"/>
              </a:rPr>
              <a:t>. Вахтангова</a:t>
            </a:r>
            <a:endParaRPr lang="ru-RU" sz="3200" b="1" dirty="0">
              <a:latin typeface="Garamond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71612"/>
            <a:ext cx="666750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7-конечная звезда 4"/>
          <p:cNvSpPr/>
          <p:nvPr/>
        </p:nvSpPr>
        <p:spPr>
          <a:xfrm>
            <a:off x="285720" y="5786454"/>
            <a:ext cx="1071570" cy="857256"/>
          </a:xfrm>
          <a:prstGeom prst="star7">
            <a:avLst/>
          </a:prstGeom>
          <a:solidFill>
            <a:schemeClr val="accent6">
              <a:lumMod val="75000"/>
              <a:alpha val="82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А.Я.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5" name="Picture 3" descr="H:\копылова\время танцо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0780" y="214291"/>
            <a:ext cx="2526047" cy="3714775"/>
          </a:xfrm>
          <a:prstGeom prst="rect">
            <a:avLst/>
          </a:prstGeom>
          <a:noFill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428604"/>
            <a:ext cx="335758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 descr="H:\копылова\оружие зевс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500570"/>
            <a:ext cx="3000396" cy="2244296"/>
          </a:xfrm>
          <a:prstGeom prst="rect">
            <a:avLst/>
          </a:prstGeom>
          <a:noFill/>
        </p:spPr>
      </p:pic>
      <p:pic>
        <p:nvPicPr>
          <p:cNvPr id="18438" name="Picture 6" descr="H:\копылова\выстрел в гробу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86124"/>
            <a:ext cx="3428992" cy="2528886"/>
          </a:xfrm>
          <a:prstGeom prst="rect">
            <a:avLst/>
          </a:prstGeom>
          <a:noFill/>
        </p:spPr>
      </p:pic>
      <p:sp>
        <p:nvSpPr>
          <p:cNvPr id="8" name="7-конечная звезда 7"/>
          <p:cNvSpPr/>
          <p:nvPr/>
        </p:nvSpPr>
        <p:spPr>
          <a:xfrm>
            <a:off x="285720" y="5857892"/>
            <a:ext cx="1071570" cy="857256"/>
          </a:xfrm>
          <a:prstGeom prst="star7">
            <a:avLst/>
          </a:prstGeom>
          <a:solidFill>
            <a:schemeClr val="accent6">
              <a:lumMod val="75000"/>
              <a:alpha val="82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А.Я.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500034" y="1000108"/>
            <a:ext cx="2286016" cy="114300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«Меня зовут </a:t>
            </a:r>
            <a:r>
              <a:rPr lang="ru-RU" dirty="0" err="1" smtClean="0"/>
              <a:t>Арлекино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3929058" y="2928934"/>
            <a:ext cx="2286016" cy="114300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«Время танцора»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3500430" y="5714992"/>
            <a:ext cx="2286016" cy="114300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«Оружие Зевса»</a:t>
            </a:r>
            <a:endParaRPr lang="ru-RU" dirty="0"/>
          </a:p>
        </p:txBody>
      </p:sp>
      <p:sp>
        <p:nvSpPr>
          <p:cNvPr id="13" name="Стрелка влево 12"/>
          <p:cNvSpPr/>
          <p:nvPr/>
        </p:nvSpPr>
        <p:spPr>
          <a:xfrm>
            <a:off x="3500430" y="4143380"/>
            <a:ext cx="2214578" cy="1214446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«Выстрел в гробу»</a:t>
            </a:r>
            <a:endParaRPr lang="ru-RU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BatangChe" pitchFamily="49" charset="-127"/>
                <a:ea typeface="BatangChe" pitchFamily="49" charset="-127"/>
              </a:rPr>
              <a:t>Валерий Зуйков</a:t>
            </a:r>
            <a:br>
              <a:rPr lang="ru-RU" b="1" dirty="0" smtClean="0">
                <a:solidFill>
                  <a:srgbClr val="7030A0"/>
                </a:solidFill>
                <a:latin typeface="BatangChe" pitchFamily="49" charset="-127"/>
                <a:ea typeface="BatangChe" pitchFamily="49" charset="-127"/>
              </a:rPr>
            </a:br>
            <a:endParaRPr lang="ru-RU" b="1" dirty="0">
              <a:solidFill>
                <a:srgbClr val="7030A0"/>
              </a:solidFill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214422"/>
            <a:ext cx="6643734" cy="498280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4" name="7-конечная звезда 3"/>
          <p:cNvSpPr/>
          <p:nvPr/>
        </p:nvSpPr>
        <p:spPr>
          <a:xfrm>
            <a:off x="285720" y="5786454"/>
            <a:ext cx="1071570" cy="857256"/>
          </a:xfrm>
          <a:prstGeom prst="star7">
            <a:avLst/>
          </a:prstGeom>
          <a:solidFill>
            <a:schemeClr val="accent6">
              <a:lumMod val="75000"/>
              <a:alpha val="82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А.Я.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92</Words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Мы полетим туда, где крылья  раздают бесплатно</vt:lpstr>
      <vt:lpstr>www.svetlana-kopylova.ru </vt:lpstr>
      <vt:lpstr>Слайд 4</vt:lpstr>
      <vt:lpstr> Дата рождения - 22 февраля  1964 год</vt:lpstr>
      <vt:lpstr>Владимир Высоцкий</vt:lpstr>
      <vt:lpstr>ГОУ "Высшее театральное училище  им. Б.В. Щукина при Государственном академическом театре им. Евг. Вахтангова</vt:lpstr>
      <vt:lpstr>Слайд 8</vt:lpstr>
      <vt:lpstr>Валерий Зуйков </vt:lpstr>
      <vt:lpstr>Кристина Орбакайте</vt:lpstr>
      <vt:lpstr>Слайд 11</vt:lpstr>
      <vt:lpstr>Светлана Копылова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3</cp:revision>
  <dcterms:created xsi:type="dcterms:W3CDTF">2014-01-19T14:44:15Z</dcterms:created>
  <dcterms:modified xsi:type="dcterms:W3CDTF">2014-01-19T15:52:48Z</dcterms:modified>
</cp:coreProperties>
</file>