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09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svetlana-kopylova.ru/" TargetMode="Externa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:\копылова\svetlana-kopyilov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3174" y="1214422"/>
            <a:ext cx="3929090" cy="5286412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dirty="0" smtClean="0">
                <a:solidFill>
                  <a:srgbClr val="002060"/>
                </a:solidFill>
                <a:latin typeface="Garamond" pitchFamily="18" charset="0"/>
              </a:rPr>
              <a:t>Светлана Вадимовна </a:t>
            </a:r>
            <a:r>
              <a:rPr lang="ru-RU" sz="4800" dirty="0" smtClean="0">
                <a:solidFill>
                  <a:srgbClr val="002060"/>
                </a:solidFill>
                <a:latin typeface="Garamond" pitchFamily="18" charset="0"/>
              </a:rPr>
              <a:t>Копылова</a:t>
            </a:r>
            <a:endParaRPr lang="ru-RU" sz="4800" dirty="0">
              <a:solidFill>
                <a:srgbClr val="002060"/>
              </a:solidFill>
              <a:latin typeface="Garamond" pitchFamily="18" charset="0"/>
            </a:endParaRPr>
          </a:p>
        </p:txBody>
      </p:sp>
      <p:sp>
        <p:nvSpPr>
          <p:cNvPr id="4" name="7-конечная звезда 3"/>
          <p:cNvSpPr/>
          <p:nvPr/>
        </p:nvSpPr>
        <p:spPr>
          <a:xfrm>
            <a:off x="285720" y="5786454"/>
            <a:ext cx="1071570" cy="857256"/>
          </a:xfrm>
          <a:prstGeom prst="star7">
            <a:avLst/>
          </a:prstGeom>
          <a:solidFill>
            <a:schemeClr val="accent6">
              <a:lumMod val="75000"/>
              <a:alpha val="82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FF00"/>
                </a:solidFill>
                <a:latin typeface="Monotype Corsiva" pitchFamily="66" charset="0"/>
              </a:rPr>
              <a:t>А.Я.</a:t>
            </a:r>
            <a:endParaRPr lang="ru-RU" dirty="0">
              <a:solidFill>
                <a:srgbClr val="FFFF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med">
    <p:comb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BatangChe" pitchFamily="49" charset="-127"/>
                <a:ea typeface="BatangChe" pitchFamily="49" charset="-127"/>
              </a:rPr>
              <a:t>Кристина Орбакайте</a:t>
            </a:r>
            <a:endParaRPr lang="ru-RU" b="1" dirty="0">
              <a:solidFill>
                <a:srgbClr val="7030A0"/>
              </a:solidFill>
              <a:latin typeface="BatangChe" pitchFamily="49" charset="-127"/>
              <a:ea typeface="BatangChe" pitchFamily="49" charset="-127"/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0298" y="1643050"/>
            <a:ext cx="4143404" cy="5054953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4" name="7-конечная звезда 3"/>
          <p:cNvSpPr/>
          <p:nvPr/>
        </p:nvSpPr>
        <p:spPr>
          <a:xfrm>
            <a:off x="285720" y="5786454"/>
            <a:ext cx="1071570" cy="857256"/>
          </a:xfrm>
          <a:prstGeom prst="star7">
            <a:avLst/>
          </a:prstGeom>
          <a:solidFill>
            <a:schemeClr val="accent6">
              <a:lumMod val="75000"/>
              <a:alpha val="82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FF00"/>
                </a:solidFill>
                <a:latin typeface="Monotype Corsiva" pitchFamily="66" charset="0"/>
              </a:rPr>
              <a:t>А.Я.</a:t>
            </a:r>
            <a:endParaRPr lang="ru-RU" dirty="0">
              <a:solidFill>
                <a:srgbClr val="FFFF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2" y="285728"/>
            <a:ext cx="4048140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14290"/>
            <a:ext cx="3357586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7-конечная звезда 5"/>
          <p:cNvSpPr/>
          <p:nvPr/>
        </p:nvSpPr>
        <p:spPr>
          <a:xfrm>
            <a:off x="285720" y="5786454"/>
            <a:ext cx="1071570" cy="857256"/>
          </a:xfrm>
          <a:prstGeom prst="star7">
            <a:avLst/>
          </a:prstGeom>
          <a:solidFill>
            <a:schemeClr val="accent6">
              <a:lumMod val="75000"/>
              <a:alpha val="82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FF00"/>
                </a:solidFill>
                <a:latin typeface="Monotype Corsiva" pitchFamily="66" charset="0"/>
              </a:rPr>
              <a:t>А.Я.</a:t>
            </a:r>
            <a:endParaRPr lang="ru-RU" dirty="0">
              <a:solidFill>
                <a:srgbClr val="FFFF00"/>
              </a:solidFill>
              <a:latin typeface="Monotype Corsiva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57488" y="6357958"/>
            <a:ext cx="35004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BatangChe" pitchFamily="49" charset="-127"/>
                <a:ea typeface="BatangChe" pitchFamily="49" charset="-127"/>
              </a:rPr>
              <a:t>Аркадий Укупник </a:t>
            </a:r>
            <a:endParaRPr lang="ru-RU" b="1" dirty="0">
              <a:solidFill>
                <a:srgbClr val="7030A0"/>
              </a:solidFill>
              <a:latin typeface="BatangChe" pitchFamily="49" charset="-127"/>
              <a:ea typeface="BatangChe" pitchFamily="49" charset="-127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143604" y="4286256"/>
            <a:ext cx="30003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BatangChe" pitchFamily="49" charset="-127"/>
                <a:ea typeface="BatangChe" pitchFamily="49" charset="-127"/>
              </a:rPr>
              <a:t>Вячеслав Малежик</a:t>
            </a:r>
            <a:endParaRPr lang="ru-RU" b="1" dirty="0">
              <a:solidFill>
                <a:srgbClr val="7030A0"/>
              </a:solidFill>
              <a:latin typeface="BatangChe" pitchFamily="49" charset="-127"/>
              <a:ea typeface="BatangChe" pitchFamily="49" charset="-127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57158" y="4714884"/>
            <a:ext cx="22188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BatangChe" pitchFamily="49" charset="-127"/>
                <a:ea typeface="BatangChe" pitchFamily="49" charset="-127"/>
              </a:rPr>
              <a:t>Игорь </a:t>
            </a:r>
            <a:endParaRPr lang="ru-RU" b="1" dirty="0" smtClean="0">
              <a:solidFill>
                <a:srgbClr val="7030A0"/>
              </a:solidFill>
              <a:latin typeface="BatangChe" pitchFamily="49" charset="-127"/>
              <a:ea typeface="BatangChe" pitchFamily="49" charset="-127"/>
            </a:endParaRPr>
          </a:p>
          <a:p>
            <a:pPr algn="ctr"/>
            <a:r>
              <a:rPr lang="ru-RU" b="1" dirty="0" err="1" smtClean="0">
                <a:solidFill>
                  <a:srgbClr val="7030A0"/>
                </a:solidFill>
                <a:latin typeface="BatangChe" pitchFamily="49" charset="-127"/>
                <a:ea typeface="BatangChe" pitchFamily="49" charset="-127"/>
              </a:rPr>
              <a:t>Саруханов</a:t>
            </a:r>
            <a:endParaRPr lang="ru-RU" b="1" dirty="0">
              <a:solidFill>
                <a:srgbClr val="7030A0"/>
              </a:solidFill>
              <a:latin typeface="BatangChe" pitchFamily="49" charset="-127"/>
              <a:ea typeface="BatangChe" pitchFamily="49" charset="-127"/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43174" y="3429000"/>
            <a:ext cx="3897853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dirty="0" smtClean="0">
                <a:solidFill>
                  <a:srgbClr val="7030A0"/>
                </a:solidFill>
                <a:latin typeface="Monotype Corsiva" pitchFamily="66" charset="0"/>
              </a:rPr>
              <a:t>Светлана Копылова</a:t>
            </a:r>
            <a:endParaRPr lang="ru-RU" sz="7200" dirty="0">
              <a:solidFill>
                <a:srgbClr val="7030A0"/>
              </a:solidFill>
              <a:latin typeface="Monotype Corsiva" pitchFamily="66" charset="0"/>
            </a:endParaRPr>
          </a:p>
        </p:txBody>
      </p:sp>
      <p:pic>
        <p:nvPicPr>
          <p:cNvPr id="22530" name="Picture 2" descr="H:\копылова\svetlana_kopylov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86050" y="1357298"/>
            <a:ext cx="3789384" cy="5292689"/>
          </a:xfrm>
          <a:prstGeom prst="rect">
            <a:avLst/>
          </a:prstGeom>
          <a:noFill/>
        </p:spPr>
      </p:pic>
      <p:sp>
        <p:nvSpPr>
          <p:cNvPr id="4" name="7-конечная звезда 3"/>
          <p:cNvSpPr/>
          <p:nvPr/>
        </p:nvSpPr>
        <p:spPr>
          <a:xfrm>
            <a:off x="285720" y="5786454"/>
            <a:ext cx="1071570" cy="857256"/>
          </a:xfrm>
          <a:prstGeom prst="star7">
            <a:avLst/>
          </a:prstGeom>
          <a:solidFill>
            <a:schemeClr val="accent6">
              <a:lumMod val="75000"/>
              <a:alpha val="82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FF00"/>
                </a:solidFill>
                <a:latin typeface="Monotype Corsiva" pitchFamily="66" charset="0"/>
              </a:rPr>
              <a:t>А.Я.</a:t>
            </a:r>
            <a:endParaRPr lang="ru-RU" dirty="0">
              <a:solidFill>
                <a:srgbClr val="FFFF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med">
    <p:comb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 descr="H:\копылова\svetlana_kopylovaг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357166"/>
            <a:ext cx="7886287" cy="5286412"/>
          </a:xfrm>
          <a:prstGeom prst="rect">
            <a:avLst/>
          </a:prstGeom>
          <a:noFill/>
        </p:spPr>
      </p:pic>
      <p:sp>
        <p:nvSpPr>
          <p:cNvPr id="4" name="7-конечная звезда 3"/>
          <p:cNvSpPr/>
          <p:nvPr/>
        </p:nvSpPr>
        <p:spPr>
          <a:xfrm>
            <a:off x="285720" y="5786454"/>
            <a:ext cx="1071570" cy="857256"/>
          </a:xfrm>
          <a:prstGeom prst="star7">
            <a:avLst/>
          </a:prstGeom>
          <a:solidFill>
            <a:schemeClr val="accent6">
              <a:lumMod val="75000"/>
              <a:alpha val="82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FF00"/>
                </a:solidFill>
                <a:latin typeface="Monotype Corsiva" pitchFamily="66" charset="0"/>
              </a:rPr>
              <a:t>А.Я.</a:t>
            </a:r>
            <a:endParaRPr lang="ru-RU" dirty="0">
              <a:solidFill>
                <a:srgbClr val="FFFF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lum bright="32000"/>
          </a:blip>
          <a:srcRect/>
          <a:stretch>
            <a:fillRect/>
          </a:stretch>
        </p:blipFill>
        <p:spPr bwMode="auto">
          <a:xfrm>
            <a:off x="0" y="-39407"/>
            <a:ext cx="9144000" cy="6897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Garamond" pitchFamily="18" charset="0"/>
              </a:rPr>
              <a:t>Мы полетим туда, где крылья </a:t>
            </a:r>
            <a:br>
              <a:rPr lang="ru-RU" b="1" dirty="0" smtClean="0">
                <a:latin typeface="Garamond" pitchFamily="18" charset="0"/>
              </a:rPr>
            </a:br>
            <a:r>
              <a:rPr lang="ru-RU" b="1" dirty="0" smtClean="0">
                <a:latin typeface="Garamond" pitchFamily="18" charset="0"/>
              </a:rPr>
              <a:t>раздают бесплатно</a:t>
            </a: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3500438"/>
            <a:ext cx="900115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endParaRPr lang="ru-RU" sz="4800" dirty="0" smtClean="0">
              <a:solidFill>
                <a:srgbClr val="FFFF00"/>
              </a:solidFill>
              <a:latin typeface="Monotype Corsiva" pitchFamily="66" charset="0"/>
              <a:ea typeface="Times New Roman" pitchFamily="18" charset="0"/>
              <a:cs typeface="Times New Roman" pitchFamily="18" charset="0"/>
            </a:endParaRPr>
          </a:p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lang="ru-RU" sz="4800" dirty="0" smtClean="0"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Я </a:t>
            </a:r>
            <a:r>
              <a:rPr lang="ru-RU" sz="4800" dirty="0" smtClean="0"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еще не стала лучше, </a:t>
            </a:r>
          </a:p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lang="ru-RU" sz="4800" dirty="0" smtClean="0"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но к тому уже есть повод…</a:t>
            </a:r>
            <a:endParaRPr lang="ru-RU" sz="4800" dirty="0" smtClean="0">
              <a:latin typeface="Monotype Corsiva" pitchFamily="66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800" dirty="0" smtClean="0"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                                 </a:t>
            </a:r>
            <a:r>
              <a:rPr lang="ru-RU" sz="4800" dirty="0" smtClean="0"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         </a:t>
            </a:r>
            <a:r>
              <a:rPr lang="ru-RU" sz="4800" b="1" dirty="0" smtClean="0"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С. Копылова</a:t>
            </a:r>
            <a:endParaRPr lang="ru-RU" sz="4800" dirty="0"/>
          </a:p>
        </p:txBody>
      </p:sp>
      <p:sp>
        <p:nvSpPr>
          <p:cNvPr id="5" name="7-конечная звезда 4"/>
          <p:cNvSpPr/>
          <p:nvPr/>
        </p:nvSpPr>
        <p:spPr>
          <a:xfrm>
            <a:off x="285720" y="5786454"/>
            <a:ext cx="1071570" cy="857256"/>
          </a:xfrm>
          <a:prstGeom prst="star7">
            <a:avLst/>
          </a:prstGeom>
          <a:solidFill>
            <a:schemeClr val="accent6">
              <a:lumMod val="75000"/>
              <a:alpha val="82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FF00"/>
                </a:solidFill>
                <a:latin typeface="Monotype Corsiva" pitchFamily="66" charset="0"/>
              </a:rPr>
              <a:t>А.Я.</a:t>
            </a:r>
            <a:endParaRPr lang="ru-RU" dirty="0">
              <a:solidFill>
                <a:srgbClr val="FFFF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u="sng" dirty="0" smtClean="0">
                <a:latin typeface="Garamond" pitchFamily="18" charset="0"/>
                <a:hlinkClick r:id="rId2"/>
              </a:rPr>
              <a:t>www.svetlana-kopylova.ru</a:t>
            </a:r>
            <a:r>
              <a:rPr lang="ru-RU" sz="6000" dirty="0" smtClean="0">
                <a:latin typeface="Garamond" pitchFamily="18" charset="0"/>
              </a:rPr>
              <a:t> </a:t>
            </a:r>
            <a:endParaRPr lang="ru-RU" sz="6000" dirty="0">
              <a:latin typeface="Garamond" pitchFamily="18" charset="0"/>
            </a:endParaRPr>
          </a:p>
        </p:txBody>
      </p:sp>
      <p:pic>
        <p:nvPicPr>
          <p:cNvPr id="3" name="Picture 2" descr="H:\копылова\svetlana-kopyilov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28926" y="1428736"/>
            <a:ext cx="3690955" cy="5233536"/>
          </a:xfrm>
          <a:prstGeom prst="rect">
            <a:avLst/>
          </a:prstGeom>
          <a:noFill/>
        </p:spPr>
      </p:pic>
      <p:sp>
        <p:nvSpPr>
          <p:cNvPr id="4" name="7-конечная звезда 3"/>
          <p:cNvSpPr/>
          <p:nvPr/>
        </p:nvSpPr>
        <p:spPr>
          <a:xfrm>
            <a:off x="285720" y="5786454"/>
            <a:ext cx="1071570" cy="857256"/>
          </a:xfrm>
          <a:prstGeom prst="star7">
            <a:avLst/>
          </a:prstGeom>
          <a:solidFill>
            <a:schemeClr val="accent6">
              <a:lumMod val="75000"/>
              <a:alpha val="82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FF00"/>
                </a:solidFill>
                <a:latin typeface="Monotype Corsiva" pitchFamily="66" charset="0"/>
              </a:rPr>
              <a:t>А.Я.</a:t>
            </a:r>
            <a:endParaRPr lang="ru-RU" dirty="0">
              <a:solidFill>
                <a:srgbClr val="FFFF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med">
    <p:check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7-конечная звезда 3"/>
          <p:cNvSpPr/>
          <p:nvPr/>
        </p:nvSpPr>
        <p:spPr>
          <a:xfrm>
            <a:off x="285720" y="5786454"/>
            <a:ext cx="1071570" cy="857256"/>
          </a:xfrm>
          <a:prstGeom prst="star7">
            <a:avLst/>
          </a:prstGeom>
          <a:solidFill>
            <a:schemeClr val="accent6">
              <a:lumMod val="75000"/>
              <a:alpha val="82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FF00"/>
                </a:solidFill>
                <a:latin typeface="Monotype Corsiva" pitchFamily="66" charset="0"/>
              </a:rPr>
              <a:t>А.Я.</a:t>
            </a:r>
            <a:endParaRPr lang="ru-RU" dirty="0">
              <a:solidFill>
                <a:srgbClr val="FFFF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714488"/>
            <a:ext cx="8229600" cy="1143000"/>
          </a:xfrm>
        </p:spPr>
        <p:txBody>
          <a:bodyPr>
            <a:noAutofit/>
          </a:bodyPr>
          <a:lstStyle/>
          <a:p>
            <a:r>
              <a:rPr lang="ru-RU" sz="8800" dirty="0" smtClean="0">
                <a:latin typeface="Garamond" pitchFamily="18" charset="0"/>
              </a:rPr>
              <a:t/>
            </a:r>
            <a:br>
              <a:rPr lang="ru-RU" sz="8800" dirty="0" smtClean="0">
                <a:latin typeface="Garamond" pitchFamily="18" charset="0"/>
              </a:rPr>
            </a:br>
            <a:r>
              <a:rPr lang="ru-RU" sz="8800" dirty="0" smtClean="0">
                <a:solidFill>
                  <a:srgbClr val="FF0000"/>
                </a:solidFill>
                <a:latin typeface="Garamond" pitchFamily="18" charset="0"/>
              </a:rPr>
              <a:t>Дата рождения - 22 февраля </a:t>
            </a:r>
            <a:br>
              <a:rPr lang="ru-RU" sz="8800" dirty="0" smtClean="0">
                <a:solidFill>
                  <a:srgbClr val="FF0000"/>
                </a:solidFill>
                <a:latin typeface="Garamond" pitchFamily="18" charset="0"/>
              </a:rPr>
            </a:br>
            <a:r>
              <a:rPr lang="ru-RU" sz="8800" dirty="0" smtClean="0">
                <a:solidFill>
                  <a:srgbClr val="FF0000"/>
                </a:solidFill>
                <a:latin typeface="Garamond" pitchFamily="18" charset="0"/>
              </a:rPr>
              <a:t>1964 год</a:t>
            </a:r>
            <a:endParaRPr lang="ru-RU" sz="8800" dirty="0">
              <a:solidFill>
                <a:srgbClr val="FF0000"/>
              </a:solidFill>
              <a:latin typeface="Garamond" pitchFamily="18" charset="0"/>
            </a:endParaRPr>
          </a:p>
        </p:txBody>
      </p:sp>
      <p:sp>
        <p:nvSpPr>
          <p:cNvPr id="3" name="7-конечная звезда 2"/>
          <p:cNvSpPr/>
          <p:nvPr/>
        </p:nvSpPr>
        <p:spPr>
          <a:xfrm>
            <a:off x="285720" y="5786454"/>
            <a:ext cx="1071570" cy="857256"/>
          </a:xfrm>
          <a:prstGeom prst="star7">
            <a:avLst/>
          </a:prstGeom>
          <a:solidFill>
            <a:schemeClr val="accent6">
              <a:lumMod val="75000"/>
              <a:alpha val="82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FF00"/>
                </a:solidFill>
                <a:latin typeface="Monotype Corsiva" pitchFamily="66" charset="0"/>
              </a:rPr>
              <a:t>А.Я.</a:t>
            </a:r>
            <a:endParaRPr lang="ru-RU" dirty="0">
              <a:solidFill>
                <a:srgbClr val="FFFF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med">
    <p:blinds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543296" cy="72547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Monotype Corsiva" pitchFamily="66" charset="0"/>
              </a:rPr>
              <a:t>Владимир Высоцкий</a:t>
            </a:r>
            <a:endParaRPr lang="ru-RU" b="1" dirty="0">
              <a:solidFill>
                <a:srgbClr val="7030A0"/>
              </a:solidFill>
              <a:latin typeface="Monotype Corsiva" pitchFamily="66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357298"/>
            <a:ext cx="3807940" cy="2852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H:\копылова\svetlana_kopylovaг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0430" y="3000372"/>
            <a:ext cx="5214974" cy="3643338"/>
          </a:xfrm>
          <a:prstGeom prst="rect">
            <a:avLst/>
          </a:prstGeom>
          <a:noFill/>
        </p:spPr>
      </p:pic>
      <p:sp>
        <p:nvSpPr>
          <p:cNvPr id="5" name="7-конечная звезда 4"/>
          <p:cNvSpPr/>
          <p:nvPr/>
        </p:nvSpPr>
        <p:spPr>
          <a:xfrm>
            <a:off x="285720" y="5786454"/>
            <a:ext cx="1071570" cy="857256"/>
          </a:xfrm>
          <a:prstGeom prst="star7">
            <a:avLst/>
          </a:prstGeom>
          <a:solidFill>
            <a:schemeClr val="accent6">
              <a:lumMod val="75000"/>
              <a:alpha val="82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FF00"/>
                </a:solidFill>
                <a:latin typeface="Monotype Corsiva" pitchFamily="66" charset="0"/>
              </a:rPr>
              <a:t>А.Я.</a:t>
            </a:r>
            <a:endParaRPr lang="ru-RU" dirty="0">
              <a:solidFill>
                <a:srgbClr val="FFFF00"/>
              </a:solidFill>
              <a:latin typeface="Monotype Corsiva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214942" y="1571612"/>
            <a:ext cx="25717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7030A0"/>
                </a:solidFill>
                <a:latin typeface="Monotype Corsiva" pitchFamily="66" charset="0"/>
              </a:rPr>
              <a:t>Светлана Копылова</a:t>
            </a:r>
            <a:endParaRPr lang="ru-RU" sz="4000" b="1" dirty="0">
              <a:solidFill>
                <a:srgbClr val="7030A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357166"/>
            <a:ext cx="8229600" cy="77472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Garamond" pitchFamily="18" charset="0"/>
              </a:rPr>
              <a:t>ГОУ "Высшее театральное училище </a:t>
            </a:r>
            <a:r>
              <a:rPr lang="ru-RU" sz="3200" b="1" dirty="0" smtClean="0">
                <a:latin typeface="Garamond" pitchFamily="18" charset="0"/>
              </a:rPr>
              <a:t/>
            </a:r>
            <a:br>
              <a:rPr lang="ru-RU" sz="3200" b="1" dirty="0" smtClean="0">
                <a:latin typeface="Garamond" pitchFamily="18" charset="0"/>
              </a:rPr>
            </a:br>
            <a:r>
              <a:rPr lang="ru-RU" sz="3200" b="1" dirty="0" smtClean="0">
                <a:latin typeface="Garamond" pitchFamily="18" charset="0"/>
              </a:rPr>
              <a:t>им</a:t>
            </a:r>
            <a:r>
              <a:rPr lang="ru-RU" sz="3200" b="1" dirty="0" smtClean="0">
                <a:latin typeface="Garamond" pitchFamily="18" charset="0"/>
              </a:rPr>
              <a:t>. Б.В. Щукина при Государственном академическом театре им. </a:t>
            </a:r>
            <a:r>
              <a:rPr lang="ru-RU" sz="3200" b="1" dirty="0" err="1" smtClean="0">
                <a:latin typeface="Garamond" pitchFamily="18" charset="0"/>
              </a:rPr>
              <a:t>Евг</a:t>
            </a:r>
            <a:r>
              <a:rPr lang="ru-RU" sz="3200" b="1" dirty="0" smtClean="0">
                <a:latin typeface="Garamond" pitchFamily="18" charset="0"/>
              </a:rPr>
              <a:t>. Вахтангова</a:t>
            </a:r>
            <a:endParaRPr lang="ru-RU" sz="3200" b="1" dirty="0">
              <a:latin typeface="Garamond" pitchFamily="18" charset="0"/>
            </a:endParaRPr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571612"/>
            <a:ext cx="6667500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7-конечная звезда 4"/>
          <p:cNvSpPr/>
          <p:nvPr/>
        </p:nvSpPr>
        <p:spPr>
          <a:xfrm>
            <a:off x="285720" y="5786454"/>
            <a:ext cx="1071570" cy="857256"/>
          </a:xfrm>
          <a:prstGeom prst="star7">
            <a:avLst/>
          </a:prstGeom>
          <a:solidFill>
            <a:schemeClr val="accent6">
              <a:lumMod val="75000"/>
              <a:alpha val="82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FF00"/>
                </a:solidFill>
                <a:latin typeface="Monotype Corsiva" pitchFamily="66" charset="0"/>
              </a:rPr>
              <a:t>А.Я.</a:t>
            </a:r>
            <a:endParaRPr lang="ru-RU" dirty="0">
              <a:solidFill>
                <a:srgbClr val="FFFF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8435" name="Picture 3" descr="H:\копылова\время танцор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60780" y="214291"/>
            <a:ext cx="2526047" cy="3714775"/>
          </a:xfrm>
          <a:prstGeom prst="rect">
            <a:avLst/>
          </a:prstGeom>
          <a:noFill/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488" y="428604"/>
            <a:ext cx="3357586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7" name="Picture 5" descr="H:\копылова\оружие зевса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57884" y="4500570"/>
            <a:ext cx="3000396" cy="2244296"/>
          </a:xfrm>
          <a:prstGeom prst="rect">
            <a:avLst/>
          </a:prstGeom>
          <a:noFill/>
        </p:spPr>
      </p:pic>
      <p:pic>
        <p:nvPicPr>
          <p:cNvPr id="18438" name="Picture 6" descr="H:\копылова\выстрел в гробу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3286124"/>
            <a:ext cx="3428992" cy="2528886"/>
          </a:xfrm>
          <a:prstGeom prst="rect">
            <a:avLst/>
          </a:prstGeom>
          <a:noFill/>
        </p:spPr>
      </p:pic>
      <p:sp>
        <p:nvSpPr>
          <p:cNvPr id="8" name="7-конечная звезда 7"/>
          <p:cNvSpPr/>
          <p:nvPr/>
        </p:nvSpPr>
        <p:spPr>
          <a:xfrm>
            <a:off x="285720" y="5857892"/>
            <a:ext cx="1071570" cy="857256"/>
          </a:xfrm>
          <a:prstGeom prst="star7">
            <a:avLst/>
          </a:prstGeom>
          <a:solidFill>
            <a:schemeClr val="accent6">
              <a:lumMod val="75000"/>
              <a:alpha val="82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FF00"/>
                </a:solidFill>
                <a:latin typeface="Monotype Corsiva" pitchFamily="66" charset="0"/>
              </a:rPr>
              <a:t>А.Я.</a:t>
            </a:r>
            <a:endParaRPr lang="ru-RU" dirty="0">
              <a:solidFill>
                <a:srgbClr val="FFFF00"/>
              </a:solidFill>
              <a:latin typeface="Monotype Corsiva" pitchFamily="66" charset="0"/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500034" y="1000108"/>
            <a:ext cx="2286016" cy="1143008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«Меня зовут </a:t>
            </a:r>
            <a:r>
              <a:rPr lang="ru-RU" dirty="0" err="1" smtClean="0"/>
              <a:t>Арлекино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10" name="Стрелка вправо 9"/>
          <p:cNvSpPr/>
          <p:nvPr/>
        </p:nvSpPr>
        <p:spPr>
          <a:xfrm>
            <a:off x="3929058" y="2928934"/>
            <a:ext cx="2286016" cy="1143008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«Время танцора»</a:t>
            </a:r>
            <a:endParaRPr lang="ru-RU" dirty="0"/>
          </a:p>
        </p:txBody>
      </p:sp>
      <p:sp>
        <p:nvSpPr>
          <p:cNvPr id="11" name="Стрелка вправо 10"/>
          <p:cNvSpPr/>
          <p:nvPr/>
        </p:nvSpPr>
        <p:spPr>
          <a:xfrm>
            <a:off x="3500430" y="5714992"/>
            <a:ext cx="2286016" cy="1143008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«Оружие Зевса»</a:t>
            </a:r>
            <a:endParaRPr lang="ru-RU" dirty="0"/>
          </a:p>
        </p:txBody>
      </p:sp>
      <p:sp>
        <p:nvSpPr>
          <p:cNvPr id="13" name="Стрелка влево 12"/>
          <p:cNvSpPr/>
          <p:nvPr/>
        </p:nvSpPr>
        <p:spPr>
          <a:xfrm>
            <a:off x="3500430" y="4143380"/>
            <a:ext cx="2214578" cy="1214446"/>
          </a:xfrm>
          <a:prstGeom prst="lef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«Выстрел в гробу»</a:t>
            </a:r>
            <a:endParaRPr lang="ru-RU" dirty="0"/>
          </a:p>
        </p:txBody>
      </p:sp>
    </p:spTree>
  </p:cSld>
  <p:clrMapOvr>
    <a:masterClrMapping/>
  </p:clrMapOvr>
  <p:transition spd="med"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BatangChe" pitchFamily="49" charset="-127"/>
                <a:ea typeface="BatangChe" pitchFamily="49" charset="-127"/>
              </a:rPr>
              <a:t>Валерий Зуйков</a:t>
            </a:r>
            <a:br>
              <a:rPr lang="ru-RU" b="1" dirty="0" smtClean="0">
                <a:solidFill>
                  <a:srgbClr val="7030A0"/>
                </a:solidFill>
                <a:latin typeface="BatangChe" pitchFamily="49" charset="-127"/>
                <a:ea typeface="BatangChe" pitchFamily="49" charset="-127"/>
              </a:rPr>
            </a:br>
            <a:endParaRPr lang="ru-RU" b="1" dirty="0">
              <a:solidFill>
                <a:srgbClr val="7030A0"/>
              </a:solidFill>
              <a:latin typeface="BatangChe" pitchFamily="49" charset="-127"/>
              <a:ea typeface="BatangChe" pitchFamily="49" charset="-127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1214422"/>
            <a:ext cx="6643734" cy="4982801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4" name="7-конечная звезда 3"/>
          <p:cNvSpPr/>
          <p:nvPr/>
        </p:nvSpPr>
        <p:spPr>
          <a:xfrm>
            <a:off x="285720" y="5786454"/>
            <a:ext cx="1071570" cy="857256"/>
          </a:xfrm>
          <a:prstGeom prst="star7">
            <a:avLst/>
          </a:prstGeom>
          <a:solidFill>
            <a:schemeClr val="accent6">
              <a:lumMod val="75000"/>
              <a:alpha val="82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FF00"/>
                </a:solidFill>
                <a:latin typeface="Monotype Corsiva" pitchFamily="66" charset="0"/>
              </a:rPr>
              <a:t>А.Я.</a:t>
            </a:r>
            <a:endParaRPr lang="ru-RU" dirty="0">
              <a:solidFill>
                <a:srgbClr val="FFFF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med">
    <p:strips dir="l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92</Words>
  <PresentationFormat>Экран (4:3)</PresentationFormat>
  <Paragraphs>35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Мы полетим туда, где крылья  раздают бесплатно</vt:lpstr>
      <vt:lpstr>www.svetlana-kopylova.ru </vt:lpstr>
      <vt:lpstr>Слайд 4</vt:lpstr>
      <vt:lpstr> Дата рождения - 22 февраля  1964 год</vt:lpstr>
      <vt:lpstr>Владимир Высоцкий</vt:lpstr>
      <vt:lpstr>ГОУ "Высшее театральное училище  им. Б.В. Щукина при Государственном академическом театре им. Евг. Вахтангова</vt:lpstr>
      <vt:lpstr>Слайд 8</vt:lpstr>
      <vt:lpstr>Валерий Зуйков </vt:lpstr>
      <vt:lpstr>Кристина Орбакайте</vt:lpstr>
      <vt:lpstr>Слайд 11</vt:lpstr>
      <vt:lpstr>Светлана Копылова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Александр</dc:creator>
  <cp:lastModifiedBy>Александр</cp:lastModifiedBy>
  <cp:revision>3</cp:revision>
  <dcterms:created xsi:type="dcterms:W3CDTF">2014-01-19T14:44:15Z</dcterms:created>
  <dcterms:modified xsi:type="dcterms:W3CDTF">2014-01-19T15:52:48Z</dcterms:modified>
</cp:coreProperties>
</file>