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604447C-DC9C-4855-B100-CC707EA3AE90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3CFB90F-C8DA-4C6C-A376-865B8CAD61C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Немного обо мне…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Первухина Алина</a:t>
            </a:r>
          </a:p>
          <a:p>
            <a:r>
              <a:rPr lang="ru-RU" sz="2000" dirty="0" smtClean="0"/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Студентка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Северо-Кавказского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Федерального Университета 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Направления - Специальное (дефектологическое) образование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Группы: СДО-б-о-14-1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Немного о моей группе</a:t>
            </a:r>
          </a:p>
          <a:p>
            <a:r>
              <a:rPr lang="ru-RU" dirty="0" smtClean="0"/>
              <a:t>Мои достижения</a:t>
            </a:r>
          </a:p>
          <a:p>
            <a:r>
              <a:rPr lang="ru-RU" dirty="0" smtClean="0"/>
              <a:t>Кратко обо мне…</a:t>
            </a:r>
          </a:p>
          <a:p>
            <a:r>
              <a:rPr lang="ru-RU" dirty="0" smtClean="0"/>
              <a:t>Практика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Немного о моей группе: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моей группе 23 человека и все девочки. Изначально нам трудно было создать полноценный коллектив, но чем дальше продвигалась учёба тем сплоченнее мы становились. Сейчас мы хорошо общаемся, шутим, болтаем, советуемся и крепко дружим.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Мои достижения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Wingdings" pitchFamily="2" charset="2"/>
              <a:buChar char="v"/>
            </a:pPr>
            <a:r>
              <a:rPr lang="ru-RU" dirty="0" smtClean="0"/>
              <a:t>Участие в многочисленных конференциях и семинарах, посвящённых специальному образованию</a:t>
            </a:r>
          </a:p>
          <a:p>
            <a:pPr marL="578358" indent="-514350">
              <a:buFont typeface="Wingdings" pitchFamily="2" charset="2"/>
              <a:buChar char="v"/>
            </a:pPr>
            <a:r>
              <a:rPr lang="ru-RU" dirty="0" smtClean="0"/>
              <a:t>Посещение вечера под названием «</a:t>
            </a:r>
            <a:r>
              <a:rPr lang="ru-RU" dirty="0" err="1" smtClean="0"/>
              <a:t>Библио-ночь</a:t>
            </a:r>
            <a:r>
              <a:rPr lang="ru-RU" dirty="0" smtClean="0"/>
              <a:t>» в библиотеке для глухих и </a:t>
            </a:r>
            <a:r>
              <a:rPr lang="ru-RU" dirty="0" smtClean="0"/>
              <a:t>слабослышащих</a:t>
            </a:r>
          </a:p>
          <a:p>
            <a:pPr marL="578358" indent="-514350">
              <a:buFont typeface="Wingdings" pitchFamily="2" charset="2"/>
              <a:buChar char="v"/>
            </a:pPr>
            <a:r>
              <a:rPr lang="ru-RU" dirty="0" smtClean="0"/>
              <a:t>Участие в конференциях «инклюзия в современном мире»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Кратко обо мне…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Wingdings" pitchFamily="2" charset="2"/>
              <a:buChar char="q"/>
            </a:pPr>
            <a:r>
              <a:rPr lang="ru-RU" dirty="0" smtClean="0"/>
              <a:t>Люблю читать книги</a:t>
            </a:r>
          </a:p>
          <a:p>
            <a:pPr marL="578358" indent="-514350">
              <a:buFont typeface="Wingdings" pitchFamily="2" charset="2"/>
              <a:buChar char="q"/>
            </a:pPr>
            <a:r>
              <a:rPr lang="ru-RU" dirty="0" smtClean="0"/>
              <a:t>Всегда довожу до конца начатое дело</a:t>
            </a:r>
          </a:p>
          <a:p>
            <a:pPr marL="578358" indent="-514350">
              <a:buFont typeface="Wingdings" pitchFamily="2" charset="2"/>
              <a:buChar char="q"/>
            </a:pPr>
            <a:r>
              <a:rPr lang="ru-RU" dirty="0" smtClean="0"/>
              <a:t>Очень ответственный человек</a:t>
            </a:r>
          </a:p>
          <a:p>
            <a:pPr marL="578358" indent="-514350">
              <a:buFont typeface="Wingdings" pitchFamily="2" charset="2"/>
              <a:buChar char="q"/>
            </a:pPr>
            <a:r>
              <a:rPr lang="ru-RU" dirty="0" smtClean="0"/>
              <a:t>Я мало с кем выхожу на контакт</a:t>
            </a:r>
          </a:p>
          <a:p>
            <a:pPr marL="578358" indent="-514350">
              <a:buFont typeface="Wingdings" pitchFamily="2" charset="2"/>
              <a:buChar char="q"/>
            </a:pPr>
            <a:r>
              <a:rPr lang="ru-RU" dirty="0" smtClean="0"/>
              <a:t>Не люблю большое скопление народа и шумное времяпровождение</a:t>
            </a:r>
          </a:p>
          <a:p>
            <a:pPr marL="578358" indent="-51435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Производственная практика:</a:t>
            </a:r>
          </a:p>
          <a:p>
            <a:pPr>
              <a:buNone/>
            </a:pPr>
            <a:r>
              <a:rPr lang="ru-RU" dirty="0" smtClean="0"/>
              <a:t>Посещение детских садов и школ специального и общего образований,</a:t>
            </a:r>
          </a:p>
          <a:p>
            <a:pPr>
              <a:buNone/>
            </a:pPr>
            <a:r>
              <a:rPr lang="ru-RU" dirty="0" smtClean="0"/>
              <a:t>Психологического центра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27</TotalTime>
  <Words>161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Яркая</vt:lpstr>
      <vt:lpstr>Немного обо мне…</vt:lpstr>
      <vt:lpstr>Содержание:</vt:lpstr>
      <vt:lpstr>Немного о моей группе:</vt:lpstr>
      <vt:lpstr>Мои достижения</vt:lpstr>
      <vt:lpstr>Кратко обо мне…</vt:lpstr>
      <vt:lpstr>Практика</vt:lpstr>
    </vt:vector>
  </TitlesOfParts>
  <Company>СКФУ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Немного обо мне…</dc:title>
  <dc:creator>Студент</dc:creator>
  <cp:lastModifiedBy>Студент</cp:lastModifiedBy>
  <cp:revision>3</cp:revision>
  <dcterms:created xsi:type="dcterms:W3CDTF">2015-09-11T09:13:39Z</dcterms:created>
  <dcterms:modified xsi:type="dcterms:W3CDTF">2015-09-11T09:41:09Z</dcterms:modified>
</cp:coreProperties>
</file>