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3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73A1317-ACC9-4B1A-AB26-B19EFE315AA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60B262-2FF0-4216-B5E0-6861C1FC9D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Лена\Pictures\knijnii_magazin_business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521495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428604"/>
            <a:ext cx="8286808" cy="2928958"/>
          </a:xfrm>
        </p:spPr>
        <p:txBody>
          <a:bodyPr>
            <a:normAutofit/>
          </a:bodyPr>
          <a:lstStyle/>
          <a:p>
            <a:pPr algn="ctr"/>
            <a:r>
              <a:rPr lang="ru-RU" sz="4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В. Г. Распутин</a:t>
            </a:r>
            <a:br>
              <a:rPr lang="ru-RU" sz="4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«Уроки французского»</a:t>
            </a:r>
            <a:br>
              <a:rPr lang="ru-RU" sz="4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1973 год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ена\Pictures\knijnii_magazin_business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88800"/>
            <a:ext cx="9144000" cy="523231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292893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40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Литература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на мой взгляд, – </a:t>
            </a:r>
            <a:b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это прежде всего 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sz="40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чувств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и, прежде всего, </a:t>
            </a:r>
            <a:b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доброты, чистоты, благородства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</TotalTime>
  <Words>13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Открытая</vt:lpstr>
      <vt:lpstr>В. Г. Распутин «Уроки французского» 1973 год </vt:lpstr>
      <vt:lpstr> Литература, на мой взгляд, –  это прежде всего  воспитание чувств,  и, прежде всего,  доброты, чистоты, благородства.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В. Г. Распутин «Уроки французского» 1973 год</dc:title>
  <dc:creator>Лена</dc:creator>
  <cp:lastModifiedBy>Лена</cp:lastModifiedBy>
  <cp:revision>3</cp:revision>
  <dcterms:created xsi:type="dcterms:W3CDTF">2018-02-18T14:09:35Z</dcterms:created>
  <dcterms:modified xsi:type="dcterms:W3CDTF">2018-02-18T14:32:41Z</dcterms:modified>
</cp:coreProperties>
</file>