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A1317-ACC9-4B1A-AB26-B19EFE315AAC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60B262-2FF0-4216-B5E0-6861C1FC9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на\Pictures\knijnii_magazin_busines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52149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86808" cy="2928958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В. Г. Распутин</a:t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«Уроки французского»</a:t>
            </a:r>
            <a:b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1973 год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Pictures\knijnii_magazin_busines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8800"/>
            <a:ext cx="9144000" cy="52323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928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на мой взгляд, – 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это прежде всего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чувств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и, прежде всего, 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доброты, чистоты, благородства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В. Г. Распутин «Уроки французского» 1973 год </vt:lpstr>
      <vt:lpstr> Литература, на мой взгляд, –  это прежде всего  воспитание чувств,  и, прежде всего,  доброты, чистоты, благородства.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Г. Распутин «Уроки французского» 1973 год</dc:title>
  <dc:creator>Лена</dc:creator>
  <cp:lastModifiedBy>Лена</cp:lastModifiedBy>
  <cp:revision>3</cp:revision>
  <dcterms:created xsi:type="dcterms:W3CDTF">2018-02-18T14:09:35Z</dcterms:created>
  <dcterms:modified xsi:type="dcterms:W3CDTF">2018-02-18T14:32:41Z</dcterms:modified>
</cp:coreProperties>
</file>