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3068960"/>
            <a:ext cx="3776464" cy="2569840"/>
          </a:xfrm>
        </p:spPr>
        <p:txBody>
          <a:bodyPr/>
          <a:lstStyle/>
          <a:p>
            <a:pPr algn="l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3го курса экономического факультета направление: предприятия и организации.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764705"/>
            <a:ext cx="6120680" cy="2304255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предприятия(банк).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89040"/>
            <a:ext cx="3450008" cy="23092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1398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SWOT-</a:t>
            </a:r>
            <a:r>
              <a:rPr lang="ru-RU" dirty="0" smtClean="0"/>
              <a:t>аналитика: банк.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проводим СВОТ-анализ банка. К наиболее характерным для успешного банка сильным сторонам эксперты относят следующие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сервиса. Клиенты будут идти в офисы кредитно-финансовой организации с большей охотой, чем к конкурентам (хотя те представлены известнейшими федеральными брендами), приносить больше выручки.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клиентская база: больше вкладов, кредитов, активнее пользование сопутствующими услугами.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Высококвалифицированный персонал: меньше рисков при выдаче потребительских займов.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27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факторам, которые могут характеризовать банк со слабой стороны, эксперты относят следующие: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Небольшое количество офисов и банкоматов — недостаточный охват клиентской аудитории.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Текучка специалистов, которые предпочитают переезжать в крупные города (выше мы привели, проводя СВОТ-анализ магазина, пример похожего тренда в области кадров, когда квалифицированные дизайнеры переезжают в более крупные города).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узнаваемость бренда. Многие приезжающие в город клиенты боятся заходить в неизвестный банк и идут к конкурентам, более популярным на федеральном уровне.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049" y="364502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7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Угрозы определяются показателями: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предпочтений и потребностей клиентов;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демографической ситуации;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продаж товаров-заменителей с низким уровнем цен;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числа аналогичных предприятий;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ужесточение конкуренции;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регулирование цен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06" y="4736829"/>
            <a:ext cx="3056356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61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небольшого регионального банка могут быть характерны следующие возможности, формируемые внешней средой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Забюрократизированность</a:t>
            </a:r>
            <a:r>
              <a:rPr lang="ru-RU" dirty="0"/>
              <a:t> конкурентов, являющих собой межрегиональные или даже международные сети: лучшая </a:t>
            </a:r>
            <a:r>
              <a:rPr lang="ru-RU" dirty="0" err="1"/>
              <a:t>адаптированность</a:t>
            </a:r>
            <a:r>
              <a:rPr lang="ru-RU" dirty="0"/>
              <a:t> к региональным условиям ведения бизнеса.</a:t>
            </a:r>
          </a:p>
          <a:p>
            <a:r>
              <a:rPr lang="ru-RU" dirty="0"/>
              <a:t>Высокий уровень зарплаты клиентов: больше кредитов, вкладов, приобретений пластиковых карт премиум-класса.</a:t>
            </a:r>
          </a:p>
          <a:p>
            <a:r>
              <a:rPr lang="ru-RU" dirty="0"/>
              <a:t>Лояльность местных бизнесов: рост выручки за счет расчетно-кассового обслуживания предприятий.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869160"/>
            <a:ext cx="2076233" cy="169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3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3501008"/>
            <a:ext cx="6512511" cy="1222072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угрозы для банков, возникающие на уровне внешней среды, могут быть такими: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6400800" cy="3474720"/>
          </a:xfrm>
        </p:spPr>
        <p:txBody>
          <a:bodyPr>
            <a:normAutofit fontScale="70000" lnSpcReduction="2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Политическая нестабильность: риски, связанные с ликвидностью, невозможностью брать займы за рубежом.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Невыплаты по займам вследствие экономических факторов: нехватка средств для выполнения обязательств перед ЦБ и собственными кредиторами.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ужесточения финансового законодательства — при несоответствии новым критериям ЦБ может отозвать лицензию.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6" y="4293096"/>
            <a:ext cx="3356451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659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6512511" cy="1143000"/>
          </a:xfrm>
        </p:spPr>
        <p:txBody>
          <a:bodyPr/>
          <a:lstStyle/>
          <a:p>
            <a:r>
              <a:rPr lang="ru-RU" dirty="0" smtClean="0"/>
              <a:t>Итоги </a:t>
            </a:r>
            <a:r>
              <a:rPr lang="en-US" dirty="0" smtClean="0"/>
              <a:t>SWOT-</a:t>
            </a:r>
            <a:r>
              <a:rPr lang="ru-RU" dirty="0" smtClean="0"/>
              <a:t>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6400800" cy="347472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всего, топ-менеджеры кредитного учреждения поймут, за счет каких деталей ведения бизнеса можно оптимизировать позиционирование финансовой структуры на рынке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появится возможность улучшить организационные процессы внутри самого банка.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759" y="2564904"/>
            <a:ext cx="2680729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061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580" y="620688"/>
            <a:ext cx="7560840" cy="1152128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988840"/>
            <a:ext cx="4186014" cy="41860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253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377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на тему:SWOT-анализ предприятия(банк).</vt:lpstr>
      <vt:lpstr>SWOT-аналитика: банк.</vt:lpstr>
      <vt:lpstr>К факторам, которые могут характеризовать банк со слабой стороны, эксперты относят следующие:</vt:lpstr>
      <vt:lpstr>Угрозы определяются показателями:</vt:lpstr>
      <vt:lpstr>Для небольшого регионального банка могут быть характерны следующие возможности, формируемые внешней средой:</vt:lpstr>
      <vt:lpstr>Возможные угрозы для банков, возникающие на уровне внешней среды, могут быть такими:</vt:lpstr>
      <vt:lpstr>Итоги SWOT-анализа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тему:SWOT-анализ предприятия(банк).</dc:title>
  <dc:creator>эльдорадо</dc:creator>
  <cp:lastModifiedBy>эльдорадо</cp:lastModifiedBy>
  <cp:revision>7</cp:revision>
  <dcterms:created xsi:type="dcterms:W3CDTF">2015-10-25T17:44:27Z</dcterms:created>
  <dcterms:modified xsi:type="dcterms:W3CDTF">2015-10-25T18:52:06Z</dcterms:modified>
</cp:coreProperties>
</file>