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72" r:id="rId6"/>
    <p:sldId id="277" r:id="rId7"/>
    <p:sldId id="259" r:id="rId8"/>
    <p:sldId id="266" r:id="rId9"/>
    <p:sldId id="262" r:id="rId10"/>
    <p:sldId id="263" r:id="rId11"/>
    <p:sldId id="268" r:id="rId12"/>
    <p:sldId id="269" r:id="rId13"/>
    <p:sldId id="260" r:id="rId14"/>
    <p:sldId id="273" r:id="rId15"/>
    <p:sldId id="279" r:id="rId16"/>
    <p:sldId id="274" r:id="rId17"/>
    <p:sldId id="280" r:id="rId18"/>
    <p:sldId id="276" r:id="rId19"/>
    <p:sldId id="27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7" autoAdjust="0"/>
    <p:restoredTop sz="94608" autoAdjust="0"/>
  </p:normalViewPr>
  <p:slideViewPr>
    <p:cSldViewPr>
      <p:cViewPr varScale="1">
        <p:scale>
          <a:sx n="71" d="100"/>
          <a:sy n="71" d="100"/>
        </p:scale>
        <p:origin x="-4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47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45EE-638E-4A1A-AB5F-AFB530BF5095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9AC11-C04D-424A-A8A4-1C7B299FE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08EC8-8F6C-406C-A7AF-86A77D08F759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AD715-BA58-4ABE-9604-78D680DC3E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82895-2636-4C44-B0BA-7196783E01F4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936B-D6E5-4427-BAB9-E702A5A2E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BA95B-15C5-4296-9ED1-B6EC416E18AA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616CD-116F-4772-BD24-2EC824382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35410-6615-479A-8E94-F5BA8AE4EB71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7C2CF-8D4B-4EB7-97DA-350229DC0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EB4C2-A68A-4A48-98DD-F41D5EA631CE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5423-D3E0-4189-A502-F309DDD6B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BBF56-D6E3-437B-A3AF-F135B69C56D6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632D4-8286-42EA-84B2-46EC14C173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E4B18-6D39-4C03-BE19-5C2E467A23C7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7192E-861A-4B6D-9AA5-EBFE2890D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4EB5-D121-4A47-A02C-ABF3E5D8418B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636D3-F5BF-4CA7-9BA3-21AE0ECE6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0F2D3-F8EA-4AFB-99BF-1D2C116E50DB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0B106-9BD4-4711-A154-FF2655C9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AE01-FC4A-43EB-8F0C-CF00FC6C951F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B5101-8DAC-45C9-94F6-962D6B377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4658BA-BDAA-487E-B092-DD1D39CDCEF8}" type="datetimeFigureOut">
              <a:rPr lang="ru-RU"/>
              <a:pPr>
                <a:defRPr/>
              </a:pPr>
              <a:t>08.11.2012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08170A-8B35-4D5D-998F-AF8C114A6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75" r:id="rId8"/>
    <p:sldLayoutId id="2147483676" r:id="rId9"/>
    <p:sldLayoutId id="2147483667" r:id="rId10"/>
    <p:sldLayoutId id="21474836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1785926"/>
            <a:ext cx="7286208" cy="264320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«историческое Путешествие письма»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Тройки или "тележная почта".</a:t>
            </a:r>
            <a:endParaRPr lang="ru-RU" dirty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329113" cy="32575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/>
              <a:t>    Почту стали отправлять в телегах запряженных одной или тремя лошадьми – тройкой.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649577"/>
            <a:ext cx="4000528" cy="3208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85860"/>
            <a:ext cx="4182048" cy="2500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214313"/>
            <a:ext cx="8143875" cy="2214562"/>
          </a:xfrm>
        </p:spPr>
        <p:txBody>
          <a:bodyPr>
            <a:normAutofit fontScale="925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В то время появились железные дороги и они стали отодвигать на второй план отправление писем и посылок на повозках,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так было удобнее и быстрее.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643182"/>
            <a:ext cx="4492172" cy="3214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08405">
            <a:off x="285720" y="3143248"/>
            <a:ext cx="3929090" cy="286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7467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 1922 г. – воздушная</a:t>
            </a:r>
            <a:br>
              <a:rPr lang="ru-RU" dirty="0" smtClean="0"/>
            </a:br>
            <a:r>
              <a:rPr lang="ru-RU" dirty="0" smtClean="0"/>
              <a:t> С 1924 г. автомобильная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Голубиная почта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Появились первые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аэропланы.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                 Лошадиная отправка                      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                             менялась на                   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                                        автомобильную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571612"/>
            <a:ext cx="3714776" cy="2584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876"/>
            <a:ext cx="3643338" cy="2686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28625" y="571500"/>
            <a:ext cx="7467600" cy="857250"/>
          </a:xfrm>
        </p:spPr>
        <p:txBody>
          <a:bodyPr/>
          <a:lstStyle/>
          <a:p>
            <a:pPr algn="ctr"/>
            <a:r>
              <a:rPr lang="ru-RU" sz="3600" smtClean="0"/>
              <a:t>Военно-полевая почта 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endParaRPr lang="ru-RU" sz="200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00240"/>
            <a:ext cx="3815174" cy="253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4452938"/>
            <a:ext cx="3314700" cy="200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12870"/>
            <a:ext cx="4500594" cy="29022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3" y="928688"/>
            <a:ext cx="3348037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0298" y="2143116"/>
            <a:ext cx="3290905" cy="2468179"/>
          </a:xfrm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786058"/>
            <a:ext cx="2212430" cy="1471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12021">
            <a:off x="5072063" y="4500563"/>
            <a:ext cx="2960687" cy="184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75942">
            <a:off x="365125" y="412750"/>
            <a:ext cx="3576638" cy="200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70119">
            <a:off x="4310063" y="423863"/>
            <a:ext cx="40005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63276">
            <a:off x="357188" y="4071938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телефон</a:t>
            </a:r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285750" y="1428750"/>
            <a:ext cx="8358188" cy="4697413"/>
          </a:xfrm>
        </p:spPr>
        <p:txBody>
          <a:bodyPr/>
          <a:lstStyle/>
          <a:p>
            <a:r>
              <a:rPr lang="ru-RU" smtClean="0"/>
              <a:t>В наше время, письмо оттеснил телефон. Люди стали меньше писать, они могут быстро передать свое сообщение, позвонив по телефону.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071810"/>
            <a:ext cx="3270163" cy="1652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4357694"/>
            <a:ext cx="3931056" cy="23488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929066"/>
            <a:ext cx="2643206" cy="192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1143000"/>
          </a:xfrm>
        </p:spPr>
        <p:txBody>
          <a:bodyPr/>
          <a:lstStyle/>
          <a:p>
            <a:pPr algn="ctr"/>
            <a:r>
              <a:rPr lang="ru-RU" smtClean="0"/>
              <a:t>Сообщения через интернет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50527" y="2071678"/>
            <a:ext cx="4950201" cy="2805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46627">
            <a:off x="500033" y="4429132"/>
            <a:ext cx="2806473" cy="1964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4871">
            <a:off x="5133547" y="3916893"/>
            <a:ext cx="3194362" cy="2396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38739">
            <a:off x="5520674" y="1483547"/>
            <a:ext cx="3303825" cy="2204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011737"/>
          </a:xfrm>
        </p:spPr>
        <p:txBody>
          <a:bodyPr/>
          <a:lstStyle/>
          <a:p>
            <a:pPr algn="ctr"/>
            <a:r>
              <a:rPr lang="ru-RU" smtClean="0"/>
              <a:t>Спасибо!!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142875" y="500063"/>
            <a:ext cx="8858250" cy="5929312"/>
          </a:xfrm>
        </p:spPr>
        <p:txBody>
          <a:bodyPr/>
          <a:lstStyle/>
          <a:p>
            <a:r>
              <a:rPr lang="ru-RU" sz="2000" smtClean="0"/>
              <a:t>До IX века. В каменном веке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информацию передавали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 дымом костров, ударами в 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сигнальный барабан, 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звуками труб.  </a:t>
            </a:r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r>
              <a:rPr lang="ru-RU" sz="2200" smtClean="0"/>
              <a:t>                                                            </a:t>
            </a:r>
            <a:r>
              <a:rPr lang="ru-RU" sz="2000" smtClean="0"/>
              <a:t>Позже стали посылать гонцов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                                                                      с устными сообщениями. Такой 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                                                                       вестник заучивал "письмо" со                        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                                                                      слов отправителя, а затем                   </a:t>
            </a:r>
          </a:p>
          <a:p>
            <a:pPr>
              <a:buFont typeface="Wingdings 2" pitchFamily="18" charset="2"/>
              <a:buNone/>
            </a:pPr>
            <a:r>
              <a:rPr lang="ru-RU" sz="2000" smtClean="0"/>
              <a:t>                                                                       пересказывал его адресату.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571479"/>
            <a:ext cx="4572009" cy="2743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00372"/>
            <a:ext cx="4381531" cy="3286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Рюрик- первый князь Руси, основатель Руси и Русской нации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785938"/>
            <a:ext cx="3219450" cy="45259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4000500" y="2214563"/>
            <a:ext cx="47863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/>
              <a:t>                   Новгород.</a:t>
            </a:r>
          </a:p>
        </p:txBody>
      </p:sp>
      <p:sp>
        <p:nvSpPr>
          <p:cNvPr id="15364" name="Прямоугольник 6"/>
          <p:cNvSpPr>
            <a:spLocks noChangeArrowheads="1"/>
          </p:cNvSpPr>
          <p:nvPr/>
        </p:nvSpPr>
        <p:spPr bwMode="auto">
          <a:xfrm>
            <a:off x="3676650" y="1500188"/>
            <a:ext cx="4824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/>
              <a:t>(862-879)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6998" y="2688823"/>
            <a:ext cx="4433214" cy="398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8100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9058" y="2500306"/>
            <a:ext cx="4867285" cy="3415213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12377">
            <a:off x="728372" y="3087609"/>
            <a:ext cx="2987393" cy="29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8" name="Прямоугольник 6"/>
          <p:cNvSpPr>
            <a:spLocks noChangeArrowheads="1"/>
          </p:cNvSpPr>
          <p:nvPr/>
        </p:nvSpPr>
        <p:spPr bwMode="auto">
          <a:xfrm>
            <a:off x="4429125" y="785813"/>
            <a:ext cx="44291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/>
              <a:t>Текст письма выбивали на бересте,  специальной металлической палоч-кой.  Такие берестяные письма–гра-моты отправлялись на кораблях или человеком – вестником.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4614863" cy="2071688"/>
          </a:xfrm>
        </p:spPr>
        <p:txBody>
          <a:bodyPr/>
          <a:lstStyle/>
          <a:p>
            <a:r>
              <a:rPr lang="ru-RU" sz="2400" smtClean="0"/>
              <a:t>Татарское нашествие принесло </a:t>
            </a:r>
            <a:br>
              <a:rPr lang="ru-RU" sz="2400" smtClean="0"/>
            </a:br>
            <a:r>
              <a:rPr lang="ru-RU" sz="2400" smtClean="0"/>
              <a:t>неисчислимые беды русской </a:t>
            </a:r>
            <a:br>
              <a:rPr lang="ru-RU" sz="2400" smtClean="0"/>
            </a:br>
            <a:r>
              <a:rPr lang="ru-RU" sz="2400" smtClean="0"/>
              <a:t>земле. Приостановилось </a:t>
            </a:r>
            <a:br>
              <a:rPr lang="ru-RU" sz="2400" smtClean="0"/>
            </a:br>
            <a:r>
              <a:rPr lang="ru-RU" sz="2400" smtClean="0"/>
              <a:t>развитие почты.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27901">
            <a:off x="5000628" y="642918"/>
            <a:ext cx="3833819" cy="25580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714752"/>
            <a:ext cx="5954091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21050">
            <a:off x="357158" y="2571744"/>
            <a:ext cx="3382779" cy="23002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543925" cy="1928812"/>
          </a:xfrm>
        </p:spPr>
        <p:txBody>
          <a:bodyPr/>
          <a:lstStyle/>
          <a:p>
            <a:r>
              <a:rPr lang="ru-RU" sz="1800" smtClean="0"/>
              <a:t>С конца XV в., после того как Русское государство сбросило оковы татаро-монгольского ига, начинается расцвет ямской гоньбы. Появляются первые почтовые учреждения.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                                                           0 верста в Архангельске 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714487"/>
            <a:ext cx="3714776" cy="2081907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142848"/>
            <a:ext cx="3027360" cy="4543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143380"/>
            <a:ext cx="3680900" cy="236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5" y="2519363"/>
            <a:ext cx="2786063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25"/>
          </a:xfrm>
        </p:spPr>
        <p:txBody>
          <a:bodyPr/>
          <a:lstStyle/>
          <a:p>
            <a:pPr algn="ctr"/>
            <a:r>
              <a:rPr lang="ru-RU" smtClean="0"/>
              <a:t>Гонец. </a:t>
            </a:r>
            <a:br>
              <a:rPr lang="ru-RU" smtClean="0"/>
            </a:br>
            <a:r>
              <a:rPr lang="ru-RU" sz="2000" smtClean="0"/>
              <a:t>Верхом на конях применялся эстафетный способ передачи писем от гонца к гонцу. В то время уже писали чернилами на бумаге.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2050872"/>
            <a:ext cx="4286280" cy="3065592"/>
          </a:xfrm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946422"/>
            <a:ext cx="3571900" cy="270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5782" y="3714752"/>
            <a:ext cx="2587253" cy="272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5286375" y="785813"/>
            <a:ext cx="3622675" cy="51577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Петр </a:t>
            </a:r>
            <a:r>
              <a:rPr lang="en-US" dirty="0" smtClean="0"/>
              <a:t>I</a:t>
            </a:r>
            <a:r>
              <a:rPr lang="ru-RU" dirty="0" smtClean="0"/>
              <a:t> – основатель Российской империи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(1682 – 1725)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100" dirty="0" smtClean="0"/>
              <a:t>мечтал превратить Россию в сильную империю.</a:t>
            </a:r>
          </a:p>
        </p:txBody>
      </p:sp>
      <p:pic>
        <p:nvPicPr>
          <p:cNvPr id="26627" name="Рисунок 5" descr="петр первый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476250"/>
            <a:ext cx="4670425" cy="5905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571480"/>
            <a:ext cx="4786346" cy="5480020"/>
          </a:xfrm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4375">
            <a:off x="4552779" y="2945783"/>
            <a:ext cx="4019352" cy="3014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531" name="Прямоугольник 6"/>
          <p:cNvSpPr>
            <a:spLocks noChangeArrowheads="1"/>
          </p:cNvSpPr>
          <p:nvPr/>
        </p:nvSpPr>
        <p:spPr bwMode="auto">
          <a:xfrm>
            <a:off x="5572125" y="857250"/>
            <a:ext cx="30718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/>
              <a:t>Впервые ввел в «Воинский Устав» - чин полевой почты.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532</TotalTime>
  <Words>223</Words>
  <Application>Microsoft Office PowerPoint</Application>
  <PresentationFormat>Экран (4:3)</PresentationFormat>
  <Paragraphs>45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Franklin Gothic Book</vt:lpstr>
      <vt:lpstr>Wingdings 2</vt:lpstr>
      <vt:lpstr>Calibri</vt:lpstr>
      <vt:lpstr>Техническая</vt:lpstr>
      <vt:lpstr>Техническая</vt:lpstr>
      <vt:lpstr>Техническая</vt:lpstr>
      <vt:lpstr>Техническая</vt:lpstr>
      <vt:lpstr>Техническая</vt:lpstr>
      <vt:lpstr>Техническая</vt:lpstr>
      <vt:lpstr>Слайд 1</vt:lpstr>
      <vt:lpstr>Слайд 2</vt:lpstr>
      <vt:lpstr>Рюрик- первый князь Руси, основатель Руси и Русской нации</vt:lpstr>
      <vt:lpstr>Слайд 4</vt:lpstr>
      <vt:lpstr>Татарское нашествие принесло  неисчислимые беды русской  земле. Приостановилось  развитие почты. </vt:lpstr>
      <vt:lpstr>С конца XV в., после того как Русское государство сбросило оковы татаро-монгольского ига, начинается расцвет ямской гоньбы. Появляются первые почтовые учреждения.                                                            0 верста в Архангельске </vt:lpstr>
      <vt:lpstr>Гонец.  Верхом на конях применялся эстафетный способ передачи писем от гонца к гонцу. В то время уже писали чернилами на бумаге.</vt:lpstr>
      <vt:lpstr>Петр I – основатель Российской империи (1682 – 1725)  мечтал превратить Россию в сильную империю.</vt:lpstr>
      <vt:lpstr>Слайд 9</vt:lpstr>
      <vt:lpstr>Тройки или "тележная почта".</vt:lpstr>
      <vt:lpstr>Слайд 11</vt:lpstr>
      <vt:lpstr>В 1922 г. – воздушная  С 1924 г. автомобильная</vt:lpstr>
      <vt:lpstr>Военно-полевая почта    </vt:lpstr>
      <vt:lpstr>Слайд 14</vt:lpstr>
      <vt:lpstr>Слайд 15</vt:lpstr>
      <vt:lpstr>телефон</vt:lpstr>
      <vt:lpstr>Слайд 17</vt:lpstr>
      <vt:lpstr>Сообщения через интернет</vt:lpstr>
      <vt:lpstr>Спасибо!!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«письма»</dc:title>
  <dc:creator>Любчик</dc:creator>
  <cp:lastModifiedBy>UserXP</cp:lastModifiedBy>
  <cp:revision>56</cp:revision>
  <dcterms:created xsi:type="dcterms:W3CDTF">2012-10-23T16:27:55Z</dcterms:created>
  <dcterms:modified xsi:type="dcterms:W3CDTF">2012-11-08T07:55:43Z</dcterms:modified>
</cp:coreProperties>
</file>