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71" r:id="rId6"/>
    <p:sldId id="260" r:id="rId7"/>
    <p:sldId id="272" r:id="rId8"/>
    <p:sldId id="277" r:id="rId9"/>
    <p:sldId id="262" r:id="rId1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24B9F-3E20-4580-B56D-5DF713DB23F6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53E6B-9CBB-4A9B-B097-FBF22CAFE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2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8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1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31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4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47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3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36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6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3E6B-9CBB-4A9B-B097-FBF22CAFE09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9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eutov-school4.edusite.ru/" TargetMode="External"/><Relationship Id="rId4" Type="http://schemas.openxmlformats.org/officeDocument/2006/relationships/hyperlink" Target="https://yandex.ru/maps/?text=%D1%88%D0%BA%D0%BE%D0%BB%D0%B0%204%20%D1%80%D0%B5%D1%83%D1%82%D0%BE%D0%B2%20%D0%BE%D1%84%D0%B8%D1%86%D0%B8%D0%B0%D0%BB%D1%8C%D0%BD%D1%8B%D0%B9%20%D1%81%D0%B0%D0%B9%D1%82%20%D0%B0%D0%B4%D1%80%D0%B5%D1%81&amp;source=wizbiz_new_map_single&amp;z=14&amp;ll=37.851122,55.753927&amp;sctx=CQAAAAIAADyiQnXtQkAIjzaOWOFLQGISLuQR3Kg/JV0z%2BWaboz8CAAAAAQIBAAAAAAAAAAFQUCJjr5vFLXVUAAABAACAPwAAAAAAAAAAAgAAAHJ1&amp;oid=1045443244&amp;ol=bi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3328" y="1066629"/>
            <a:ext cx="7996879" cy="325526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/>
              <a:t>«Сетевое </a:t>
            </a:r>
            <a:r>
              <a:rPr lang="ru-RU" b="1" dirty="0"/>
              <a:t>взаимодействие как способ </a:t>
            </a:r>
            <a:r>
              <a:rPr lang="ru-RU" b="1" dirty="0" smtClean="0"/>
              <a:t>организации </a:t>
            </a:r>
            <a:r>
              <a:rPr lang="ru-RU" b="1" dirty="0"/>
              <a:t>обучения детей с ОВЗ и </a:t>
            </a:r>
            <a:r>
              <a:rPr lang="ru-RU" b="1" dirty="0" smtClean="0"/>
              <a:t>инвалидностью»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979" y="4992218"/>
            <a:ext cx="5159117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Щапова Наталья Алексеевна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МБОУ «СОШ №4» г.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Реутов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1550" y="6392277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25 апреля 2018 г.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61" y="1723622"/>
            <a:ext cx="3511639" cy="35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ФГОС с ОВЗ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87144" y="518530"/>
            <a:ext cx="8422784" cy="1674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765" y="2192783"/>
            <a:ext cx="6697542" cy="37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3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0" y="1149595"/>
            <a:ext cx="3224377" cy="4601183"/>
          </a:xfrm>
        </p:spPr>
        <p:txBody>
          <a:bodyPr/>
          <a:lstStyle/>
          <a:p>
            <a:pPr algn="ctr"/>
            <a:r>
              <a:rPr lang="ru-RU" dirty="0" smtClean="0"/>
              <a:t>Обучающиеся с ОВЗ и инвалидностью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940867"/>
              </p:ext>
            </p:extLst>
          </p:nvPr>
        </p:nvGraphicFramePr>
        <p:xfrm>
          <a:off x="3630199" y="585066"/>
          <a:ext cx="7879314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1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Параллель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обучающихся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обучения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АООП 4.1 (коррекционный</a:t>
                      </a:r>
                      <a:r>
                        <a:rPr lang="ru-RU" baseline="0" dirty="0" smtClean="0"/>
                        <a:t> класс)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АОП 4.1  (инклюзивный класс)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АОП 8.1 (в первом классе 8.2) (инклюзивный класс)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АОП 4.1 (инклюзивный класс)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АОП 4.1 (инклюзивный класс)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Дистанционное обучение (ОДА)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Дистанционное обучение (ОДА)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 дому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дому (ОВЗ)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11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 дому (ОВЗ</a:t>
                      </a:r>
                      <a:r>
                        <a:rPr lang="ru-RU" baseline="0" dirty="0" smtClean="0"/>
                        <a:t> прочие нар.)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1-11 классы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ООП  (Общеобразовательные классы)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ОВЗ: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30 +2 на дому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Инвалидность: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0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Главная задача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9339" y="1842665"/>
            <a:ext cx="6633023" cy="4395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894" y="413591"/>
            <a:ext cx="858391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9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Материально-техническое обеспечение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261" t="34648" r="9314" b="8"/>
          <a:stretch/>
        </p:blipFill>
        <p:spPr>
          <a:xfrm>
            <a:off x="3644721" y="1123837"/>
            <a:ext cx="7817475" cy="44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4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Сенсорная комната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3813" y="364548"/>
            <a:ext cx="4213050" cy="3155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304" y="118209"/>
            <a:ext cx="3401863" cy="3401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24" y="3520072"/>
            <a:ext cx="4596028" cy="2919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304" y="3617180"/>
            <a:ext cx="4078577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Кабинет охраны зрения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205" t="18500" r="3188" b="6009"/>
          <a:stretch/>
        </p:blipFill>
        <p:spPr>
          <a:xfrm>
            <a:off x="3558053" y="1123837"/>
            <a:ext cx="8251874" cy="46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01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31177"/>
            <a:ext cx="9829800" cy="61560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Достижения и результаты</a:t>
            </a:r>
            <a:endParaRPr lang="ru-RU" b="1" dirty="0"/>
          </a:p>
        </p:txBody>
      </p:sp>
      <p:pic>
        <p:nvPicPr>
          <p:cNvPr id="2050" name="Picture 2" descr="http://www.reutov-school4.edusite.ru/images/p1_doskanasay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608" y="1290813"/>
            <a:ext cx="348567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7067" r="6951" b="3334"/>
          <a:stretch/>
        </p:blipFill>
        <p:spPr>
          <a:xfrm rot="5400000">
            <a:off x="-366134" y="1474678"/>
            <a:ext cx="4212412" cy="2888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579" y="646779"/>
            <a:ext cx="4371990" cy="6061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903" t="5195" r="5990" b="47188"/>
          <a:stretch/>
        </p:blipFill>
        <p:spPr>
          <a:xfrm>
            <a:off x="2302292" y="338978"/>
            <a:ext cx="8100811" cy="61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4464496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9776" y="3212976"/>
            <a:ext cx="3816424" cy="2466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Контакты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Адрес </a:t>
            </a:r>
            <a:r>
              <a:rPr lang="ru-RU" dirty="0" smtClean="0">
                <a:solidFill>
                  <a:schemeClr val="bg1"/>
                </a:solidFill>
                <a:hlinkClick r:id="rId4"/>
              </a:rPr>
              <a:t>Россия</a:t>
            </a:r>
            <a:r>
              <a:rPr lang="ru-RU" dirty="0">
                <a:solidFill>
                  <a:schemeClr val="bg1"/>
                </a:solidFill>
                <a:hlinkClick r:id="rId4"/>
              </a:rPr>
              <a:t>, Московская область, Реутов, Комсомольская улица, 15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Телефон</a:t>
            </a:r>
            <a:r>
              <a:rPr lang="ru-RU" dirty="0" smtClean="0">
                <a:solidFill>
                  <a:schemeClr val="bg1"/>
                </a:solidFill>
              </a:rPr>
              <a:t>+7</a:t>
            </a:r>
            <a:r>
              <a:rPr lang="ru-RU" dirty="0">
                <a:solidFill>
                  <a:schemeClr val="bg1"/>
                </a:solidFill>
              </a:rPr>
              <a:t> 495 528‑05-76, +7 495 528‑37-59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Сайт 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reutov-school4.edusite.ru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7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236</TotalTime>
  <Words>192</Words>
  <Application>Microsoft Office PowerPoint</Application>
  <PresentationFormat>Широкоэкранный</PresentationFormat>
  <Paragraphs>65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Comic Sans MS</vt:lpstr>
      <vt:lpstr>Corbel</vt:lpstr>
      <vt:lpstr>Wingdings 2</vt:lpstr>
      <vt:lpstr>Рама</vt:lpstr>
      <vt:lpstr>«Сетевое взаимодействие как способ организации обучения детей с ОВЗ и инвалидностью»</vt:lpstr>
      <vt:lpstr>ФГОС с ОВЗ</vt:lpstr>
      <vt:lpstr>Обучающиеся с ОВЗ и инвалидностью</vt:lpstr>
      <vt:lpstr>Главная задача</vt:lpstr>
      <vt:lpstr>Материально-техническое обеспечение</vt:lpstr>
      <vt:lpstr>Сенсорная комната</vt:lpstr>
      <vt:lpstr>Кабинет охраны зрения</vt:lpstr>
      <vt:lpstr>Достижения и результаты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«Сетевое взаимодействие как способ организации обучения детей с ОВЗ и инвалидностью»</dc:title>
  <dc:creator>HOME</dc:creator>
  <cp:lastModifiedBy>Пользователь Windows</cp:lastModifiedBy>
  <cp:revision>17</cp:revision>
  <cp:lastPrinted>2018-04-16T13:17:45Z</cp:lastPrinted>
  <dcterms:created xsi:type="dcterms:W3CDTF">2018-04-13T09:45:55Z</dcterms:created>
  <dcterms:modified xsi:type="dcterms:W3CDTF">2018-04-26T11:51:06Z</dcterms:modified>
</cp:coreProperties>
</file>