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73" r:id="rId4"/>
    <p:sldId id="271" r:id="rId5"/>
    <p:sldId id="257" r:id="rId6"/>
    <p:sldId id="258" r:id="rId7"/>
    <p:sldId id="259" r:id="rId8"/>
    <p:sldId id="272" r:id="rId9"/>
    <p:sldId id="260" r:id="rId10"/>
    <p:sldId id="267" r:id="rId11"/>
    <p:sldId id="268" r:id="rId12"/>
    <p:sldId id="274" r:id="rId13"/>
    <p:sldId id="27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Гостиничный комплекс «Олимп»</a:t>
            </a:r>
            <a:endParaRPr lang="ru-RU" dirty="0"/>
          </a:p>
        </p:txBody>
      </p:sp>
      <p:pic>
        <p:nvPicPr>
          <p:cNvPr id="10" name="Содержимое 9" descr="66e69335f2b9a43ed44a59ceb73340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36650"/>
            <a:ext cx="9080328" cy="5721350"/>
          </a:xfrm>
        </p:spPr>
      </p:pic>
      <p:sp>
        <p:nvSpPr>
          <p:cNvPr id="11" name="Прямоугольник 10"/>
          <p:cNvSpPr/>
          <p:nvPr/>
        </p:nvSpPr>
        <p:spPr>
          <a:xfrm>
            <a:off x="2699792" y="6396335"/>
            <a:ext cx="6075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Segoe Print" pitchFamily="2" charset="0"/>
              </a:rPr>
              <a:t>Гостиниц много, «Олимп» — один!</a:t>
            </a:r>
            <a:endParaRPr lang="ru-RU" sz="2400" b="1" dirty="0">
              <a:solidFill>
                <a:srgbClr val="FFC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Развлечения в гостиничном комплексе «Олимп»</a:t>
            </a:r>
            <a:endParaRPr lang="ru-RU" dirty="0"/>
          </a:p>
        </p:txBody>
      </p:sp>
      <p:pic>
        <p:nvPicPr>
          <p:cNvPr id="11" name="Содержимое 10" descr="54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5184576" cy="4193407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1772816"/>
            <a:ext cx="2915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Одним из развлечений гостиничного комплекса  будет являться проведение концертов в большом концертном зале.  Где будут проходить концерты с участием звезд отечественной и зарубежной эстрады, театральные постановки и цирковые представления.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Свадьба на «Олимпе»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show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789040"/>
            <a:ext cx="4067944" cy="3068960"/>
          </a:xfrm>
        </p:spPr>
      </p:pic>
      <p:pic>
        <p:nvPicPr>
          <p:cNvPr id="9" name="Рисунок 8" descr="image_no12uk41f92a18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89040"/>
            <a:ext cx="4176464" cy="3068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836712"/>
            <a:ext cx="8100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«Олимп» находится практически рядом с Дворцом бракосочетаний и парком </a:t>
            </a:r>
            <a:r>
              <a:rPr lang="ru-RU" sz="1600" b="1" dirty="0" err="1" smtClean="0"/>
              <a:t>Поддубного</a:t>
            </a:r>
            <a:r>
              <a:rPr lang="ru-RU" sz="1600" b="1" dirty="0" smtClean="0"/>
              <a:t>. Это отличное место для свадебной фотосессии.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40768"/>
            <a:ext cx="8172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ea typeface="Calibri" pitchFamily="34" charset="0"/>
                <a:cs typeface="Times New Roman" pitchFamily="18" charset="0"/>
              </a:rPr>
              <a:t>Интерьер «Олимпа» будет напоминать Древнюю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323232"/>
                </a:solidFill>
                <a:effectLst/>
                <a:ea typeface="Calibri" pitchFamily="34" charset="0"/>
                <a:cs typeface="Times New Roman" pitchFamily="18" charset="0"/>
              </a:rPr>
              <a:t> Грецию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ea typeface="Calibri" pitchFamily="34" charset="0"/>
                <a:cs typeface="Times New Roman" pitchFamily="18" charset="0"/>
              </a:rPr>
              <a:t>. Где будет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32323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ea typeface="Calibri" pitchFamily="34" charset="0"/>
                <a:cs typeface="Times New Roman" pitchFamily="18" charset="0"/>
              </a:rPr>
              <a:t>царит ощущение простора, зал с комфортом будет вмещает до 300 гостей.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ea typeface="Calibri" pitchFamily="34" charset="0"/>
                <a:cs typeface="Times New Roman" pitchFamily="18" charset="0"/>
              </a:rPr>
              <a:t>Банкетный зал «Олимпа» будет рассчитан на 20-250 человек в зависимости от рассадки. Зал будет состоять из нескольких помещений, которые можно будет объединить или разделить с помощью мобильных перегородок.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ea typeface="Calibri" pitchFamily="34" charset="0"/>
                <a:cs typeface="Times New Roman" pitchFamily="18" charset="0"/>
              </a:rPr>
              <a:t>В залах будут отдельные сцены с кулисами и гримёрной комнатой. Так же будет качественный звук и освещение, будет установлен проекционный экран. Словом, всё, что нужно для весёлой и запоминающейся свадьбы.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"/>
            <a:ext cx="8229600" cy="1700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Хотите отдохнуть с  уютом и комфортом?</a:t>
            </a:r>
          </a:p>
          <a:p>
            <a:pPr>
              <a:buNone/>
            </a:pPr>
            <a:r>
              <a:rPr lang="ru-RU" dirty="0" smtClean="0"/>
              <a:t>Тогда мы Вас ждем в нашей гостинице «Олимп».</a:t>
            </a:r>
            <a:endParaRPr lang="ru-RU" dirty="0"/>
          </a:p>
        </p:txBody>
      </p:sp>
      <p:pic>
        <p:nvPicPr>
          <p:cNvPr id="6" name="Рисунок 5" descr="odessoslob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836024" cy="4860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o-world-travel.ru/img/2015/042008/1728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776864" cy="64807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sz="7200" dirty="0" smtClean="0">
                <a:latin typeface="Mistral" pitchFamily="66" charset="0"/>
              </a:rPr>
              <a:t>КОНЕЦ</a:t>
            </a:r>
          </a:p>
          <a:p>
            <a:pPr algn="ctr"/>
            <a:r>
              <a:rPr lang="ru-RU" sz="7200" dirty="0" smtClean="0">
                <a:latin typeface="Mistral" pitchFamily="66" charset="0"/>
                <a:cs typeface="Shrut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6257080_kod-rm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Наш гостиничный комплекс выделяется высоким уровнем сервиса, высококвалифицированными работниками и индивидуальным подходом к каждому гостю.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Размещение полиграфии на </a:t>
            </a:r>
            <a:r>
              <a:rPr lang="ru-RU" dirty="0" err="1" smtClean="0">
                <a:latin typeface="Segoe Print" pitchFamily="2" charset="0"/>
              </a:rPr>
              <a:t>ресепшн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2520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Рекламные материалы в виде буклетов, каталогов, журналов и т.п. размещаются на </a:t>
            </a:r>
            <a:r>
              <a:rPr lang="ru-RU" sz="2200" dirty="0" err="1" smtClean="0"/>
              <a:t>ресепшн</a:t>
            </a:r>
            <a:r>
              <a:rPr lang="ru-RU" sz="2200" dirty="0" smtClean="0"/>
              <a:t>; каждый посетитель гостиницы может взять их с собой.  Так же предлагаем вам воспользоваться  «картой гостя».</a:t>
            </a:r>
            <a:endParaRPr lang="ru-RU" sz="2200" dirty="0"/>
          </a:p>
        </p:txBody>
      </p:sp>
      <p:pic>
        <p:nvPicPr>
          <p:cNvPr id="5" name="Рисунок 4" descr="1e90a7c8f69ff6891cff6c877531e7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6372200" cy="537321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Segoe Print" pitchFamily="2" charset="0"/>
              </a:rPr>
              <a:t>Наш обслуживающий персонал</a:t>
            </a:r>
            <a:endParaRPr lang="ru-RU" sz="2800" dirty="0">
              <a:latin typeface="Segoe Print" pitchFamily="2" charset="0"/>
            </a:endParaRPr>
          </a:p>
        </p:txBody>
      </p:sp>
      <p:pic>
        <p:nvPicPr>
          <p:cNvPr id="5" name="Рисунок 4" descr="21-02-4008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836712"/>
            <a:ext cx="3419872" cy="3456384"/>
          </a:xfrm>
          <a:prstGeom prst="rect">
            <a:avLst/>
          </a:prstGeom>
        </p:spPr>
      </p:pic>
      <p:pic>
        <p:nvPicPr>
          <p:cNvPr id="7" name="Рисунок 6" descr="o-HOTEL-STAFF-RETALIATION-facebook-1024x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5724128" cy="3384376"/>
          </a:xfrm>
          <a:prstGeom prst="rect">
            <a:avLst/>
          </a:prstGeom>
        </p:spPr>
      </p:pic>
      <p:pic>
        <p:nvPicPr>
          <p:cNvPr id="8" name="Рисунок 7" descr="Hotel-Imperial_4113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672" y="4221088"/>
            <a:ext cx="2952328" cy="2636912"/>
          </a:xfrm>
          <a:prstGeom prst="rect">
            <a:avLst/>
          </a:prstGeom>
        </p:spPr>
      </p:pic>
      <p:pic>
        <p:nvPicPr>
          <p:cNvPr id="9" name="Рисунок 8" descr="mebe_hotel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221088"/>
            <a:ext cx="3048000" cy="2636912"/>
          </a:xfrm>
          <a:prstGeom prst="rect">
            <a:avLst/>
          </a:prstGeom>
        </p:spPr>
      </p:pic>
      <p:pic>
        <p:nvPicPr>
          <p:cNvPr id="10" name="Рисунок 9" descr="uakino.com_1344481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21088"/>
            <a:ext cx="3779912" cy="263691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7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921696"/>
            <a:ext cx="3995936" cy="293630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Комфортабельная гостиница Олимп предоставляет гостям широкий спектр услуг и возможностей для комфортного проживания и отдыха в Ейске. У нас  комфортабельные номера.</a:t>
            </a:r>
            <a:endParaRPr lang="ru-RU" sz="2400" dirty="0"/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12776"/>
            <a:ext cx="3995936" cy="25202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484784"/>
            <a:ext cx="5220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Номерной фонд гостиницы включает всего 20 номеров, каждый из которых оснащен телефоном, телевизором с доступом к спутниковым каналам, индивидуальным кондиционером, мини-баром, ванной или душем в зависимости от категории и феном. Номера рассчитаны на одно- или двухместное размещение. Каждому гостю предлагаются комплект белья для ванной, а также средства личной гигиены. Во всех номерах действует бесплатное Wi-Fi-подключение. Цена номера от 2500 р.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4499992" cy="3356992"/>
          </a:xfrm>
          <a:prstGeom prst="rect">
            <a:avLst/>
          </a:prstGeom>
        </p:spPr>
      </p:pic>
      <p:pic>
        <p:nvPicPr>
          <p:cNvPr id="6" name="Рисунок 5" descr="1591697_61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3212976"/>
          </a:xfrm>
          <a:prstGeom prst="rect">
            <a:avLst/>
          </a:prstGeom>
        </p:spPr>
      </p:pic>
      <p:pic>
        <p:nvPicPr>
          <p:cNvPr id="7" name="Рисунок 6" descr="mini-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4644008" cy="3645024"/>
          </a:xfrm>
          <a:prstGeom prst="rect">
            <a:avLst/>
          </a:prstGeom>
        </p:spPr>
      </p:pic>
      <p:pic>
        <p:nvPicPr>
          <p:cNvPr id="8" name="Рисунок 7" descr="gigiena_630_3_v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0"/>
            <a:ext cx="4499992" cy="36450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Print" pitchFamily="2" charset="0"/>
              </a:rPr>
              <a:t>Дополнительные услуги нашей гостиницы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6" name="Рисунок 5" descr="fitnes-centr-peterburg-fitnes-klub-peterburg-fitnes-sankt-peterburg-1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355976" cy="3168351"/>
          </a:xfrm>
          <a:prstGeom prst="rect">
            <a:avLst/>
          </a:prstGeom>
        </p:spPr>
      </p:pic>
      <p:pic>
        <p:nvPicPr>
          <p:cNvPr id="7" name="Рисунок 6" descr="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52736"/>
            <a:ext cx="4644008" cy="3090763"/>
          </a:xfrm>
          <a:prstGeom prst="rect">
            <a:avLst/>
          </a:prstGeom>
        </p:spPr>
      </p:pic>
      <p:pic>
        <p:nvPicPr>
          <p:cNvPr id="8" name="Рисунок 7" descr="57419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193705"/>
            <a:ext cx="5256584" cy="266429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Взгляд в будущее!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Содержимое 3" descr="4ee14c6b4b93cff87988d99b69fb5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92088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9113___8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4211960" cy="2204864"/>
          </a:xfrm>
          <a:prstGeom prst="rect">
            <a:avLst/>
          </a:prstGeom>
        </p:spPr>
      </p:pic>
      <p:pic>
        <p:nvPicPr>
          <p:cNvPr id="8" name="Рисунок 7" descr="116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4427984" cy="2304256"/>
          </a:xfrm>
          <a:prstGeom prst="rect">
            <a:avLst/>
          </a:prstGeom>
        </p:spPr>
      </p:pic>
      <p:pic>
        <p:nvPicPr>
          <p:cNvPr id="9" name="Рисунок 8" descr="eeceab0abbddb4dd9b111708c589f9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348880"/>
            <a:ext cx="4716016" cy="2304256"/>
          </a:xfrm>
          <a:prstGeom prst="rect">
            <a:avLst/>
          </a:prstGeom>
        </p:spPr>
      </p:pic>
      <p:pic>
        <p:nvPicPr>
          <p:cNvPr id="10" name="Рисунок 9" descr="k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0"/>
            <a:ext cx="3600400" cy="2348880"/>
          </a:xfrm>
          <a:prstGeom prst="rect">
            <a:avLst/>
          </a:prstGeom>
        </p:spPr>
      </p:pic>
      <p:pic>
        <p:nvPicPr>
          <p:cNvPr id="11" name="Рисунок 10" descr="lux_gr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0"/>
            <a:ext cx="3131840" cy="2348880"/>
          </a:xfrm>
          <a:prstGeom prst="rect">
            <a:avLst/>
          </a:prstGeom>
        </p:spPr>
      </p:pic>
      <p:pic>
        <p:nvPicPr>
          <p:cNvPr id="12" name="Рисунок 11" descr="restoran-ilgusto-ful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2987823" cy="2341273"/>
          </a:xfrm>
          <a:prstGeom prst="rect">
            <a:avLst/>
          </a:prstGeom>
        </p:spPr>
      </p:pic>
      <p:pic>
        <p:nvPicPr>
          <p:cNvPr id="23" name="Содержимое 22" descr="новое 2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4211960" y="4653136"/>
            <a:ext cx="4932040" cy="220486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348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Гостиничный комплекс «Олимп»</vt:lpstr>
      <vt:lpstr>Слайд 2</vt:lpstr>
      <vt:lpstr>Размещение полиграфии на ресепшн</vt:lpstr>
      <vt:lpstr>Слайд 4</vt:lpstr>
      <vt:lpstr>Слайд 5</vt:lpstr>
      <vt:lpstr>Слайд 6</vt:lpstr>
      <vt:lpstr>Слайд 7</vt:lpstr>
      <vt:lpstr>Взгляд в будущее!</vt:lpstr>
      <vt:lpstr>Слайд 9</vt:lpstr>
      <vt:lpstr>Развлечения в гостиничном комплексе «Олимп»</vt:lpstr>
      <vt:lpstr>  Свадьба на «Олимпе»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Гостиничный комплекс «Космос»</dc:title>
  <dc:creator>Администратор</dc:creator>
  <cp:lastModifiedBy>DNA7 X86</cp:lastModifiedBy>
  <cp:revision>39</cp:revision>
  <dcterms:created xsi:type="dcterms:W3CDTF">2015-10-25T15:09:16Z</dcterms:created>
  <dcterms:modified xsi:type="dcterms:W3CDTF">2015-10-27T07:04:56Z</dcterms:modified>
</cp:coreProperties>
</file>