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07CA30C4-94B0-4A1D-8F3C-6B84DD065A74}" type="datetimeFigureOut">
              <a:rPr lang="ru-RU" smtClean="0"/>
              <a:t>28.06.2021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C81FE-8D69-418D-A848-86BC05FA6F8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6990" y="1207578"/>
            <a:ext cx="5484951" cy="14401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400" b="1" dirty="0" smtClean="0"/>
              <a:t>Опыт </a:t>
            </a:r>
            <a:r>
              <a:rPr lang="ru-RU" sz="2400" b="1" dirty="0" smtClean="0"/>
              <a:t>социализации ребёнка-инвалида </a:t>
            </a:r>
            <a:r>
              <a:rPr lang="ru-RU" sz="2400" b="1" dirty="0" smtClean="0"/>
              <a:t> </a:t>
            </a:r>
            <a:r>
              <a:rPr lang="ru-RU" sz="2400" b="1" dirty="0" smtClean="0"/>
              <a:t>от ученика до учителя </a:t>
            </a: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13176"/>
            <a:ext cx="5832648" cy="1631032"/>
          </a:xfrm>
        </p:spPr>
        <p:txBody>
          <a:bodyPr>
            <a:noAutofit/>
          </a:bodyPr>
          <a:lstStyle/>
          <a:p>
            <a:r>
              <a:rPr lang="ru-RU" sz="1600" b="1" dirty="0"/>
              <a:t>Вишнякова Мария </a:t>
            </a:r>
            <a:r>
              <a:rPr lang="ru-RU" sz="1600" b="1" dirty="0" smtClean="0"/>
              <a:t>Валентиновна</a:t>
            </a:r>
          </a:p>
          <a:p>
            <a:r>
              <a:rPr lang="ru-RU" sz="1600" dirty="0" smtClean="0"/>
              <a:t>учитель </a:t>
            </a:r>
            <a:r>
              <a:rPr lang="ru-RU" sz="1600" dirty="0"/>
              <a:t>р</a:t>
            </a:r>
            <a:r>
              <a:rPr lang="ru-RU" sz="1600" dirty="0" smtClean="0"/>
              <a:t>усского языка и </a:t>
            </a:r>
            <a:r>
              <a:rPr lang="ru-RU" sz="1600" dirty="0"/>
              <a:t>л</a:t>
            </a:r>
            <a:r>
              <a:rPr lang="ru-RU" sz="1600" dirty="0" smtClean="0"/>
              <a:t>итературы</a:t>
            </a:r>
          </a:p>
          <a:p>
            <a:r>
              <a:rPr lang="ru-RU" sz="1600" dirty="0" smtClean="0"/>
              <a:t> МОУ Быковской СОШ №15</a:t>
            </a:r>
          </a:p>
          <a:p>
            <a:r>
              <a:rPr lang="ru-RU" sz="1600" dirty="0" smtClean="0"/>
              <a:t>30.06.2021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60648"/>
            <a:ext cx="1920213" cy="14401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228190"/>
            <a:ext cx="5904656" cy="96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VII Межрегиональной </a:t>
            </a:r>
            <a:r>
              <a:rPr lang="ru-RU" sz="1400" b="1" dirty="0" smtClean="0"/>
              <a:t>конференции</a:t>
            </a:r>
            <a:r>
              <a:rPr lang="ru-RU" sz="1400" dirty="0"/>
              <a:t> </a:t>
            </a:r>
            <a:r>
              <a:rPr lang="ru-RU" sz="1400" b="1" dirty="0" smtClean="0"/>
              <a:t>«Вариативные </a:t>
            </a:r>
            <a:r>
              <a:rPr lang="ru-RU" sz="1400" b="1" dirty="0"/>
              <a:t>формы образования обучающихся с ОВЗ и инвалидностью:</a:t>
            </a:r>
            <a:br>
              <a:rPr lang="ru-RU" sz="1400" b="1" dirty="0"/>
            </a:br>
            <a:r>
              <a:rPr lang="ru-RU" sz="1400" b="1" dirty="0"/>
              <a:t> опыт и перспективы развития»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81462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809251" y="2693457"/>
            <a:ext cx="5064953" cy="2058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Сегодня я учитель русского языка и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00000">
            <a:off x="4123012" y="614712"/>
            <a:ext cx="4781752" cy="1134696"/>
          </a:xfrm>
        </p:spPr>
        <p:txBody>
          <a:bodyPr>
            <a:normAutofit/>
          </a:bodyPr>
          <a:lstStyle/>
          <a:p>
            <a:r>
              <a:rPr lang="ru-RU" b="1" dirty="0" smtClean="0"/>
              <a:t>Урок русского языка с обучающимся 6 класса</a:t>
            </a:r>
            <a:endParaRPr lang="ru-RU" b="1" dirty="0"/>
          </a:p>
        </p:txBody>
      </p:sp>
      <p:pic>
        <p:nvPicPr>
          <p:cNvPr id="1026" name="Picture 2" descr="C:\Users\Respect\Desktop\Безымянный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57"/>
          <a:stretch/>
        </p:blipFill>
        <p:spPr bwMode="auto">
          <a:xfrm rot="907587">
            <a:off x="3029000" y="1887944"/>
            <a:ext cx="6275629" cy="387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77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spect\Desktop\Безымянный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46" y="620688"/>
            <a:ext cx="92137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59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4500000">
            <a:off x="-1499116" y="3014143"/>
            <a:ext cx="5684978" cy="18556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Спасибо за внимание</a:t>
            </a:r>
            <a:br>
              <a:rPr lang="ru-RU" b="1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2420888"/>
            <a:ext cx="4824536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vmv-99@mail.ru</a:t>
            </a:r>
          </a:p>
          <a:p>
            <a:pPr algn="ctr"/>
            <a:endParaRPr lang="ru-RU" sz="2800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459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950592" y="2870535"/>
            <a:ext cx="5064953" cy="1695631"/>
          </a:xfrm>
        </p:spPr>
        <p:txBody>
          <a:bodyPr>
            <a:noAutofit/>
          </a:bodyPr>
          <a:lstStyle/>
          <a:p>
            <a:r>
              <a:rPr lang="ru-RU" sz="2800" dirty="0" smtClean="0"/>
              <a:t>Обучение с использованием дистанционных образовательных технологий</a:t>
            </a:r>
            <a:endParaRPr lang="ru-RU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352580" cy="435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8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1018060" y="2421331"/>
            <a:ext cx="5064953" cy="24910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2011-2017г.г.</a:t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обучение в школе с использованием дистанционных образовательных технологий</a:t>
            </a:r>
            <a:endParaRPr lang="ru-RU" sz="5400" dirty="0"/>
          </a:p>
        </p:txBody>
      </p:sp>
      <p:sp>
        <p:nvSpPr>
          <p:cNvPr id="4" name="AutoShape 2" descr="https://apf.mail.ru/cgi-bin/readmsg?id=16075808331011223900;0;1&amp;exif=1&amp;full=1&amp;x-email=vmv-99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apf.mail.ru/cgi-bin/readmsg?id=16075808331011223900;0;1&amp;exif=1&amp;full=1&amp;x-email=vmv-99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apf.mail.ru/cgi-bin/readmsg?id=16075808331011223900;0;1&amp;exif=1&amp;full=1&amp;x-email=vmv-99%40mail.ru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5" name="Picture 7" descr="C:\Users\Respect\Downloads\_53104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12" y="3279894"/>
            <a:ext cx="4032449" cy="3024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65138"/>
            <a:ext cx="4261230" cy="24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54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дистанционного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00000">
            <a:off x="3770504" y="535797"/>
            <a:ext cx="4658735" cy="393771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 smtClean="0">
              <a:effectLst/>
            </a:endParaRPr>
          </a:p>
          <a:p>
            <a:r>
              <a:rPr lang="ru-RU" sz="2400" b="1" dirty="0" smtClean="0">
                <a:effectLst/>
              </a:rPr>
              <a:t>Дистанционная </a:t>
            </a:r>
            <a:r>
              <a:rPr lang="ru-RU" sz="2400" b="1" dirty="0">
                <a:effectLst/>
              </a:rPr>
              <a:t>форма обучения снимает вопрос доступности</a:t>
            </a:r>
            <a:r>
              <a:rPr lang="ru-RU" sz="2400" b="1" dirty="0" smtClean="0">
                <a:effectLst/>
              </a:rPr>
              <a:t>.</a:t>
            </a:r>
          </a:p>
          <a:p>
            <a:r>
              <a:rPr lang="ru-RU" sz="2400" b="1" dirty="0" smtClean="0"/>
              <a:t>Формирует навыки работы  </a:t>
            </a:r>
            <a:r>
              <a:rPr lang="ru-RU" sz="2400" b="1" dirty="0"/>
              <a:t>с персональным </a:t>
            </a:r>
            <a:r>
              <a:rPr lang="ru-RU" sz="2400" b="1" dirty="0" smtClean="0"/>
              <a:t>компьютером</a:t>
            </a:r>
          </a:p>
          <a:p>
            <a:r>
              <a:rPr lang="ru-RU" sz="2400" b="1" dirty="0" smtClean="0"/>
              <a:t>Формирует навык </a:t>
            </a:r>
            <a:r>
              <a:rPr lang="ru-RU" sz="2400" b="1" dirty="0"/>
              <a:t>самостоятельной работы</a:t>
            </a:r>
          </a:p>
        </p:txBody>
      </p:sp>
      <p:pic>
        <p:nvPicPr>
          <p:cNvPr id="3074" name="Picture 2" descr="Acer анонсировала новый ноутбук Swift 5 с процессорами Intel 11-го  поколения и ценой от 33 тыс. грн - ITC.u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91976"/>
            <a:ext cx="4014043" cy="284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762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Respect\Downloads\WP_0003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7" t="6142" r="15552" b="35511"/>
          <a:stretch/>
        </p:blipFill>
        <p:spPr bwMode="auto">
          <a:xfrm>
            <a:off x="4788024" y="188640"/>
            <a:ext cx="3323887" cy="262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1026091" y="2493434"/>
            <a:ext cx="5064953" cy="23425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</a:rPr>
              <a:t>Социализация-  участие в общешкольных мероприятиях  </a:t>
            </a:r>
            <a:endParaRPr lang="ru-RU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068960"/>
            <a:ext cx="5498698" cy="308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2436" y="2420888"/>
            <a:ext cx="333845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День учителя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731532"/>
            <a:ext cx="5498698" cy="529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День знаний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25466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Things\DCIM\129___05\IMG_2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917" y="3470257"/>
            <a:ext cx="4264468" cy="319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ФИЛЬМЫ\NIKON L840\103NIKON\DSCN1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4048444" cy="303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1907" y="6309319"/>
            <a:ext cx="4416489" cy="3600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На выпускном вечере 9 класс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3" y="2663794"/>
            <a:ext cx="4048444" cy="620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День учителя- провожу дистанционный урок</a:t>
            </a:r>
            <a:endParaRPr lang="ru-RU" sz="20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 rot="-4500000">
            <a:off x="-1026091" y="2493434"/>
            <a:ext cx="5064953" cy="23425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/>
              </a:rPr>
              <a:t>Социализация-  участие в общешкольных мероприятиях 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6103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-4500000">
            <a:off x="-917664" y="2509270"/>
            <a:ext cx="5064953" cy="23689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3600" dirty="0" smtClean="0">
                <a:effectLst/>
              </a:rPr>
              <a:t/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Социализация –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м</a:t>
            </a:r>
            <a:r>
              <a:rPr lang="ru-RU" sz="3600" dirty="0" smtClean="0"/>
              <a:t>ои </a:t>
            </a:r>
            <a:r>
              <a:rPr lang="ru-RU" sz="3600" dirty="0"/>
              <a:t>достижения в школьные годы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2212">
            <a:off x="3853838" y="578586"/>
            <a:ext cx="2344865" cy="31546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936">
            <a:off x="4811613" y="1902039"/>
            <a:ext cx="2405891" cy="3401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6346">
            <a:off x="6100732" y="3180215"/>
            <a:ext cx="2478479" cy="342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59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Причины выбора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ГСГУ: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900000">
            <a:off x="3241713" y="2153340"/>
            <a:ext cx="5177568" cy="431284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400" dirty="0">
                <a:effectLst/>
              </a:rPr>
              <a:t>Г</a:t>
            </a:r>
            <a:r>
              <a:rPr lang="ru-RU" sz="2400" dirty="0" smtClean="0">
                <a:effectLst/>
              </a:rPr>
              <a:t>еографическое </a:t>
            </a:r>
            <a:r>
              <a:rPr lang="ru-RU" sz="2400" dirty="0">
                <a:effectLst/>
              </a:rPr>
              <a:t>положение относительно </a:t>
            </a:r>
            <a:r>
              <a:rPr lang="ru-RU" sz="2400" dirty="0" smtClean="0">
                <a:effectLst/>
              </a:rPr>
              <a:t>дома.</a:t>
            </a:r>
            <a:endParaRPr lang="ru-RU" sz="2400" dirty="0">
              <a:effectLst/>
            </a:endParaRPr>
          </a:p>
          <a:p>
            <a:pPr lvl="0"/>
            <a:r>
              <a:rPr lang="ru-RU" sz="2400" dirty="0">
                <a:effectLst/>
              </a:rPr>
              <a:t>И</a:t>
            </a:r>
            <a:r>
              <a:rPr lang="ru-RU" sz="2400" dirty="0" smtClean="0">
                <a:effectLst/>
              </a:rPr>
              <a:t>нститут </a:t>
            </a:r>
            <a:r>
              <a:rPr lang="ru-RU" sz="2400" dirty="0">
                <a:effectLst/>
              </a:rPr>
              <a:t>оснащен доступной </a:t>
            </a:r>
            <a:r>
              <a:rPr lang="ru-RU" sz="2400" dirty="0" smtClean="0">
                <a:effectLst/>
              </a:rPr>
              <a:t>средой</a:t>
            </a:r>
            <a:r>
              <a:rPr lang="ru-RU" sz="2400" dirty="0">
                <a:effectLst/>
              </a:rPr>
              <a:t>.</a:t>
            </a:r>
          </a:p>
          <a:p>
            <a:pPr lvl="0"/>
            <a:r>
              <a:rPr lang="ru-RU" sz="2400" dirty="0">
                <a:effectLst/>
              </a:rPr>
              <a:t>О</a:t>
            </a:r>
            <a:r>
              <a:rPr lang="ru-RU" sz="2400" dirty="0" smtClean="0">
                <a:effectLst/>
              </a:rPr>
              <a:t>рганизация </a:t>
            </a:r>
            <a:r>
              <a:rPr lang="ru-RU" sz="2400" dirty="0">
                <a:effectLst/>
              </a:rPr>
              <a:t>учебного </a:t>
            </a:r>
            <a:r>
              <a:rPr lang="ru-RU" sz="2400" dirty="0" smtClean="0">
                <a:effectLst/>
              </a:rPr>
              <a:t>процесса. </a:t>
            </a:r>
            <a:endParaRPr lang="ru-RU" sz="2400" dirty="0">
              <a:effectLst/>
            </a:endParaRPr>
          </a:p>
          <a:p>
            <a:pPr lvl="0"/>
            <a:r>
              <a:rPr lang="ru-RU" sz="2400" dirty="0">
                <a:effectLst/>
              </a:rPr>
              <a:t>Т</a:t>
            </a:r>
            <a:r>
              <a:rPr lang="ru-RU" sz="2400" dirty="0" smtClean="0">
                <a:effectLst/>
              </a:rPr>
              <a:t>олерантность </a:t>
            </a:r>
            <a:r>
              <a:rPr lang="ru-RU" sz="2400" dirty="0">
                <a:effectLst/>
              </a:rPr>
              <a:t>педагогов ВУЗа и </a:t>
            </a:r>
            <a:r>
              <a:rPr lang="ru-RU" sz="2400" dirty="0" smtClean="0">
                <a:effectLst/>
              </a:rPr>
              <a:t>студентов.</a:t>
            </a:r>
            <a:endParaRPr lang="ru-RU" sz="2400" dirty="0">
              <a:effectLst/>
            </a:endParaRPr>
          </a:p>
          <a:p>
            <a:pPr lvl="0"/>
            <a:r>
              <a:rPr lang="ru-RU" sz="2400" dirty="0">
                <a:effectLst/>
              </a:rPr>
              <a:t>В</a:t>
            </a:r>
            <a:r>
              <a:rPr lang="ru-RU" sz="2400" dirty="0" smtClean="0">
                <a:effectLst/>
              </a:rPr>
              <a:t>ыделенные </a:t>
            </a:r>
            <a:r>
              <a:rPr lang="ru-RU" sz="2400" dirty="0">
                <a:effectLst/>
              </a:rPr>
              <a:t>квоты для лиц с инвалидностью (многодетных семей, иностранных граждан)</a:t>
            </a:r>
          </a:p>
          <a:p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3439">
            <a:off x="3757871" y="723843"/>
            <a:ext cx="5328556" cy="114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83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Отзывы о «Государственный Социально-Гуманитарный университет» Россия,  Московская область, Коломна, Зелёная улица, 30 — Яндекс.Кар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40" y="0"/>
            <a:ext cx="6840760" cy="45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58.userapi.com/impg/YUxHeui3t8V38jXtSKz7MZdB4cNCpS5XaCafHw/gMOX4_QfrII.jpg?size=1104x1472&amp;quality=96&amp;proxy=1&amp;sign=6686bae9718e1aff4e9a34e4e2167864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" y="2132856"/>
            <a:ext cx="377642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2910" y="5423549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http://gukolomna.ru/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13501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TM01859865[[fn=Порядок]]</Template>
  <TotalTime>222</TotalTime>
  <Words>137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Kilter</vt:lpstr>
      <vt:lpstr> Опыт социализации ребёнка-инвалида  от ученика до учителя </vt:lpstr>
      <vt:lpstr>Обучение с использованием дистанционных образовательных технологий</vt:lpstr>
      <vt:lpstr> 2011-2017г.г. обучение в школе с использованием дистанционных образовательных технологий</vt:lpstr>
      <vt:lpstr>Преимущества дистанционного обучения</vt:lpstr>
      <vt:lpstr>Социализация-  участие в общешкольных мероприятиях  </vt:lpstr>
      <vt:lpstr>Социализация-  участие в общешкольных мероприятиях  </vt:lpstr>
      <vt:lpstr>   Социализация – мои достижения в школьные годы </vt:lpstr>
      <vt:lpstr>Причины выбора  ГСГУ:  </vt:lpstr>
      <vt:lpstr>Презентация PowerPoint</vt:lpstr>
      <vt:lpstr>Сегодня я учитель русского языка и литературы</vt:lpstr>
      <vt:lpstr>Презентация PowerPoint</vt:lpstr>
      <vt:lpstr>Спасибо за внимание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социализации ребёнка-инвалида – от ученика до учителя</dc:title>
  <dc:creator>RePack by Diakov</dc:creator>
  <cp:lastModifiedBy>Лариса</cp:lastModifiedBy>
  <cp:revision>49</cp:revision>
  <dcterms:created xsi:type="dcterms:W3CDTF">2020-12-11T17:07:33Z</dcterms:created>
  <dcterms:modified xsi:type="dcterms:W3CDTF">2021-06-28T06:55:17Z</dcterms:modified>
</cp:coreProperties>
</file>