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  <p:sldId id="265" r:id="rId9"/>
    <p:sldId id="266" r:id="rId10"/>
    <p:sldId id="267" r:id="rId11"/>
    <p:sldId id="261" r:id="rId12"/>
    <p:sldId id="260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5D191D-B2E2-4987-B72B-26DBE73101B5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BFDA12-DAC0-4934-9DCC-8E6AF2753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0465" y="1632858"/>
            <a:ext cx="9144000" cy="3065120"/>
          </a:xfrm>
          <a:ln>
            <a:noFill/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4800" b="1" kern="1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Информационные </a:t>
            </a:r>
            <a:r>
              <a:rPr lang="ru-RU" sz="4800" b="1" kern="1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технологии и информационные ресурсы </a:t>
            </a:r>
            <a:r>
              <a:rPr lang="ru-RU" sz="4800" b="1" kern="1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общества</a:t>
            </a:r>
            <a:endParaRPr lang="ru-RU" sz="4800" b="1" kern="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138160" y="4539938"/>
            <a:ext cx="3735977" cy="2123259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Алтухова Валерия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студентка 1 курса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СОЦ-б-о-17-1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8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Информационные ресурсы Интернета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17320"/>
            <a:ext cx="10972800" cy="47091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        Интернет </a:t>
            </a:r>
            <a:r>
              <a:rPr lang="ru-RU" b="1" dirty="0" smtClean="0"/>
              <a:t>– глобальная компьютерная сеть и новая среда информационного поиска. Состав информационных ресурсов Интернета. Распределенная гипертекстовая система WWW как важнейший информационный ресурс Интернет.</a:t>
            </a:r>
          </a:p>
          <a:p>
            <a:pPr algn="just">
              <a:buNone/>
            </a:pPr>
            <a:r>
              <a:rPr lang="ru-RU" b="1" dirty="0" smtClean="0"/>
              <a:t>        Огромную </a:t>
            </a:r>
            <a:r>
              <a:rPr lang="ru-RU" b="1" dirty="0" smtClean="0"/>
              <a:t>роль в жизни современного общества играют информационные ресурсы </a:t>
            </a:r>
            <a:r>
              <a:rPr lang="ru-RU" b="1" dirty="0" err="1" smtClean="0"/>
              <a:t>Internet</a:t>
            </a:r>
            <a:r>
              <a:rPr lang="ru-RU" b="1" dirty="0" smtClean="0"/>
              <a:t>, ведь в основе сети </a:t>
            </a:r>
            <a:r>
              <a:rPr lang="ru-RU" b="1" dirty="0" err="1" smtClean="0"/>
              <a:t>Internet</a:t>
            </a:r>
            <a:r>
              <a:rPr lang="ru-RU" b="1" dirty="0" smtClean="0"/>
              <a:t> в первую очередь лежит доступ к огромным ресурсам информации. Появление тысяч новых сайтов и обновление уже имеющихся происходят ежедневно. Причем возможности сети так велики, что описание ряда существующих ресурсов дает лишь поверхностное, приближенное представление о них.</a:t>
            </a:r>
          </a:p>
          <a:p>
            <a:pPr algn="just"/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 Производство </a:t>
            </a:r>
            <a:r>
              <a:rPr lang="ru-RU" b="1" dirty="0" smtClean="0"/>
              <a:t>баз данных в России было начато примерно с середины 70-х гг. (имеются в виду промышленно тиражируемые по заказам организаций - потребителей баз данных). В настоящее время число созданных в стране баз данных составляет около 30 тысяч, в том числе доля крупных (более 100 тысяч записей) составляет 26 %, средних - 49 % и малых (менее 1 тысячи записей) - 25 %. При этом количество баз, содержащих массовую, коммерческую, официальную и финансовую информацию, не превышает 5 % от всего числа существующих баз данных. На мировом же информационном рынке большая часть центров-генераторов баз данных занята именно в области деловой и коммерческой информации . Поэтому в ближайшие годы следует ожидать расширения и развития в России именно этого сектора информационного рынка.</a:t>
            </a:r>
          </a:p>
          <a:p>
            <a:pPr algn="just"/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27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buNone/>
            </a:pPr>
            <a:r>
              <a:rPr lang="ru-RU" b="1" dirty="0" smtClean="0"/>
              <a:t>1) </a:t>
            </a:r>
            <a:r>
              <a:rPr lang="ru-RU" b="1" dirty="0" err="1" smtClean="0"/>
              <a:t>Антопольский</a:t>
            </a:r>
            <a:r>
              <a:rPr lang="ru-RU" b="1" dirty="0" smtClean="0"/>
              <a:t>, А.Б. Информационные ресурсы России: </a:t>
            </a:r>
            <a:r>
              <a:rPr lang="ru-RU" b="1" dirty="0" err="1" smtClean="0"/>
              <a:t>науч.-мет</a:t>
            </a:r>
            <a:r>
              <a:rPr lang="ru-RU" b="1" dirty="0" smtClean="0"/>
              <a:t>. пособие /А.Б. </a:t>
            </a:r>
            <a:r>
              <a:rPr lang="ru-RU" b="1" dirty="0" err="1" smtClean="0"/>
              <a:t>Антопольский</a:t>
            </a:r>
            <a:r>
              <a:rPr lang="ru-RU" b="1" dirty="0" smtClean="0"/>
              <a:t>. -М.: </a:t>
            </a:r>
            <a:r>
              <a:rPr lang="ru-RU" b="1" dirty="0" err="1" smtClean="0"/>
              <a:t>Либерея</a:t>
            </a:r>
            <a:r>
              <a:rPr lang="ru-RU" b="1" dirty="0" smtClean="0"/>
              <a:t>, 2004. - 423 с.</a:t>
            </a:r>
          </a:p>
          <a:p>
            <a:pPr lvl="0" algn="just">
              <a:buNone/>
            </a:pPr>
            <a:r>
              <a:rPr lang="ru-RU" b="1" dirty="0" smtClean="0"/>
              <a:t>2) Громов, Г. Г. Национальные информационные ресурсы: проблемы промышленной эксплуатации. — М.: Наука, 1984. — 240 с.</a:t>
            </a:r>
          </a:p>
          <a:p>
            <a:pPr lvl="0" algn="just">
              <a:buNone/>
            </a:pPr>
            <a:r>
              <a:rPr lang="ru-RU" b="1" dirty="0" smtClean="0"/>
              <a:t>3) </a:t>
            </a:r>
            <a:r>
              <a:rPr lang="ru-RU" b="1" dirty="0" err="1" smtClean="0"/>
              <a:t>Гусева,Т.И</a:t>
            </a:r>
            <a:r>
              <a:rPr lang="ru-RU" b="1" dirty="0" smtClean="0"/>
              <a:t>. Персональные компьютеры в сфере информационных ресурсов /Т.И. Гусева.- М.: Недра, 1990.-154 с.</a:t>
            </a:r>
          </a:p>
          <a:p>
            <a:pPr lvl="0" algn="just">
              <a:buNone/>
            </a:pPr>
            <a:r>
              <a:rPr lang="ru-RU" b="1" dirty="0" smtClean="0"/>
              <a:t>4) В.Н.Попов. – Томск: Изд-во Томского политехнического университета, 2008. – 158 с.</a:t>
            </a:r>
          </a:p>
          <a:p>
            <a:pPr lvl="0" algn="just">
              <a:buNone/>
            </a:pPr>
            <a:r>
              <a:rPr lang="ru-RU" b="1" dirty="0" smtClean="0"/>
              <a:t>5) Урсул, А. Д. Информатизация общества. Введение в социальную информатику/А.Д.Урсул. — М.: Наука, 2000.- 192 с.</a:t>
            </a:r>
          </a:p>
          <a:p>
            <a:pPr lvl="0" algn="just">
              <a:buNone/>
            </a:pPr>
            <a:r>
              <a:rPr lang="ru-RU" b="1" dirty="0" smtClean="0"/>
              <a:t>6) Уэбстер, Ф. Теории информационного общества / Ф. Уэбстер. - М.: Аспект-Пресс, 2004. - 398 с.</a:t>
            </a:r>
          </a:p>
          <a:p>
            <a:pPr lvl="0" algn="just">
              <a:buNone/>
            </a:pPr>
            <a:r>
              <a:rPr lang="ru-RU" b="1" dirty="0" smtClean="0"/>
              <a:t>7) </a:t>
            </a:r>
            <a:r>
              <a:rPr lang="ru-RU" b="1" dirty="0" err="1" smtClean="0"/>
              <a:t>Шауцукова</a:t>
            </a:r>
            <a:r>
              <a:rPr lang="ru-RU" b="1" dirty="0" smtClean="0"/>
              <a:t> Л.З. Информатика: 10-11 </a:t>
            </a:r>
            <a:r>
              <a:rPr lang="ru-RU" b="1" dirty="0" err="1" smtClean="0"/>
              <a:t>кл</a:t>
            </a:r>
            <a:r>
              <a:rPr lang="ru-RU" b="1" dirty="0" smtClean="0"/>
              <a:t>. Теория (с задачами и решениями) / </a:t>
            </a:r>
            <a:r>
              <a:rPr lang="ru-RU" b="1" dirty="0" err="1" smtClean="0"/>
              <a:t>Л.З.Шауцукова</a:t>
            </a:r>
            <a:r>
              <a:rPr lang="ru-RU" b="1" dirty="0" smtClean="0"/>
              <a:t>. - М.: Просвещение, 2000. – 202 с.</a:t>
            </a:r>
          </a:p>
          <a:p>
            <a:pPr lvl="0" algn="just">
              <a:buNone/>
            </a:pPr>
            <a:r>
              <a:rPr lang="ru-RU" b="1" dirty="0" smtClean="0"/>
              <a:t>8) </a:t>
            </a:r>
            <a:r>
              <a:rPr lang="ru-RU" b="1" dirty="0" err="1" smtClean="0"/>
              <a:t>Шафрин</a:t>
            </a:r>
            <a:r>
              <a:rPr lang="ru-RU" b="1" dirty="0" smtClean="0"/>
              <a:t> Ю.А. Основы компьютерной технологии. Учебное пособие для 7 – 11 классов по курсу «Информатика и вычислительная техника»/</a:t>
            </a:r>
            <a:r>
              <a:rPr lang="ru-RU" b="1" dirty="0" err="1" smtClean="0"/>
              <a:t>А.Ю.Шафрин.-М</a:t>
            </a:r>
            <a:r>
              <a:rPr lang="ru-RU" b="1" dirty="0" smtClean="0"/>
              <a:t>.: ABF, 1996.- 202 с.</a:t>
            </a:r>
          </a:p>
          <a:p>
            <a:pPr lvl="0" algn="just">
              <a:buNone/>
            </a:pPr>
            <a:r>
              <a:rPr lang="ru-RU" b="1" dirty="0" smtClean="0"/>
              <a:t>9) Информационные ресурсы общества [Электронный ресурс]:Режим доступа: http://referat-kursovaya.repetitor.info/?essayId=54331.-1.12.2010</a:t>
            </a:r>
          </a:p>
          <a:p>
            <a:pPr lvl="0" algn="just">
              <a:buNone/>
            </a:pPr>
            <a:r>
              <a:rPr lang="ru-RU" b="1" dirty="0" smtClean="0"/>
              <a:t>10) Информационное общество [Электронный ресурс]:Режим доступа: http://infdeyatchel.narod.ru/inf_ob.htm.- 22.11.2010.</a:t>
            </a:r>
          </a:p>
          <a:p>
            <a:pPr algn="just"/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06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285" y="522514"/>
            <a:ext cx="10972800" cy="53949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СПАСИБО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209" y="141835"/>
            <a:ext cx="11436369" cy="150706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83677" y="1427734"/>
            <a:ext cx="9950380" cy="543026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Основные понятия информационной технологии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Информационные ресурсы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Характеристика информационных ресурсов и их потребителя</a:t>
            </a: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Информационные ресурсы Интернета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Заключение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Список литературы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6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967" y="459848"/>
            <a:ext cx="9955427" cy="8134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214846"/>
            <a:ext cx="10689418" cy="416446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/>
              <a:t>        Для </a:t>
            </a:r>
            <a:r>
              <a:rPr lang="ru-RU" b="1" dirty="0" smtClean="0"/>
              <a:t>развития любого человеческого общества необходимы материальные, инструментальные, энергетические и информационные ресурсы. Настоящее время - это период, характеризующийся небывалым ростом объема информационных потоков. Это относится как к экономике, так и к социальной сфере. Информация является решающим фактором, определяющим развитие технологии и ресурсов в целом. Рыночные отношения предъявляют повышенные требования к своевременности, достоверности, полноте информации, без которой немыслима эффективная маркетинговая, финансово-кредитная, инвестиционная деятельность</a:t>
            </a:r>
            <a:r>
              <a:rPr lang="ru-RU" dirty="0" smtClean="0"/>
              <a:t>.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80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Термин «информация» </a:t>
            </a:r>
            <a:r>
              <a:rPr lang="ru-RU" b="1" dirty="0" smtClean="0"/>
              <a:t>происходит от латинского</a:t>
            </a:r>
            <a:r>
              <a:rPr lang="en-US" b="1" dirty="0" smtClean="0"/>
              <a:t> </a:t>
            </a:r>
            <a:r>
              <a:rPr lang="en-US" b="1" dirty="0" err="1" smtClean="0"/>
              <a:t>informatio</a:t>
            </a:r>
            <a:r>
              <a:rPr lang="ru-RU" b="1" dirty="0" smtClean="0"/>
              <a:t>, что означает разъяснение, </a:t>
            </a:r>
            <a:r>
              <a:rPr lang="ru-RU" b="1" dirty="0" smtClean="0"/>
              <a:t>осведомление, изложение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ru-RU" b="1" dirty="0" smtClean="0"/>
              <a:t>Информация - сведения об объектах и явлениях окружающей среды, их параметрах, свойствах и состоянии, которые уменьшают имеющуюся о них степень неопределенности, неполноты знаний.</a:t>
            </a:r>
          </a:p>
          <a:p>
            <a:endParaRPr lang="ru-RU" b="1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75054"/>
            <a:ext cx="9601200" cy="14859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информационной технологии 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2240280"/>
            <a:ext cx="10972800" cy="384701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Что </a:t>
            </a:r>
            <a:r>
              <a:rPr lang="ru-RU" b="1" dirty="0" smtClean="0"/>
              <a:t>такое информационная технология? Технология — это комплекс научных и инженерных знаний, реализованных в приемах труда, наборах материальных, технических, энергетических, трудовых факторов производства, способах их соединения для создания продукта или услуги, отвечающих определенным требованиям. </a:t>
            </a:r>
            <a:endParaRPr lang="ru-RU" b="1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25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40526"/>
            <a:ext cx="10972800" cy="568234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 Согласно </a:t>
            </a:r>
            <a:r>
              <a:rPr lang="ru-RU" b="1" dirty="0" smtClean="0"/>
              <a:t>определению, информационная технология — это комплекс взаимосвязанных, научных, технологических, инженерных дисциплин, изучающих методы эффективной организации труда людей, занятых обработкой и хранением информации; вычислительную технику и методы организации и взаимодействия с людьми и производственным оборудованием, их практические приложения, а также связанные со всем этим социальные, экономические и культурные проблемы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Информационные ресурсы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</a:t>
            </a:r>
            <a:r>
              <a:rPr lang="ru-RU" b="1" dirty="0" smtClean="0"/>
              <a:t>Информационный </a:t>
            </a:r>
            <a:r>
              <a:rPr lang="ru-RU" b="1" dirty="0" smtClean="0"/>
              <a:t>ресурс — данные в любом виде, которые можно многократно использовать для решения проблем пользователей. Например, это может быть файл, документ, </a:t>
            </a:r>
            <a:r>
              <a:rPr lang="ru-RU" b="1" dirty="0" err="1" smtClean="0"/>
              <a:t>веб-сайт</a:t>
            </a:r>
            <a:r>
              <a:rPr lang="ru-RU" b="1" dirty="0" smtClean="0"/>
              <a:t>, фотография, видеофрагмент. Для информационных ресурсов в Интернете характерно определённое время жизни и доступность более чем одному пользователю. </a:t>
            </a:r>
          </a:p>
          <a:p>
            <a:pPr algn="just"/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25" y="39220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Характеристика информационных ресурсов и их потребителя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2663" y="2148840"/>
            <a:ext cx="10972800" cy="470916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Основными участниками рынка информационных услуг являются:</a:t>
            </a:r>
          </a:p>
          <a:p>
            <a:pPr algn="just">
              <a:buNone/>
            </a:pPr>
            <a:r>
              <a:rPr lang="ru-RU" b="1" dirty="0" smtClean="0"/>
              <a:t>- производители информации (</a:t>
            </a:r>
            <a:r>
              <a:rPr lang="ru-RU" b="1" dirty="0" err="1" smtClean="0"/>
              <a:t>producers</a:t>
            </a:r>
            <a:r>
              <a:rPr lang="ru-RU" b="1" dirty="0" smtClean="0"/>
              <a:t>);</a:t>
            </a:r>
          </a:p>
          <a:p>
            <a:pPr algn="just">
              <a:buNone/>
            </a:pPr>
            <a:r>
              <a:rPr lang="ru-RU" b="1" dirty="0" smtClean="0"/>
              <a:t>- продавцы информации (</a:t>
            </a:r>
            <a:r>
              <a:rPr lang="ru-RU" b="1" dirty="0" err="1" smtClean="0"/>
              <a:t>vendors</a:t>
            </a:r>
            <a:r>
              <a:rPr lang="ru-RU" b="1" dirty="0" smtClean="0"/>
              <a:t>, </a:t>
            </a:r>
            <a:r>
              <a:rPr lang="ru-RU" b="1" dirty="0" err="1" smtClean="0"/>
              <a:t>Вендоры</a:t>
            </a:r>
            <a:r>
              <a:rPr lang="ru-RU" b="1" dirty="0" smtClean="0"/>
              <a:t>);</a:t>
            </a:r>
          </a:p>
          <a:p>
            <a:pPr algn="just">
              <a:buNone/>
            </a:pPr>
            <a:r>
              <a:rPr lang="ru-RU" b="1" dirty="0" smtClean="0"/>
              <a:t>- пользователи информации(</a:t>
            </a:r>
            <a:r>
              <a:rPr lang="ru-RU" b="1" dirty="0" err="1" smtClean="0"/>
              <a:t>users</a:t>
            </a:r>
            <a:r>
              <a:rPr lang="ru-RU" b="1" dirty="0" smtClean="0"/>
              <a:t>) или подписчики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2663" y="1012371"/>
            <a:ext cx="10972800" cy="470916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b="1" dirty="0" smtClean="0"/>
              <a:t>Сегодня наиболее распространенным средством доступа к информационным ресурсам являются компьютерные сети, а самым прогрессивным способом получения информации выступает режим </a:t>
            </a:r>
            <a:r>
              <a:rPr lang="ru-RU" b="1" dirty="0" err="1" smtClean="0"/>
              <a:t>онлайн</a:t>
            </a:r>
            <a:r>
              <a:rPr lang="ru-RU" b="1" dirty="0" smtClean="0"/>
              <a:t> (</a:t>
            </a:r>
            <a:r>
              <a:rPr lang="ru-RU" b="1" dirty="0" err="1" smtClean="0"/>
              <a:t>online</a:t>
            </a:r>
            <a:r>
              <a:rPr lang="ru-RU" b="1" dirty="0" smtClean="0"/>
              <a:t> - интерактивный, диалоговый режим). Он предоставляет возможность пользователю, войдя в компьютерную сеть, получить доступ к "большому компьютеру" (</a:t>
            </a:r>
            <a:r>
              <a:rPr lang="ru-RU" b="1" dirty="0" err="1" smtClean="0"/>
              <a:t>Host</a:t>
            </a:r>
            <a:r>
              <a:rPr lang="ru-RU" b="1" dirty="0" smtClean="0"/>
              <a:t> - </a:t>
            </a:r>
            <a:r>
              <a:rPr lang="ru-RU" b="1" dirty="0" err="1" smtClean="0"/>
              <a:t>компьютеру</a:t>
            </a:r>
            <a:r>
              <a:rPr lang="ru-RU" b="1" dirty="0" smtClean="0"/>
              <a:t>) и к его информационным ресурсам в режиме прямого диалога, реализуемого в реальном времени.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11615351" y="6512011"/>
            <a:ext cx="576649" cy="3459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00"/>
      </a:hlink>
      <a:folHlink>
        <a:srgbClr val="00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836</Words>
  <Application>Microsoft Office PowerPoint</Application>
  <PresentationFormat>Произвольный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Информационные технологии и информационные ресурсы общества</vt:lpstr>
      <vt:lpstr>Содержание</vt:lpstr>
      <vt:lpstr>Введение</vt:lpstr>
      <vt:lpstr>Слайд 4</vt:lpstr>
      <vt:lpstr>Основные понятия информационной технологии </vt:lpstr>
      <vt:lpstr>Слайд 6</vt:lpstr>
      <vt:lpstr>Информационные ресурсы</vt:lpstr>
      <vt:lpstr>Характеристика информационных ресурсов и их потребителя </vt:lpstr>
      <vt:lpstr>Слайд 9</vt:lpstr>
      <vt:lpstr>Информационные ресурсы Интернета </vt:lpstr>
      <vt:lpstr>Заключение</vt:lpstr>
      <vt:lpstr>Список литературы</vt:lpstr>
      <vt:lpstr>СПАСИБО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«Информационные технологии и информационные ресурсы общества»</dc:title>
  <dc:creator>admin</dc:creator>
  <cp:lastModifiedBy>1</cp:lastModifiedBy>
  <cp:revision>11</cp:revision>
  <dcterms:created xsi:type="dcterms:W3CDTF">2017-10-28T09:31:28Z</dcterms:created>
  <dcterms:modified xsi:type="dcterms:W3CDTF">2017-12-10T18:03:04Z</dcterms:modified>
</cp:coreProperties>
</file>