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2.xml" ContentType="application/vnd.openxmlformats-officedocument.theme+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theme/theme13.xml" ContentType="application/vnd.openxmlformats-officedocument.theme+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theme/theme14.xml" ContentType="application/vnd.openxmlformats-officedocument.theme+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theme/theme15.xml" ContentType="application/vnd.openxmlformats-officedocument.theme+xml"/>
  <Override PartName="/ppt/theme/theme1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 id="2147483660" r:id="rId2"/>
    <p:sldMasterId id="2147483672" r:id="rId3"/>
    <p:sldMasterId id="2147483684" r:id="rId4"/>
    <p:sldMasterId id="2147483696" r:id="rId5"/>
    <p:sldMasterId id="2147483720" r:id="rId6"/>
    <p:sldMasterId id="2147483732" r:id="rId7"/>
    <p:sldMasterId id="2147483744" r:id="rId8"/>
    <p:sldMasterId id="2147483756" r:id="rId9"/>
    <p:sldMasterId id="2147483768" r:id="rId10"/>
    <p:sldMasterId id="2147483780" r:id="rId11"/>
    <p:sldMasterId id="2147483792" r:id="rId12"/>
    <p:sldMasterId id="2147483804" r:id="rId13"/>
    <p:sldMasterId id="2147483816" r:id="rId14"/>
    <p:sldMasterId id="2147483828" r:id="rId15"/>
  </p:sldMasterIdLst>
  <p:notesMasterIdLst>
    <p:notesMasterId r:id="rId66"/>
  </p:notesMasterIdLst>
  <p:sldIdLst>
    <p:sldId id="256" r:id="rId16"/>
    <p:sldId id="257" r:id="rId17"/>
    <p:sldId id="258" r:id="rId18"/>
    <p:sldId id="259" r:id="rId19"/>
    <p:sldId id="260" r:id="rId20"/>
    <p:sldId id="261" r:id="rId21"/>
    <p:sldId id="270" r:id="rId22"/>
    <p:sldId id="262" r:id="rId23"/>
    <p:sldId id="305" r:id="rId24"/>
    <p:sldId id="306" r:id="rId25"/>
    <p:sldId id="308" r:id="rId26"/>
    <p:sldId id="307" r:id="rId27"/>
    <p:sldId id="263" r:id="rId28"/>
    <p:sldId id="264" r:id="rId29"/>
    <p:sldId id="265" r:id="rId30"/>
    <p:sldId id="266" r:id="rId31"/>
    <p:sldId id="267" r:id="rId32"/>
    <p:sldId id="268" r:id="rId33"/>
    <p:sldId id="271" r:id="rId34"/>
    <p:sldId id="272" r:id="rId35"/>
    <p:sldId id="287" r:id="rId36"/>
    <p:sldId id="288" r:id="rId37"/>
    <p:sldId id="273" r:id="rId38"/>
    <p:sldId id="274" r:id="rId39"/>
    <p:sldId id="285" r:id="rId40"/>
    <p:sldId id="286" r:id="rId41"/>
    <p:sldId id="275" r:id="rId42"/>
    <p:sldId id="276" r:id="rId43"/>
    <p:sldId id="283" r:id="rId44"/>
    <p:sldId id="284" r:id="rId45"/>
    <p:sldId id="277" r:id="rId46"/>
    <p:sldId id="278" r:id="rId47"/>
    <p:sldId id="279" r:id="rId48"/>
    <p:sldId id="280" r:id="rId49"/>
    <p:sldId id="291" r:id="rId50"/>
    <p:sldId id="292" r:id="rId51"/>
    <p:sldId id="297" r:id="rId52"/>
    <p:sldId id="298" r:id="rId53"/>
    <p:sldId id="289" r:id="rId54"/>
    <p:sldId id="290" r:id="rId55"/>
    <p:sldId id="293" r:id="rId56"/>
    <p:sldId id="294" r:id="rId57"/>
    <p:sldId id="295" r:id="rId58"/>
    <p:sldId id="296" r:id="rId59"/>
    <p:sldId id="303" r:id="rId60"/>
    <p:sldId id="304" r:id="rId61"/>
    <p:sldId id="299" r:id="rId62"/>
    <p:sldId id="300" r:id="rId63"/>
    <p:sldId id="301" r:id="rId64"/>
    <p:sldId id="302" r:id="rId65"/>
  </p:sldIdLst>
  <p:sldSz cx="9144000" cy="5143500" type="screen16x9"/>
  <p:notesSz cx="6858000" cy="9144000"/>
  <p:embeddedFontLst>
    <p:embeddedFont>
      <p:font typeface="Comic Sans MS" pitchFamily="66" charset="0"/>
      <p:regular r:id="rId67"/>
      <p:bold r:id="rId68"/>
    </p:embeddedFont>
    <p:embeddedFont>
      <p:font typeface="Nunito" charset="0"/>
      <p:regular r:id="rId69"/>
      <p:bold r:id="rId70"/>
      <p:italic r:id="rId71"/>
      <p:boldItalic r:id="rId72"/>
    </p:embeddedFont>
    <p:embeddedFont>
      <p:font typeface="Brush Script MT" pitchFamily="66" charset="0"/>
      <p:italic r:id="rId73"/>
    </p:embeddedFont>
    <p:embeddedFont>
      <p:font typeface="Rage Italic" charset="0"/>
      <p:regular r:id="rId74"/>
    </p:embeddedFont>
    <p:embeddedFont>
      <p:font typeface="Franklin Gothic Book" charset="0"/>
      <p:regular r:id="rId75"/>
      <p:italic r:id="rId76"/>
    </p:embeddedFont>
    <p:embeddedFont>
      <p:font typeface="Verdana" pitchFamily="34" charset="0"/>
      <p:regular r:id="rId77"/>
      <p:bold r:id="rId78"/>
      <p:italic r:id="rId79"/>
      <p:boldItalic r:id="rId80"/>
    </p:embeddedFont>
    <p:embeddedFont>
      <p:font typeface="Georgia" pitchFamily="18" charset="0"/>
      <p:regular r:id="rId81"/>
      <p:bold r:id="rId82"/>
      <p:italic r:id="rId83"/>
      <p:boldItalic r:id="rId84"/>
    </p:embeddedFont>
    <p:embeddedFont>
      <p:font typeface="Bookman Old Style" pitchFamily="18" charset="0"/>
      <p:regular r:id="rId85"/>
      <p:bold r:id="rId86"/>
      <p:italic r:id="rId87"/>
      <p:boldItalic r:id="rId88"/>
    </p:embeddedFont>
    <p:embeddedFont>
      <p:font typeface="Calibri" pitchFamily="34" charset="0"/>
      <p:regular r:id="rId89"/>
      <p:bold r:id="rId90"/>
      <p:italic r:id="rId91"/>
      <p:boldItalic r:id="rId92"/>
    </p:embeddedFont>
    <p:embeddedFont>
      <p:font typeface="Constantia" pitchFamily="18" charset="0"/>
      <p:regular r:id="rId93"/>
      <p:bold r:id="rId94"/>
      <p:italic r:id="rId95"/>
      <p:boldItalic r:id="rId9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2" d="100"/>
          <a:sy n="92" d="100"/>
        </p:scale>
        <p:origin x="-744" y="-102"/>
      </p:cViewPr>
      <p:guideLst>
        <p:guide orient="horz" pos="162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11.xml"/><Relationship Id="rId21" Type="http://schemas.openxmlformats.org/officeDocument/2006/relationships/slide" Target="slides/slide6.xml"/><Relationship Id="rId34" Type="http://schemas.openxmlformats.org/officeDocument/2006/relationships/slide" Target="slides/slide19.xml"/><Relationship Id="rId42" Type="http://schemas.openxmlformats.org/officeDocument/2006/relationships/slide" Target="slides/slide27.xml"/><Relationship Id="rId47" Type="http://schemas.openxmlformats.org/officeDocument/2006/relationships/slide" Target="slides/slide32.xml"/><Relationship Id="rId50" Type="http://schemas.openxmlformats.org/officeDocument/2006/relationships/slide" Target="slides/slide35.xml"/><Relationship Id="rId55" Type="http://schemas.openxmlformats.org/officeDocument/2006/relationships/slide" Target="slides/slide40.xml"/><Relationship Id="rId63" Type="http://schemas.openxmlformats.org/officeDocument/2006/relationships/slide" Target="slides/slide48.xml"/><Relationship Id="rId68" Type="http://schemas.openxmlformats.org/officeDocument/2006/relationships/font" Target="fonts/font2.fntdata"/><Relationship Id="rId76" Type="http://schemas.openxmlformats.org/officeDocument/2006/relationships/font" Target="fonts/font10.fntdata"/><Relationship Id="rId84" Type="http://schemas.openxmlformats.org/officeDocument/2006/relationships/font" Target="fonts/font18.fntdata"/><Relationship Id="rId89" Type="http://schemas.openxmlformats.org/officeDocument/2006/relationships/font" Target="fonts/font23.fntdata"/><Relationship Id="rId97" Type="http://schemas.openxmlformats.org/officeDocument/2006/relationships/presProps" Target="presProps.xml"/><Relationship Id="rId7" Type="http://schemas.openxmlformats.org/officeDocument/2006/relationships/slideMaster" Target="slideMasters/slideMaster7.xml"/><Relationship Id="rId71" Type="http://schemas.openxmlformats.org/officeDocument/2006/relationships/font" Target="fonts/font5.fntdata"/><Relationship Id="rId92" Type="http://schemas.openxmlformats.org/officeDocument/2006/relationships/font" Target="fonts/font26.fntdata"/><Relationship Id="rId2" Type="http://schemas.openxmlformats.org/officeDocument/2006/relationships/slideMaster" Target="slideMasters/slideMaster2.xml"/><Relationship Id="rId16" Type="http://schemas.openxmlformats.org/officeDocument/2006/relationships/slide" Target="slides/slide1.xml"/><Relationship Id="rId29" Type="http://schemas.openxmlformats.org/officeDocument/2006/relationships/slide" Target="slides/slide14.xml"/><Relationship Id="rId11" Type="http://schemas.openxmlformats.org/officeDocument/2006/relationships/slideMaster" Target="slideMasters/slideMaster11.xml"/><Relationship Id="rId24" Type="http://schemas.openxmlformats.org/officeDocument/2006/relationships/slide" Target="slides/slide9.xml"/><Relationship Id="rId32" Type="http://schemas.openxmlformats.org/officeDocument/2006/relationships/slide" Target="slides/slide17.xml"/><Relationship Id="rId37" Type="http://schemas.openxmlformats.org/officeDocument/2006/relationships/slide" Target="slides/slide22.xml"/><Relationship Id="rId40" Type="http://schemas.openxmlformats.org/officeDocument/2006/relationships/slide" Target="slides/slide25.xml"/><Relationship Id="rId45" Type="http://schemas.openxmlformats.org/officeDocument/2006/relationships/slide" Target="slides/slide30.xml"/><Relationship Id="rId53" Type="http://schemas.openxmlformats.org/officeDocument/2006/relationships/slide" Target="slides/slide38.xml"/><Relationship Id="rId58" Type="http://schemas.openxmlformats.org/officeDocument/2006/relationships/slide" Target="slides/slide43.xml"/><Relationship Id="rId66" Type="http://schemas.openxmlformats.org/officeDocument/2006/relationships/notesMaster" Target="notesMasters/notesMaster1.xml"/><Relationship Id="rId74" Type="http://schemas.openxmlformats.org/officeDocument/2006/relationships/font" Target="fonts/font8.fntdata"/><Relationship Id="rId79" Type="http://schemas.openxmlformats.org/officeDocument/2006/relationships/font" Target="fonts/font13.fntdata"/><Relationship Id="rId87" Type="http://schemas.openxmlformats.org/officeDocument/2006/relationships/font" Target="fonts/font21.fntdata"/><Relationship Id="rId5" Type="http://schemas.openxmlformats.org/officeDocument/2006/relationships/slideMaster" Target="slideMasters/slideMaster5.xml"/><Relationship Id="rId61" Type="http://schemas.openxmlformats.org/officeDocument/2006/relationships/slide" Target="slides/slide46.xml"/><Relationship Id="rId82" Type="http://schemas.openxmlformats.org/officeDocument/2006/relationships/font" Target="fonts/font16.fntdata"/><Relationship Id="rId90" Type="http://schemas.openxmlformats.org/officeDocument/2006/relationships/font" Target="fonts/font24.fntdata"/><Relationship Id="rId95" Type="http://schemas.openxmlformats.org/officeDocument/2006/relationships/font" Target="fonts/font29.fntdata"/><Relationship Id="rId19" Type="http://schemas.openxmlformats.org/officeDocument/2006/relationships/slide" Target="slides/slide4.xml"/><Relationship Id="rId14" Type="http://schemas.openxmlformats.org/officeDocument/2006/relationships/slideMaster" Target="slideMasters/slideMaster14.xml"/><Relationship Id="rId22" Type="http://schemas.openxmlformats.org/officeDocument/2006/relationships/slide" Target="slides/slide7.xml"/><Relationship Id="rId27" Type="http://schemas.openxmlformats.org/officeDocument/2006/relationships/slide" Target="slides/slide12.xml"/><Relationship Id="rId30" Type="http://schemas.openxmlformats.org/officeDocument/2006/relationships/slide" Target="slides/slide15.xml"/><Relationship Id="rId35" Type="http://schemas.openxmlformats.org/officeDocument/2006/relationships/slide" Target="slides/slide20.xml"/><Relationship Id="rId43" Type="http://schemas.openxmlformats.org/officeDocument/2006/relationships/slide" Target="slides/slide28.xml"/><Relationship Id="rId48" Type="http://schemas.openxmlformats.org/officeDocument/2006/relationships/slide" Target="slides/slide33.xml"/><Relationship Id="rId56" Type="http://schemas.openxmlformats.org/officeDocument/2006/relationships/slide" Target="slides/slide41.xml"/><Relationship Id="rId64" Type="http://schemas.openxmlformats.org/officeDocument/2006/relationships/slide" Target="slides/slide49.xml"/><Relationship Id="rId69" Type="http://schemas.openxmlformats.org/officeDocument/2006/relationships/font" Target="fonts/font3.fntdata"/><Relationship Id="rId77" Type="http://schemas.openxmlformats.org/officeDocument/2006/relationships/font" Target="fonts/font11.fntdata"/><Relationship Id="rId100" Type="http://schemas.openxmlformats.org/officeDocument/2006/relationships/tableStyles" Target="tableStyles.xml"/><Relationship Id="rId8" Type="http://schemas.openxmlformats.org/officeDocument/2006/relationships/slideMaster" Target="slideMasters/slideMaster8.xml"/><Relationship Id="rId51" Type="http://schemas.openxmlformats.org/officeDocument/2006/relationships/slide" Target="slides/slide36.xml"/><Relationship Id="rId72" Type="http://schemas.openxmlformats.org/officeDocument/2006/relationships/font" Target="fonts/font6.fntdata"/><Relationship Id="rId80" Type="http://schemas.openxmlformats.org/officeDocument/2006/relationships/font" Target="fonts/font14.fntdata"/><Relationship Id="rId85" Type="http://schemas.openxmlformats.org/officeDocument/2006/relationships/font" Target="fonts/font19.fntdata"/><Relationship Id="rId93" Type="http://schemas.openxmlformats.org/officeDocument/2006/relationships/font" Target="fonts/font27.fntdata"/><Relationship Id="rId98"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2.xml"/><Relationship Id="rId25" Type="http://schemas.openxmlformats.org/officeDocument/2006/relationships/slide" Target="slides/slide10.xml"/><Relationship Id="rId33" Type="http://schemas.openxmlformats.org/officeDocument/2006/relationships/slide" Target="slides/slide18.xml"/><Relationship Id="rId38" Type="http://schemas.openxmlformats.org/officeDocument/2006/relationships/slide" Target="slides/slide23.xml"/><Relationship Id="rId46" Type="http://schemas.openxmlformats.org/officeDocument/2006/relationships/slide" Target="slides/slide31.xml"/><Relationship Id="rId59" Type="http://schemas.openxmlformats.org/officeDocument/2006/relationships/slide" Target="slides/slide44.xml"/><Relationship Id="rId67" Type="http://schemas.openxmlformats.org/officeDocument/2006/relationships/font" Target="fonts/font1.fntdata"/><Relationship Id="rId20" Type="http://schemas.openxmlformats.org/officeDocument/2006/relationships/slide" Target="slides/slide5.xml"/><Relationship Id="rId41" Type="http://schemas.openxmlformats.org/officeDocument/2006/relationships/slide" Target="slides/slide26.xml"/><Relationship Id="rId54" Type="http://schemas.openxmlformats.org/officeDocument/2006/relationships/slide" Target="slides/slide39.xml"/><Relationship Id="rId62" Type="http://schemas.openxmlformats.org/officeDocument/2006/relationships/slide" Target="slides/slide47.xml"/><Relationship Id="rId70" Type="http://schemas.openxmlformats.org/officeDocument/2006/relationships/font" Target="fonts/font4.fntdata"/><Relationship Id="rId75" Type="http://schemas.openxmlformats.org/officeDocument/2006/relationships/font" Target="fonts/font9.fntdata"/><Relationship Id="rId83" Type="http://schemas.openxmlformats.org/officeDocument/2006/relationships/font" Target="fonts/font17.fntdata"/><Relationship Id="rId88" Type="http://schemas.openxmlformats.org/officeDocument/2006/relationships/font" Target="fonts/font22.fntdata"/><Relationship Id="rId91" Type="http://schemas.openxmlformats.org/officeDocument/2006/relationships/font" Target="fonts/font25.fntdata"/><Relationship Id="rId96" Type="http://schemas.openxmlformats.org/officeDocument/2006/relationships/font" Target="fonts/font30.fntdata"/><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 Target="slides/slide8.xml"/><Relationship Id="rId28" Type="http://schemas.openxmlformats.org/officeDocument/2006/relationships/slide" Target="slides/slide13.xml"/><Relationship Id="rId36" Type="http://schemas.openxmlformats.org/officeDocument/2006/relationships/slide" Target="slides/slide21.xml"/><Relationship Id="rId49" Type="http://schemas.openxmlformats.org/officeDocument/2006/relationships/slide" Target="slides/slide34.xml"/><Relationship Id="rId57" Type="http://schemas.openxmlformats.org/officeDocument/2006/relationships/slide" Target="slides/slide42.xml"/><Relationship Id="rId10" Type="http://schemas.openxmlformats.org/officeDocument/2006/relationships/slideMaster" Target="slideMasters/slideMaster10.xml"/><Relationship Id="rId31" Type="http://schemas.openxmlformats.org/officeDocument/2006/relationships/slide" Target="slides/slide16.xml"/><Relationship Id="rId44" Type="http://schemas.openxmlformats.org/officeDocument/2006/relationships/slide" Target="slides/slide29.xml"/><Relationship Id="rId52" Type="http://schemas.openxmlformats.org/officeDocument/2006/relationships/slide" Target="slides/slide37.xml"/><Relationship Id="rId60" Type="http://schemas.openxmlformats.org/officeDocument/2006/relationships/slide" Target="slides/slide45.xml"/><Relationship Id="rId65" Type="http://schemas.openxmlformats.org/officeDocument/2006/relationships/slide" Target="slides/slide50.xml"/><Relationship Id="rId73" Type="http://schemas.openxmlformats.org/officeDocument/2006/relationships/font" Target="fonts/font7.fntdata"/><Relationship Id="rId78" Type="http://schemas.openxmlformats.org/officeDocument/2006/relationships/font" Target="fonts/font12.fntdata"/><Relationship Id="rId81" Type="http://schemas.openxmlformats.org/officeDocument/2006/relationships/font" Target="fonts/font15.fntdata"/><Relationship Id="rId86" Type="http://schemas.openxmlformats.org/officeDocument/2006/relationships/font" Target="fonts/font20.fntdata"/><Relationship Id="rId94" Type="http://schemas.openxmlformats.org/officeDocument/2006/relationships/font" Target="fonts/font28.fntdata"/><Relationship Id="rId99"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 Target="slides/slide3.xml"/><Relationship Id="rId39" Type="http://schemas.openxmlformats.org/officeDocument/2006/relationships/slide" Target="slides/slide2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1351812083"/>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 name="Google Shape;126;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g43717be9fb_0_18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5" name="Google Shape;175;g43717be9fb_0_1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g43717be9fb_1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1" name="Google Shape;181;g43717be9fb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43717be9fb_0_15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43717be9fb_0_1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g43717be9fb_0_1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3" name="Google Shape;193;g43717be9fb_0_1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g43717be9fb_0_1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9" name="Google Shape;199;g43717be9fb_0_1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g43717be9fb_0_1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3" name="Google Shape;193;g43717be9fb_0_1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g43717be9fb_0_1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9" name="Google Shape;199;g43717be9fb_0_1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g43717be9fb_0_16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3" name="Google Shape;193;g43717be9fb_0_1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g43717be9fb_0_1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9" name="Google Shape;199;g43717be9fb_0_1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3" name="Google Shape;193;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43717be9fb_0_11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 name="Google Shape;133;g43717be9fb_0_1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9" name="Google Shape;199;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3" name="Google Shape;193;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9" name="Google Shape;199;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g43717be9fb_0_1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3" name="Google Shape;193;g43717be9fb_0_1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g43717be9fb_0_1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0" name="Google Shape;200;g43717be9fb_0_1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g43717be9fb_0_1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4" name="Google Shape;194;g43717be9fb_0_1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g43717be9fb_0_1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0" name="Google Shape;200;g43717be9fb_0_1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g43717be9fb_0_1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3" name="Google Shape;193;g43717be9fb_0_1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g43717be9fb_0_1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9" name="Google Shape;199;g43717be9fb_0_1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g43717be9fb_0_1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3" name="Google Shape;193;g43717be9fb_0_1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43717be9fb_0_12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 name="Google Shape;139;g43717be9fb_0_1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g43717be9fb_0_1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9" name="Google Shape;199;g43717be9fb_0_1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g437d3f9258_9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9" name="Google Shape;229;g437d3f9258_9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g437d3f9258_9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5" name="Google Shape;235;g437d3f9258_9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3" name="Google Shape;193;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9" name="Google Shape;199;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g43717be9fb_0_16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2" name="Google Shape;192;g43717be9fb_0_1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g43717be9fb_0_1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8" name="Google Shape;198;g43717be9fb_0_1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g43717be9fb_0_1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3" name="Google Shape;193;g43717be9fb_0_1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g43717be9fb_0_1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9" name="Google Shape;199;g43717be9fb_0_1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g43717be9fb_0_16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3" name="Google Shape;193;g43717be9fb_0_1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g43717be9fb_0_13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5" name="Google Shape;145;g43717be9fb_0_1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g43717be9fb_0_1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0" name="Google Shape;200;g43717be9fb_0_1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g43717be9fb_0_1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3" name="Google Shape;193;g43717be9fb_0_1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g43717be9fb_0_1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9" name="Google Shape;199;g43717be9fb_0_1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g43717be9fb_0_1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3" name="Google Shape;193;g43717be9fb_0_1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g43717be9fb_0_1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9" name="Google Shape;199;g43717be9fb_0_1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g437a8adbf8_12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5" name="Google Shape;205;g437a8adbf8_1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g437a8adbf8_12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1" name="Google Shape;211;g437a8adbf8_12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g43717be9fb_0_14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1" name="Google Shape;151;g43717be9fb_0_1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g43717be9fb_2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7" name="Google Shape;157;g43717be9fb_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g43717be9fb_2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7" name="Google Shape;157;g43717be9fb_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g43717be9fb_0_1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3" name="Google Shape;163;g43717be9fb_0_1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g43717be9fb_0_15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9" name="Google Shape;169;g43717be9fb_0_1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accent6"/>
        </a:solidFill>
        <a:effectLst/>
      </p:bgPr>
    </p:bg>
    <p:spTree>
      <p:nvGrpSpPr>
        <p:cNvPr id="1" name="Shape 9"/>
        <p:cNvGrpSpPr/>
        <p:nvPr/>
      </p:nvGrpSpPr>
      <p:grpSpPr>
        <a:xfrm>
          <a:off x="0" y="0"/>
          <a:ext cx="0" cy="0"/>
          <a:chOff x="0" y="0"/>
          <a:chExt cx="0" cy="0"/>
        </a:xfrm>
      </p:grpSpPr>
      <p:sp>
        <p:nvSpPr>
          <p:cNvPr id="10" name="Google Shape;10;p2"/>
          <p:cNvSpPr/>
          <p:nvPr/>
        </p:nvSpPr>
        <p:spPr>
          <a:xfrm>
            <a:off x="31" y="2824500"/>
            <a:ext cx="7370400" cy="23190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flipH="1">
            <a:off x="3582600" y="1550700"/>
            <a:ext cx="5561400" cy="35928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rot="10800000">
            <a:off x="5058905" y="0"/>
            <a:ext cx="4085100" cy="2052600"/>
          </a:xfrm>
          <a:prstGeom prst="rtTriangl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20327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 name="Google Shape;14;p2"/>
          <p:cNvGrpSpPr/>
          <p:nvPr/>
        </p:nvGrpSpPr>
        <p:grpSpPr>
          <a:xfrm>
            <a:off x="255200" y="592"/>
            <a:ext cx="2250363" cy="1044300"/>
            <a:chOff x="255200" y="592"/>
            <a:chExt cx="2250363" cy="1044300"/>
          </a:xfrm>
        </p:grpSpPr>
        <p:sp>
          <p:nvSpPr>
            <p:cNvPr id="15" name="Google Shape;15;p2"/>
            <p:cNvSpPr/>
            <p:nvPr/>
          </p:nvSpPr>
          <p:spPr>
            <a:xfrm>
              <a:off x="764063" y="592"/>
              <a:ext cx="1741500" cy="10443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509632" y="592"/>
              <a:ext cx="1741500" cy="10443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255200" y="592"/>
              <a:ext cx="1741500" cy="10443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 name="Google Shape;18;p2"/>
          <p:cNvGrpSpPr/>
          <p:nvPr/>
        </p:nvGrpSpPr>
        <p:grpSpPr>
          <a:xfrm>
            <a:off x="905395" y="592"/>
            <a:ext cx="2250363" cy="1044300"/>
            <a:chOff x="905395" y="592"/>
            <a:chExt cx="2250363" cy="1044300"/>
          </a:xfrm>
        </p:grpSpPr>
        <p:sp>
          <p:nvSpPr>
            <p:cNvPr id="19" name="Google Shape;19;p2"/>
            <p:cNvSpPr/>
            <p:nvPr/>
          </p:nvSpPr>
          <p:spPr>
            <a:xfrm>
              <a:off x="1414258" y="592"/>
              <a:ext cx="1741500" cy="1044300"/>
            </a:xfrm>
            <a:prstGeom prst="parallelogram">
              <a:avLst>
                <a:gd name="adj" fmla="val 153193"/>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1159826" y="592"/>
              <a:ext cx="1741500" cy="1044300"/>
            </a:xfrm>
            <a:prstGeom prst="parallelogram">
              <a:avLst>
                <a:gd name="adj" fmla="val 153193"/>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905395" y="592"/>
              <a:ext cx="1741500" cy="1044300"/>
            </a:xfrm>
            <a:prstGeom prst="parallelogram">
              <a:avLst>
                <a:gd name="adj" fmla="val 153193"/>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 name="Google Shape;22;p2"/>
          <p:cNvGrpSpPr/>
          <p:nvPr/>
        </p:nvGrpSpPr>
        <p:grpSpPr>
          <a:xfrm>
            <a:off x="7057468" y="5088"/>
            <a:ext cx="1851282" cy="752108"/>
            <a:chOff x="6917201" y="0"/>
            <a:chExt cx="2227777" cy="863400"/>
          </a:xfrm>
        </p:grpSpPr>
        <p:sp>
          <p:nvSpPr>
            <p:cNvPr id="23" name="Google Shape;23;p2"/>
            <p:cNvSpPr/>
            <p:nvPr/>
          </p:nvSpPr>
          <p:spPr>
            <a:xfrm>
              <a:off x="7641677"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7279439"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6917201"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 name="Google Shape;26;p2"/>
          <p:cNvGrpSpPr/>
          <p:nvPr/>
        </p:nvGrpSpPr>
        <p:grpSpPr>
          <a:xfrm>
            <a:off x="6553032" y="4217852"/>
            <a:ext cx="2389068" cy="925737"/>
            <a:chOff x="6917201" y="0"/>
            <a:chExt cx="2227777" cy="863400"/>
          </a:xfrm>
        </p:grpSpPr>
        <p:sp>
          <p:nvSpPr>
            <p:cNvPr id="27" name="Google Shape;27;p2"/>
            <p:cNvSpPr/>
            <p:nvPr/>
          </p:nvSpPr>
          <p:spPr>
            <a:xfrm>
              <a:off x="7641677" y="0"/>
              <a:ext cx="1503300" cy="863400"/>
            </a:xfrm>
            <a:prstGeom prst="parallelogram">
              <a:avLst>
                <a:gd name="adj" fmla="val 158024"/>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7279439" y="0"/>
              <a:ext cx="1503300" cy="863400"/>
            </a:xfrm>
            <a:prstGeom prst="parallelogram">
              <a:avLst>
                <a:gd name="adj" fmla="val 158024"/>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6917201" y="0"/>
              <a:ext cx="1503300" cy="863400"/>
            </a:xfrm>
            <a:prstGeom prst="parallelogram">
              <a:avLst>
                <a:gd name="adj" fmla="val 158024"/>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 name="Google Shape;30;p2"/>
          <p:cNvGrpSpPr/>
          <p:nvPr/>
        </p:nvGrpSpPr>
        <p:grpSpPr>
          <a:xfrm>
            <a:off x="199149" y="4055652"/>
            <a:ext cx="2795414" cy="1083308"/>
            <a:chOff x="6917201" y="0"/>
            <a:chExt cx="2227777" cy="863400"/>
          </a:xfrm>
        </p:grpSpPr>
        <p:sp>
          <p:nvSpPr>
            <p:cNvPr id="31" name="Google Shape;31;p2"/>
            <p:cNvSpPr/>
            <p:nvPr/>
          </p:nvSpPr>
          <p:spPr>
            <a:xfrm>
              <a:off x="7641677"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7279439"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6917201"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4" name="Google Shape;34;p2"/>
          <p:cNvSpPr txBox="1">
            <a:spLocks noGrp="1"/>
          </p:cNvSpPr>
          <p:nvPr>
            <p:ph type="ctrTitle"/>
          </p:nvPr>
        </p:nvSpPr>
        <p:spPr>
          <a:xfrm>
            <a:off x="1858703" y="1822833"/>
            <a:ext cx="5361300" cy="1448100"/>
          </a:xfrm>
          <a:prstGeom prst="rect">
            <a:avLst/>
          </a:prstGeom>
        </p:spPr>
        <p:txBody>
          <a:bodyPr spcFirstLastPara="1" wrap="square" lIns="91425" tIns="91425" rIns="91425" bIns="91425" anchor="ctr" anchorCtr="0"/>
          <a:lstStyle>
            <a:lvl1pPr lvl="0" algn="ctr">
              <a:spcBef>
                <a:spcPts val="0"/>
              </a:spcBef>
              <a:spcAft>
                <a:spcPts val="0"/>
              </a:spcAft>
              <a:buSzPts val="3800"/>
              <a:buNone/>
              <a:defRPr sz="3800"/>
            </a:lvl1pPr>
            <a:lvl2pPr lvl="1" algn="ctr">
              <a:spcBef>
                <a:spcPts val="0"/>
              </a:spcBef>
              <a:spcAft>
                <a:spcPts val="0"/>
              </a:spcAft>
              <a:buSzPts val="3800"/>
              <a:buNone/>
              <a:defRPr sz="3800"/>
            </a:lvl2pPr>
            <a:lvl3pPr lvl="2" algn="ctr">
              <a:spcBef>
                <a:spcPts val="0"/>
              </a:spcBef>
              <a:spcAft>
                <a:spcPts val="0"/>
              </a:spcAft>
              <a:buSzPts val="3800"/>
              <a:buNone/>
              <a:defRPr sz="3800"/>
            </a:lvl3pPr>
            <a:lvl4pPr lvl="3" algn="ctr">
              <a:spcBef>
                <a:spcPts val="0"/>
              </a:spcBef>
              <a:spcAft>
                <a:spcPts val="0"/>
              </a:spcAft>
              <a:buSzPts val="3800"/>
              <a:buNone/>
              <a:defRPr sz="3800"/>
            </a:lvl4pPr>
            <a:lvl5pPr lvl="4" algn="ctr">
              <a:spcBef>
                <a:spcPts val="0"/>
              </a:spcBef>
              <a:spcAft>
                <a:spcPts val="0"/>
              </a:spcAft>
              <a:buSzPts val="3800"/>
              <a:buNone/>
              <a:defRPr sz="3800"/>
            </a:lvl5pPr>
            <a:lvl6pPr lvl="5" algn="ctr">
              <a:spcBef>
                <a:spcPts val="0"/>
              </a:spcBef>
              <a:spcAft>
                <a:spcPts val="0"/>
              </a:spcAft>
              <a:buSzPts val="3800"/>
              <a:buNone/>
              <a:defRPr sz="3800"/>
            </a:lvl6pPr>
            <a:lvl7pPr lvl="6" algn="ctr">
              <a:spcBef>
                <a:spcPts val="0"/>
              </a:spcBef>
              <a:spcAft>
                <a:spcPts val="0"/>
              </a:spcAft>
              <a:buSzPts val="3800"/>
              <a:buNone/>
              <a:defRPr sz="3800"/>
            </a:lvl7pPr>
            <a:lvl8pPr lvl="7" algn="ctr">
              <a:spcBef>
                <a:spcPts val="0"/>
              </a:spcBef>
              <a:spcAft>
                <a:spcPts val="0"/>
              </a:spcAft>
              <a:buSzPts val="3800"/>
              <a:buNone/>
              <a:defRPr sz="3800"/>
            </a:lvl8pPr>
            <a:lvl9pPr lvl="8" algn="ctr">
              <a:spcBef>
                <a:spcPts val="0"/>
              </a:spcBef>
              <a:spcAft>
                <a:spcPts val="0"/>
              </a:spcAft>
              <a:buSzPts val="3800"/>
              <a:buNone/>
              <a:defRPr sz="3800"/>
            </a:lvl9pPr>
          </a:lstStyle>
          <a:p>
            <a:endParaRPr/>
          </a:p>
        </p:txBody>
      </p:sp>
      <p:sp>
        <p:nvSpPr>
          <p:cNvPr id="35" name="Google Shape;35;p2"/>
          <p:cNvSpPr txBox="1">
            <a:spLocks noGrp="1"/>
          </p:cNvSpPr>
          <p:nvPr>
            <p:ph type="subTitle" idx="1"/>
          </p:nvPr>
        </p:nvSpPr>
        <p:spPr>
          <a:xfrm>
            <a:off x="1858700" y="3413158"/>
            <a:ext cx="5361300" cy="5226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Clr>
                <a:schemeClr val="lt1"/>
              </a:buClr>
              <a:buSzPts val="1600"/>
              <a:buNone/>
              <a:defRPr sz="1600">
                <a:solidFill>
                  <a:schemeClr val="lt1"/>
                </a:solidFill>
              </a:defRPr>
            </a:lvl1pPr>
            <a:lvl2pPr lvl="1" algn="ctr">
              <a:lnSpc>
                <a:spcPct val="100000"/>
              </a:lnSpc>
              <a:spcBef>
                <a:spcPts val="0"/>
              </a:spcBef>
              <a:spcAft>
                <a:spcPts val="0"/>
              </a:spcAft>
              <a:buClr>
                <a:schemeClr val="lt1"/>
              </a:buClr>
              <a:buSzPts val="1600"/>
              <a:buNone/>
              <a:defRPr sz="1600">
                <a:solidFill>
                  <a:schemeClr val="lt1"/>
                </a:solidFill>
              </a:defRPr>
            </a:lvl2pPr>
            <a:lvl3pPr lvl="2" algn="ctr">
              <a:lnSpc>
                <a:spcPct val="100000"/>
              </a:lnSpc>
              <a:spcBef>
                <a:spcPts val="0"/>
              </a:spcBef>
              <a:spcAft>
                <a:spcPts val="0"/>
              </a:spcAft>
              <a:buClr>
                <a:schemeClr val="lt1"/>
              </a:buClr>
              <a:buSzPts val="1600"/>
              <a:buNone/>
              <a:defRPr sz="1600">
                <a:solidFill>
                  <a:schemeClr val="lt1"/>
                </a:solidFill>
              </a:defRPr>
            </a:lvl3pPr>
            <a:lvl4pPr lvl="3" algn="ctr">
              <a:lnSpc>
                <a:spcPct val="100000"/>
              </a:lnSpc>
              <a:spcBef>
                <a:spcPts val="0"/>
              </a:spcBef>
              <a:spcAft>
                <a:spcPts val="0"/>
              </a:spcAft>
              <a:buClr>
                <a:schemeClr val="lt1"/>
              </a:buClr>
              <a:buSzPts val="1600"/>
              <a:buNone/>
              <a:defRPr sz="1600">
                <a:solidFill>
                  <a:schemeClr val="lt1"/>
                </a:solidFill>
              </a:defRPr>
            </a:lvl4pPr>
            <a:lvl5pPr lvl="4" algn="ctr">
              <a:lnSpc>
                <a:spcPct val="100000"/>
              </a:lnSpc>
              <a:spcBef>
                <a:spcPts val="0"/>
              </a:spcBef>
              <a:spcAft>
                <a:spcPts val="0"/>
              </a:spcAft>
              <a:buClr>
                <a:schemeClr val="lt1"/>
              </a:buClr>
              <a:buSzPts val="1600"/>
              <a:buNone/>
              <a:defRPr sz="1600">
                <a:solidFill>
                  <a:schemeClr val="lt1"/>
                </a:solidFill>
              </a:defRPr>
            </a:lvl5pPr>
            <a:lvl6pPr lvl="5" algn="ctr">
              <a:lnSpc>
                <a:spcPct val="100000"/>
              </a:lnSpc>
              <a:spcBef>
                <a:spcPts val="0"/>
              </a:spcBef>
              <a:spcAft>
                <a:spcPts val="0"/>
              </a:spcAft>
              <a:buClr>
                <a:schemeClr val="lt1"/>
              </a:buClr>
              <a:buSzPts val="1600"/>
              <a:buNone/>
              <a:defRPr sz="1600">
                <a:solidFill>
                  <a:schemeClr val="lt1"/>
                </a:solidFill>
              </a:defRPr>
            </a:lvl6pPr>
            <a:lvl7pPr lvl="6" algn="ctr">
              <a:lnSpc>
                <a:spcPct val="100000"/>
              </a:lnSpc>
              <a:spcBef>
                <a:spcPts val="0"/>
              </a:spcBef>
              <a:spcAft>
                <a:spcPts val="0"/>
              </a:spcAft>
              <a:buClr>
                <a:schemeClr val="lt1"/>
              </a:buClr>
              <a:buSzPts val="1600"/>
              <a:buNone/>
              <a:defRPr sz="1600">
                <a:solidFill>
                  <a:schemeClr val="lt1"/>
                </a:solidFill>
              </a:defRPr>
            </a:lvl7pPr>
            <a:lvl8pPr lvl="7" algn="ctr">
              <a:lnSpc>
                <a:spcPct val="100000"/>
              </a:lnSpc>
              <a:spcBef>
                <a:spcPts val="0"/>
              </a:spcBef>
              <a:spcAft>
                <a:spcPts val="0"/>
              </a:spcAft>
              <a:buClr>
                <a:schemeClr val="lt1"/>
              </a:buClr>
              <a:buSzPts val="1600"/>
              <a:buNone/>
              <a:defRPr sz="1600">
                <a:solidFill>
                  <a:schemeClr val="lt1"/>
                </a:solidFill>
              </a:defRPr>
            </a:lvl8pPr>
            <a:lvl9pPr lvl="8" algn="ctr">
              <a:lnSpc>
                <a:spcPct val="100000"/>
              </a:lnSpc>
              <a:spcBef>
                <a:spcPts val="0"/>
              </a:spcBef>
              <a:spcAft>
                <a:spcPts val="0"/>
              </a:spcAft>
              <a:buClr>
                <a:schemeClr val="lt1"/>
              </a:buClr>
              <a:buSzPts val="1600"/>
              <a:buNone/>
              <a:defRPr sz="1600">
                <a:solidFill>
                  <a:schemeClr val="lt1"/>
                </a:solidFill>
              </a:defRPr>
            </a:lvl9pPr>
          </a:lstStyle>
          <a:p>
            <a:endParaRPr/>
          </a:p>
        </p:txBody>
      </p:sp>
      <p:sp>
        <p:nvSpPr>
          <p:cNvPr id="36" name="Google Shape;36;p2"/>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ru"/>
              <a:pPr marL="0" lvl="0" indent="0" algn="r" rtl="0">
                <a:spcBef>
                  <a:spcPts val="0"/>
                </a:spcBef>
                <a:spcAft>
                  <a:spcPts val="0"/>
                </a:spcAft>
                <a:buNone/>
              </a:pP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accent3"/>
        </a:solidFill>
        <a:effectLst/>
      </p:bgPr>
    </p:bg>
    <p:spTree>
      <p:nvGrpSpPr>
        <p:cNvPr id="1" name="Shape 109"/>
        <p:cNvGrpSpPr/>
        <p:nvPr/>
      </p:nvGrpSpPr>
      <p:grpSpPr>
        <a:xfrm>
          <a:off x="0" y="0"/>
          <a:ext cx="0" cy="0"/>
          <a:chOff x="0" y="0"/>
          <a:chExt cx="0" cy="0"/>
        </a:xfrm>
      </p:grpSpPr>
      <p:sp>
        <p:nvSpPr>
          <p:cNvPr id="110" name="Google Shape;110;p11"/>
          <p:cNvSpPr/>
          <p:nvPr/>
        </p:nvSpPr>
        <p:spPr>
          <a:xfrm flipH="1">
            <a:off x="5569200" y="2834075"/>
            <a:ext cx="3574800" cy="2309400"/>
          </a:xfrm>
          <a:prstGeom prst="rtTriangl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1" name="Google Shape;111;p11"/>
          <p:cNvGrpSpPr/>
          <p:nvPr/>
        </p:nvGrpSpPr>
        <p:grpSpPr>
          <a:xfrm>
            <a:off x="5959222" y="4119576"/>
            <a:ext cx="2520952" cy="1024165"/>
            <a:chOff x="6917201" y="0"/>
            <a:chExt cx="2227777" cy="863400"/>
          </a:xfrm>
        </p:grpSpPr>
        <p:sp>
          <p:nvSpPr>
            <p:cNvPr id="112" name="Google Shape;112;p11"/>
            <p:cNvSpPr/>
            <p:nvPr/>
          </p:nvSpPr>
          <p:spPr>
            <a:xfrm>
              <a:off x="7641677"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11"/>
            <p:cNvSpPr/>
            <p:nvPr/>
          </p:nvSpPr>
          <p:spPr>
            <a:xfrm>
              <a:off x="7279439"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11"/>
            <p:cNvSpPr/>
            <p:nvPr/>
          </p:nvSpPr>
          <p:spPr>
            <a:xfrm>
              <a:off x="6917201"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5" name="Google Shape;115;p11"/>
          <p:cNvGrpSpPr/>
          <p:nvPr/>
        </p:nvGrpSpPr>
        <p:grpSpPr>
          <a:xfrm>
            <a:off x="199149" y="2"/>
            <a:ext cx="2795414" cy="1083308"/>
            <a:chOff x="6917201" y="0"/>
            <a:chExt cx="2227777" cy="863400"/>
          </a:xfrm>
        </p:grpSpPr>
        <p:sp>
          <p:nvSpPr>
            <p:cNvPr id="116" name="Google Shape;116;p11"/>
            <p:cNvSpPr/>
            <p:nvPr/>
          </p:nvSpPr>
          <p:spPr>
            <a:xfrm>
              <a:off x="7641677"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11"/>
            <p:cNvSpPr/>
            <p:nvPr/>
          </p:nvSpPr>
          <p:spPr>
            <a:xfrm>
              <a:off x="7279439"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11"/>
            <p:cNvSpPr/>
            <p:nvPr/>
          </p:nvSpPr>
          <p:spPr>
            <a:xfrm>
              <a:off x="6917201"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9" name="Google Shape;119;p11"/>
          <p:cNvSpPr txBox="1">
            <a:spLocks noGrp="1"/>
          </p:cNvSpPr>
          <p:nvPr>
            <p:ph type="title" hasCustomPrompt="1"/>
          </p:nvPr>
        </p:nvSpPr>
        <p:spPr>
          <a:xfrm>
            <a:off x="1385850" y="1383850"/>
            <a:ext cx="6372300" cy="1379700"/>
          </a:xfrm>
          <a:prstGeom prst="rect">
            <a:avLst/>
          </a:prstGeom>
        </p:spPr>
        <p:txBody>
          <a:bodyPr spcFirstLastPara="1" wrap="square" lIns="91425" tIns="91425" rIns="91425" bIns="91425" anchor="ctr" anchorCtr="0"/>
          <a:lstStyle>
            <a:lvl1pPr lvl="0" algn="ctr">
              <a:spcBef>
                <a:spcPts val="0"/>
              </a:spcBef>
              <a:spcAft>
                <a:spcPts val="0"/>
              </a:spcAft>
              <a:buClr>
                <a:schemeClr val="dk2"/>
              </a:buClr>
              <a:buSzPts val="8600"/>
              <a:buNone/>
              <a:defRPr sz="8600">
                <a:solidFill>
                  <a:schemeClr val="dk2"/>
                </a:solidFill>
              </a:defRPr>
            </a:lvl1pPr>
            <a:lvl2pPr lvl="1" algn="ctr">
              <a:spcBef>
                <a:spcPts val="0"/>
              </a:spcBef>
              <a:spcAft>
                <a:spcPts val="0"/>
              </a:spcAft>
              <a:buClr>
                <a:schemeClr val="dk2"/>
              </a:buClr>
              <a:buSzPts val="8600"/>
              <a:buNone/>
              <a:defRPr sz="8600">
                <a:solidFill>
                  <a:schemeClr val="dk2"/>
                </a:solidFill>
              </a:defRPr>
            </a:lvl2pPr>
            <a:lvl3pPr lvl="2" algn="ctr">
              <a:spcBef>
                <a:spcPts val="0"/>
              </a:spcBef>
              <a:spcAft>
                <a:spcPts val="0"/>
              </a:spcAft>
              <a:buClr>
                <a:schemeClr val="dk2"/>
              </a:buClr>
              <a:buSzPts val="8600"/>
              <a:buNone/>
              <a:defRPr sz="8600">
                <a:solidFill>
                  <a:schemeClr val="dk2"/>
                </a:solidFill>
              </a:defRPr>
            </a:lvl3pPr>
            <a:lvl4pPr lvl="3" algn="ctr">
              <a:spcBef>
                <a:spcPts val="0"/>
              </a:spcBef>
              <a:spcAft>
                <a:spcPts val="0"/>
              </a:spcAft>
              <a:buClr>
                <a:schemeClr val="dk2"/>
              </a:buClr>
              <a:buSzPts val="8600"/>
              <a:buNone/>
              <a:defRPr sz="8600">
                <a:solidFill>
                  <a:schemeClr val="dk2"/>
                </a:solidFill>
              </a:defRPr>
            </a:lvl4pPr>
            <a:lvl5pPr lvl="4" algn="ctr">
              <a:spcBef>
                <a:spcPts val="0"/>
              </a:spcBef>
              <a:spcAft>
                <a:spcPts val="0"/>
              </a:spcAft>
              <a:buClr>
                <a:schemeClr val="dk2"/>
              </a:buClr>
              <a:buSzPts val="8600"/>
              <a:buNone/>
              <a:defRPr sz="8600">
                <a:solidFill>
                  <a:schemeClr val="dk2"/>
                </a:solidFill>
              </a:defRPr>
            </a:lvl5pPr>
            <a:lvl6pPr lvl="5" algn="ctr">
              <a:spcBef>
                <a:spcPts val="0"/>
              </a:spcBef>
              <a:spcAft>
                <a:spcPts val="0"/>
              </a:spcAft>
              <a:buClr>
                <a:schemeClr val="dk2"/>
              </a:buClr>
              <a:buSzPts val="8600"/>
              <a:buNone/>
              <a:defRPr sz="8600">
                <a:solidFill>
                  <a:schemeClr val="dk2"/>
                </a:solidFill>
              </a:defRPr>
            </a:lvl6pPr>
            <a:lvl7pPr lvl="6" algn="ctr">
              <a:spcBef>
                <a:spcPts val="0"/>
              </a:spcBef>
              <a:spcAft>
                <a:spcPts val="0"/>
              </a:spcAft>
              <a:buClr>
                <a:schemeClr val="dk2"/>
              </a:buClr>
              <a:buSzPts val="8600"/>
              <a:buNone/>
              <a:defRPr sz="8600">
                <a:solidFill>
                  <a:schemeClr val="dk2"/>
                </a:solidFill>
              </a:defRPr>
            </a:lvl7pPr>
            <a:lvl8pPr lvl="7" algn="ctr">
              <a:spcBef>
                <a:spcPts val="0"/>
              </a:spcBef>
              <a:spcAft>
                <a:spcPts val="0"/>
              </a:spcAft>
              <a:buClr>
                <a:schemeClr val="dk2"/>
              </a:buClr>
              <a:buSzPts val="8600"/>
              <a:buNone/>
              <a:defRPr sz="8600">
                <a:solidFill>
                  <a:schemeClr val="dk2"/>
                </a:solidFill>
              </a:defRPr>
            </a:lvl8pPr>
            <a:lvl9pPr lvl="8" algn="ctr">
              <a:spcBef>
                <a:spcPts val="0"/>
              </a:spcBef>
              <a:spcAft>
                <a:spcPts val="0"/>
              </a:spcAft>
              <a:buClr>
                <a:schemeClr val="dk2"/>
              </a:buClr>
              <a:buSzPts val="8600"/>
              <a:buNone/>
              <a:defRPr sz="8600">
                <a:solidFill>
                  <a:schemeClr val="dk2"/>
                </a:solidFill>
              </a:defRPr>
            </a:lvl9pPr>
          </a:lstStyle>
          <a:p>
            <a:r>
              <a:t>xx%</a:t>
            </a:r>
          </a:p>
        </p:txBody>
      </p:sp>
      <p:sp>
        <p:nvSpPr>
          <p:cNvPr id="120" name="Google Shape;120;p11"/>
          <p:cNvSpPr txBox="1">
            <a:spLocks noGrp="1"/>
          </p:cNvSpPr>
          <p:nvPr>
            <p:ph type="body" idx="1"/>
          </p:nvPr>
        </p:nvSpPr>
        <p:spPr>
          <a:xfrm>
            <a:off x="1385850" y="2863850"/>
            <a:ext cx="6372300" cy="641100"/>
          </a:xfrm>
          <a:prstGeom prst="rect">
            <a:avLst/>
          </a:prstGeom>
        </p:spPr>
        <p:txBody>
          <a:bodyPr spcFirstLastPara="1" wrap="square" lIns="91425" tIns="91425" rIns="91425" bIns="91425" anchor="t" anchorCtr="0"/>
          <a:lstStyle>
            <a:lvl1pPr marL="457200" lvl="0" indent="-311150" algn="ctr">
              <a:spcBef>
                <a:spcPts val="0"/>
              </a:spcBef>
              <a:spcAft>
                <a:spcPts val="0"/>
              </a:spcAft>
              <a:buSzPts val="1300"/>
              <a:buChar char="●"/>
              <a:defRPr/>
            </a:lvl1pPr>
            <a:lvl2pPr marL="914400" lvl="1" indent="-298450" algn="ctr">
              <a:spcBef>
                <a:spcPts val="1600"/>
              </a:spcBef>
              <a:spcAft>
                <a:spcPts val="0"/>
              </a:spcAft>
              <a:buSzPts val="1100"/>
              <a:buChar char="○"/>
              <a:defRPr/>
            </a:lvl2pPr>
            <a:lvl3pPr marL="1371600" lvl="2" indent="-298450" algn="ctr">
              <a:spcBef>
                <a:spcPts val="1600"/>
              </a:spcBef>
              <a:spcAft>
                <a:spcPts val="0"/>
              </a:spcAft>
              <a:buSzPts val="1100"/>
              <a:buChar char="■"/>
              <a:defRPr/>
            </a:lvl3pPr>
            <a:lvl4pPr marL="1828800" lvl="3" indent="-298450" algn="ctr">
              <a:spcBef>
                <a:spcPts val="1600"/>
              </a:spcBef>
              <a:spcAft>
                <a:spcPts val="0"/>
              </a:spcAft>
              <a:buSzPts val="1100"/>
              <a:buChar char="●"/>
              <a:defRPr/>
            </a:lvl4pPr>
            <a:lvl5pPr marL="2286000" lvl="4" indent="-298450" algn="ctr">
              <a:spcBef>
                <a:spcPts val="1600"/>
              </a:spcBef>
              <a:spcAft>
                <a:spcPts val="0"/>
              </a:spcAft>
              <a:buSzPts val="1100"/>
              <a:buChar char="○"/>
              <a:defRPr/>
            </a:lvl5pPr>
            <a:lvl6pPr marL="2743200" lvl="5" indent="-298450" algn="ctr">
              <a:spcBef>
                <a:spcPts val="1600"/>
              </a:spcBef>
              <a:spcAft>
                <a:spcPts val="0"/>
              </a:spcAft>
              <a:buSzPts val="1100"/>
              <a:buChar char="■"/>
              <a:defRPr/>
            </a:lvl6pPr>
            <a:lvl7pPr marL="3200400" lvl="6" indent="-298450" algn="ctr">
              <a:spcBef>
                <a:spcPts val="1600"/>
              </a:spcBef>
              <a:spcAft>
                <a:spcPts val="0"/>
              </a:spcAft>
              <a:buSzPts val="1100"/>
              <a:buChar char="●"/>
              <a:defRPr/>
            </a:lvl7pPr>
            <a:lvl8pPr marL="3657600" lvl="7" indent="-298450" algn="ctr">
              <a:spcBef>
                <a:spcPts val="1600"/>
              </a:spcBef>
              <a:spcAft>
                <a:spcPts val="0"/>
              </a:spcAft>
              <a:buSzPts val="1100"/>
              <a:buChar char="○"/>
              <a:defRPr/>
            </a:lvl8pPr>
            <a:lvl9pPr marL="4114800" lvl="8" indent="-298450" algn="ctr">
              <a:spcBef>
                <a:spcPts val="1600"/>
              </a:spcBef>
              <a:spcAft>
                <a:spcPts val="1600"/>
              </a:spcAft>
              <a:buSzPts val="1100"/>
              <a:buChar char="■"/>
              <a:defRPr/>
            </a:lvl9pPr>
          </a:lstStyle>
          <a:p>
            <a:endParaRPr/>
          </a:p>
        </p:txBody>
      </p:sp>
      <p:sp>
        <p:nvSpPr>
          <p:cNvPr id="121" name="Google Shape;121;p11"/>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ru"/>
              <a:pPr marL="0" lvl="0" indent="0" algn="r" rtl="0">
                <a:spcBef>
                  <a:spcPts val="0"/>
                </a:spcBef>
                <a:spcAft>
                  <a:spcPts val="0"/>
                </a:spcAft>
                <a:buNone/>
              </a:pPr>
              <a:t>‹#›</a:t>
            </a:fld>
            <a:endParaRPr/>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matchingName="Title slide" type="title">
  <p:cSld name="Title slide">
    <p:bg>
      <p:bgPr>
        <a:solidFill>
          <a:schemeClr val="accent6"/>
        </a:solidFill>
        <a:effectLst/>
      </p:bgPr>
    </p:bg>
    <p:spTree>
      <p:nvGrpSpPr>
        <p:cNvPr id="1" name="Shape 9"/>
        <p:cNvGrpSpPr/>
        <p:nvPr/>
      </p:nvGrpSpPr>
      <p:grpSpPr>
        <a:xfrm>
          <a:off x="0" y="0"/>
          <a:ext cx="0" cy="0"/>
          <a:chOff x="0" y="0"/>
          <a:chExt cx="0" cy="0"/>
        </a:xfrm>
      </p:grpSpPr>
      <p:sp>
        <p:nvSpPr>
          <p:cNvPr id="10" name="Google Shape;10;p2"/>
          <p:cNvSpPr/>
          <p:nvPr/>
        </p:nvSpPr>
        <p:spPr>
          <a:xfrm>
            <a:off x="31" y="2824500"/>
            <a:ext cx="7370400" cy="2319000"/>
          </a:xfrm>
          <a:prstGeom prst="rtTriangle">
            <a:avLst/>
          </a:prstGeom>
          <a:solidFill>
            <a:schemeClr val="accent1"/>
          </a:solidFill>
          <a:ln>
            <a:noFill/>
          </a:ln>
        </p:spPr>
        <p:txBody>
          <a:bodyPr spcFirstLastPara="1" wrap="square" lIns="91425" tIns="91425" rIns="91425" bIns="91425" anchor="ctr" anchorCtr="0">
            <a:noAutofit/>
          </a:bodyPr>
          <a:lstStyle/>
          <a:p>
            <a:endParaRPr/>
          </a:p>
        </p:txBody>
      </p:sp>
      <p:sp>
        <p:nvSpPr>
          <p:cNvPr id="11" name="Google Shape;11;p2"/>
          <p:cNvSpPr/>
          <p:nvPr/>
        </p:nvSpPr>
        <p:spPr>
          <a:xfrm flipH="1">
            <a:off x="3582600" y="1550700"/>
            <a:ext cx="5561400" cy="3592800"/>
          </a:xfrm>
          <a:prstGeom prst="rtTriangle">
            <a:avLst/>
          </a:prstGeom>
          <a:solidFill>
            <a:schemeClr val="accent3"/>
          </a:solidFill>
          <a:ln>
            <a:noFill/>
          </a:ln>
        </p:spPr>
        <p:txBody>
          <a:bodyPr spcFirstLastPara="1" wrap="square" lIns="91425" tIns="91425" rIns="91425" bIns="91425" anchor="ctr" anchorCtr="0">
            <a:noAutofit/>
          </a:bodyPr>
          <a:lstStyle/>
          <a:p>
            <a:endParaRPr/>
          </a:p>
        </p:txBody>
      </p:sp>
      <p:sp>
        <p:nvSpPr>
          <p:cNvPr id="12" name="Google Shape;12;p2"/>
          <p:cNvSpPr/>
          <p:nvPr/>
        </p:nvSpPr>
        <p:spPr>
          <a:xfrm rot="10800000">
            <a:off x="5058905" y="0"/>
            <a:ext cx="4085100" cy="2052600"/>
          </a:xfrm>
          <a:prstGeom prst="rtTriangle">
            <a:avLst/>
          </a:prstGeom>
          <a:solidFill>
            <a:schemeClr val="dk2"/>
          </a:solidFill>
          <a:ln>
            <a:noFill/>
          </a:ln>
        </p:spPr>
        <p:txBody>
          <a:bodyPr spcFirstLastPara="1" wrap="square" lIns="91425" tIns="91425" rIns="91425" bIns="91425" anchor="ctr" anchorCtr="0">
            <a:noAutofit/>
          </a:bodyPr>
          <a:lstStyle/>
          <a:p>
            <a:endParaRPr/>
          </a:p>
        </p:txBody>
      </p:sp>
      <p:sp>
        <p:nvSpPr>
          <p:cNvPr id="13" name="Google Shape;13;p2"/>
          <p:cNvSpPr/>
          <p:nvPr/>
        </p:nvSpPr>
        <p:spPr>
          <a:xfrm>
            <a:off x="20327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endParaRPr/>
          </a:p>
        </p:txBody>
      </p:sp>
      <p:grpSp>
        <p:nvGrpSpPr>
          <p:cNvPr id="14" name="Google Shape;14;p2"/>
          <p:cNvGrpSpPr/>
          <p:nvPr/>
        </p:nvGrpSpPr>
        <p:grpSpPr>
          <a:xfrm>
            <a:off x="255200" y="592"/>
            <a:ext cx="2250363" cy="1044300"/>
            <a:chOff x="255200" y="592"/>
            <a:chExt cx="2250363" cy="1044300"/>
          </a:xfrm>
        </p:grpSpPr>
        <p:sp>
          <p:nvSpPr>
            <p:cNvPr id="15" name="Google Shape;15;p2"/>
            <p:cNvSpPr/>
            <p:nvPr/>
          </p:nvSpPr>
          <p:spPr>
            <a:xfrm>
              <a:off x="764063" y="592"/>
              <a:ext cx="1741500" cy="10443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endParaRPr/>
            </a:p>
          </p:txBody>
        </p:sp>
        <p:sp>
          <p:nvSpPr>
            <p:cNvPr id="16" name="Google Shape;16;p2"/>
            <p:cNvSpPr/>
            <p:nvPr/>
          </p:nvSpPr>
          <p:spPr>
            <a:xfrm>
              <a:off x="509632" y="592"/>
              <a:ext cx="1741500" cy="10443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endParaRPr/>
            </a:p>
          </p:txBody>
        </p:sp>
        <p:sp>
          <p:nvSpPr>
            <p:cNvPr id="17" name="Google Shape;17;p2"/>
            <p:cNvSpPr/>
            <p:nvPr/>
          </p:nvSpPr>
          <p:spPr>
            <a:xfrm>
              <a:off x="255200" y="592"/>
              <a:ext cx="1741500" cy="10443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endParaRPr/>
            </a:p>
          </p:txBody>
        </p:sp>
      </p:grpSp>
      <p:grpSp>
        <p:nvGrpSpPr>
          <p:cNvPr id="18" name="Google Shape;18;p2"/>
          <p:cNvGrpSpPr/>
          <p:nvPr/>
        </p:nvGrpSpPr>
        <p:grpSpPr>
          <a:xfrm>
            <a:off x="905395" y="592"/>
            <a:ext cx="2250363" cy="1044300"/>
            <a:chOff x="905395" y="592"/>
            <a:chExt cx="2250363" cy="1044300"/>
          </a:xfrm>
        </p:grpSpPr>
        <p:sp>
          <p:nvSpPr>
            <p:cNvPr id="19" name="Google Shape;19;p2"/>
            <p:cNvSpPr/>
            <p:nvPr/>
          </p:nvSpPr>
          <p:spPr>
            <a:xfrm>
              <a:off x="1414258" y="592"/>
              <a:ext cx="1741500" cy="1044300"/>
            </a:xfrm>
            <a:prstGeom prst="parallelogram">
              <a:avLst>
                <a:gd name="adj" fmla="val 153193"/>
              </a:avLst>
            </a:prstGeom>
            <a:solidFill>
              <a:schemeClr val="accent6"/>
            </a:solidFill>
            <a:ln>
              <a:noFill/>
            </a:ln>
          </p:spPr>
          <p:txBody>
            <a:bodyPr spcFirstLastPara="1" wrap="square" lIns="91425" tIns="91425" rIns="91425" bIns="91425" anchor="ctr" anchorCtr="0">
              <a:noAutofit/>
            </a:bodyPr>
            <a:lstStyle/>
            <a:p>
              <a:endParaRPr/>
            </a:p>
          </p:txBody>
        </p:sp>
        <p:sp>
          <p:nvSpPr>
            <p:cNvPr id="20" name="Google Shape;20;p2"/>
            <p:cNvSpPr/>
            <p:nvPr/>
          </p:nvSpPr>
          <p:spPr>
            <a:xfrm>
              <a:off x="1159826" y="592"/>
              <a:ext cx="1741500" cy="1044300"/>
            </a:xfrm>
            <a:prstGeom prst="parallelogram">
              <a:avLst>
                <a:gd name="adj" fmla="val 153193"/>
              </a:avLst>
            </a:prstGeom>
            <a:solidFill>
              <a:schemeClr val="accent6"/>
            </a:solidFill>
            <a:ln>
              <a:noFill/>
            </a:ln>
          </p:spPr>
          <p:txBody>
            <a:bodyPr spcFirstLastPara="1" wrap="square" lIns="91425" tIns="91425" rIns="91425" bIns="91425" anchor="ctr" anchorCtr="0">
              <a:noAutofit/>
            </a:bodyPr>
            <a:lstStyle/>
            <a:p>
              <a:endParaRPr/>
            </a:p>
          </p:txBody>
        </p:sp>
        <p:sp>
          <p:nvSpPr>
            <p:cNvPr id="21" name="Google Shape;21;p2"/>
            <p:cNvSpPr/>
            <p:nvPr/>
          </p:nvSpPr>
          <p:spPr>
            <a:xfrm>
              <a:off x="905395" y="592"/>
              <a:ext cx="1741500" cy="1044300"/>
            </a:xfrm>
            <a:prstGeom prst="parallelogram">
              <a:avLst>
                <a:gd name="adj" fmla="val 153193"/>
              </a:avLst>
            </a:prstGeom>
            <a:solidFill>
              <a:schemeClr val="accent6"/>
            </a:solidFill>
            <a:ln>
              <a:noFill/>
            </a:ln>
          </p:spPr>
          <p:txBody>
            <a:bodyPr spcFirstLastPara="1" wrap="square" lIns="91425" tIns="91425" rIns="91425" bIns="91425" anchor="ctr" anchorCtr="0">
              <a:noAutofit/>
            </a:bodyPr>
            <a:lstStyle/>
            <a:p>
              <a:endParaRPr/>
            </a:p>
          </p:txBody>
        </p:sp>
      </p:grpSp>
      <p:grpSp>
        <p:nvGrpSpPr>
          <p:cNvPr id="22" name="Google Shape;22;p2"/>
          <p:cNvGrpSpPr/>
          <p:nvPr/>
        </p:nvGrpSpPr>
        <p:grpSpPr>
          <a:xfrm>
            <a:off x="7057468" y="5088"/>
            <a:ext cx="1851282" cy="752108"/>
            <a:chOff x="6917201" y="0"/>
            <a:chExt cx="2227777" cy="863400"/>
          </a:xfrm>
        </p:grpSpPr>
        <p:sp>
          <p:nvSpPr>
            <p:cNvPr id="23" name="Google Shape;23;p2"/>
            <p:cNvSpPr/>
            <p:nvPr/>
          </p:nvSpPr>
          <p:spPr>
            <a:xfrm>
              <a:off x="7641677"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endParaRPr/>
            </a:p>
          </p:txBody>
        </p:sp>
        <p:sp>
          <p:nvSpPr>
            <p:cNvPr id="24" name="Google Shape;24;p2"/>
            <p:cNvSpPr/>
            <p:nvPr/>
          </p:nvSpPr>
          <p:spPr>
            <a:xfrm>
              <a:off x="7279439"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endParaRPr/>
            </a:p>
          </p:txBody>
        </p:sp>
        <p:sp>
          <p:nvSpPr>
            <p:cNvPr id="25" name="Google Shape;25;p2"/>
            <p:cNvSpPr/>
            <p:nvPr/>
          </p:nvSpPr>
          <p:spPr>
            <a:xfrm>
              <a:off x="6917201"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endParaRPr/>
            </a:p>
          </p:txBody>
        </p:sp>
      </p:grpSp>
      <p:grpSp>
        <p:nvGrpSpPr>
          <p:cNvPr id="26" name="Google Shape;26;p2"/>
          <p:cNvGrpSpPr/>
          <p:nvPr/>
        </p:nvGrpSpPr>
        <p:grpSpPr>
          <a:xfrm>
            <a:off x="6553032" y="4217852"/>
            <a:ext cx="2389068" cy="925737"/>
            <a:chOff x="6917201" y="0"/>
            <a:chExt cx="2227777" cy="863400"/>
          </a:xfrm>
        </p:grpSpPr>
        <p:sp>
          <p:nvSpPr>
            <p:cNvPr id="27" name="Google Shape;27;p2"/>
            <p:cNvSpPr/>
            <p:nvPr/>
          </p:nvSpPr>
          <p:spPr>
            <a:xfrm>
              <a:off x="7641677" y="0"/>
              <a:ext cx="1503300" cy="863400"/>
            </a:xfrm>
            <a:prstGeom prst="parallelogram">
              <a:avLst>
                <a:gd name="adj" fmla="val 158024"/>
              </a:avLst>
            </a:prstGeom>
            <a:solidFill>
              <a:schemeClr val="dk1"/>
            </a:solidFill>
            <a:ln>
              <a:noFill/>
            </a:ln>
          </p:spPr>
          <p:txBody>
            <a:bodyPr spcFirstLastPara="1" wrap="square" lIns="91425" tIns="91425" rIns="91425" bIns="91425" anchor="ctr" anchorCtr="0">
              <a:noAutofit/>
            </a:bodyPr>
            <a:lstStyle/>
            <a:p>
              <a:endParaRPr/>
            </a:p>
          </p:txBody>
        </p:sp>
        <p:sp>
          <p:nvSpPr>
            <p:cNvPr id="28" name="Google Shape;28;p2"/>
            <p:cNvSpPr/>
            <p:nvPr/>
          </p:nvSpPr>
          <p:spPr>
            <a:xfrm>
              <a:off x="7279439" y="0"/>
              <a:ext cx="1503300" cy="863400"/>
            </a:xfrm>
            <a:prstGeom prst="parallelogram">
              <a:avLst>
                <a:gd name="adj" fmla="val 158024"/>
              </a:avLst>
            </a:prstGeom>
            <a:solidFill>
              <a:schemeClr val="dk1"/>
            </a:solidFill>
            <a:ln>
              <a:noFill/>
            </a:ln>
          </p:spPr>
          <p:txBody>
            <a:bodyPr spcFirstLastPara="1" wrap="square" lIns="91425" tIns="91425" rIns="91425" bIns="91425" anchor="ctr" anchorCtr="0">
              <a:noAutofit/>
            </a:bodyPr>
            <a:lstStyle/>
            <a:p>
              <a:endParaRPr/>
            </a:p>
          </p:txBody>
        </p:sp>
        <p:sp>
          <p:nvSpPr>
            <p:cNvPr id="29" name="Google Shape;29;p2"/>
            <p:cNvSpPr/>
            <p:nvPr/>
          </p:nvSpPr>
          <p:spPr>
            <a:xfrm>
              <a:off x="6917201" y="0"/>
              <a:ext cx="1503300" cy="863400"/>
            </a:xfrm>
            <a:prstGeom prst="parallelogram">
              <a:avLst>
                <a:gd name="adj" fmla="val 158024"/>
              </a:avLst>
            </a:prstGeom>
            <a:solidFill>
              <a:schemeClr val="dk1"/>
            </a:solidFill>
            <a:ln>
              <a:noFill/>
            </a:ln>
          </p:spPr>
          <p:txBody>
            <a:bodyPr spcFirstLastPara="1" wrap="square" lIns="91425" tIns="91425" rIns="91425" bIns="91425" anchor="ctr" anchorCtr="0">
              <a:noAutofit/>
            </a:bodyPr>
            <a:lstStyle/>
            <a:p>
              <a:endParaRPr/>
            </a:p>
          </p:txBody>
        </p:sp>
      </p:grpSp>
      <p:grpSp>
        <p:nvGrpSpPr>
          <p:cNvPr id="30" name="Google Shape;30;p2"/>
          <p:cNvGrpSpPr/>
          <p:nvPr/>
        </p:nvGrpSpPr>
        <p:grpSpPr>
          <a:xfrm>
            <a:off x="199149" y="4055652"/>
            <a:ext cx="2795414" cy="1083308"/>
            <a:chOff x="6917201" y="0"/>
            <a:chExt cx="2227777" cy="863400"/>
          </a:xfrm>
        </p:grpSpPr>
        <p:sp>
          <p:nvSpPr>
            <p:cNvPr id="31" name="Google Shape;31;p2"/>
            <p:cNvSpPr/>
            <p:nvPr/>
          </p:nvSpPr>
          <p:spPr>
            <a:xfrm>
              <a:off x="7641677"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endParaRPr/>
            </a:p>
          </p:txBody>
        </p:sp>
        <p:sp>
          <p:nvSpPr>
            <p:cNvPr id="32" name="Google Shape;32;p2"/>
            <p:cNvSpPr/>
            <p:nvPr/>
          </p:nvSpPr>
          <p:spPr>
            <a:xfrm>
              <a:off x="7279439"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endParaRPr/>
            </a:p>
          </p:txBody>
        </p:sp>
        <p:sp>
          <p:nvSpPr>
            <p:cNvPr id="33" name="Google Shape;33;p2"/>
            <p:cNvSpPr/>
            <p:nvPr/>
          </p:nvSpPr>
          <p:spPr>
            <a:xfrm>
              <a:off x="6917201"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endParaRPr/>
            </a:p>
          </p:txBody>
        </p:sp>
      </p:grpSp>
      <p:sp>
        <p:nvSpPr>
          <p:cNvPr id="34" name="Google Shape;34;p2"/>
          <p:cNvSpPr txBox="1">
            <a:spLocks noGrp="1"/>
          </p:cNvSpPr>
          <p:nvPr>
            <p:ph type="ctrTitle"/>
          </p:nvPr>
        </p:nvSpPr>
        <p:spPr>
          <a:xfrm>
            <a:off x="1858703" y="1822833"/>
            <a:ext cx="5361300" cy="1448100"/>
          </a:xfrm>
          <a:prstGeom prst="rect">
            <a:avLst/>
          </a:prstGeom>
        </p:spPr>
        <p:txBody>
          <a:bodyPr spcFirstLastPara="1" wrap="square" lIns="91425" tIns="91425" rIns="91425" bIns="91425" anchor="ctr" anchorCtr="0"/>
          <a:lstStyle>
            <a:lvl1pPr lvl="0" algn="ctr">
              <a:spcBef>
                <a:spcPts val="0"/>
              </a:spcBef>
              <a:spcAft>
                <a:spcPts val="0"/>
              </a:spcAft>
              <a:buSzPts val="3800"/>
              <a:buNone/>
              <a:defRPr sz="3800"/>
            </a:lvl1pPr>
            <a:lvl2pPr lvl="1" algn="ctr">
              <a:spcBef>
                <a:spcPts val="0"/>
              </a:spcBef>
              <a:spcAft>
                <a:spcPts val="0"/>
              </a:spcAft>
              <a:buSzPts val="3800"/>
              <a:buNone/>
              <a:defRPr sz="3800"/>
            </a:lvl2pPr>
            <a:lvl3pPr lvl="2" algn="ctr">
              <a:spcBef>
                <a:spcPts val="0"/>
              </a:spcBef>
              <a:spcAft>
                <a:spcPts val="0"/>
              </a:spcAft>
              <a:buSzPts val="3800"/>
              <a:buNone/>
              <a:defRPr sz="3800"/>
            </a:lvl3pPr>
            <a:lvl4pPr lvl="3" algn="ctr">
              <a:spcBef>
                <a:spcPts val="0"/>
              </a:spcBef>
              <a:spcAft>
                <a:spcPts val="0"/>
              </a:spcAft>
              <a:buSzPts val="3800"/>
              <a:buNone/>
              <a:defRPr sz="3800"/>
            </a:lvl4pPr>
            <a:lvl5pPr lvl="4" algn="ctr">
              <a:spcBef>
                <a:spcPts val="0"/>
              </a:spcBef>
              <a:spcAft>
                <a:spcPts val="0"/>
              </a:spcAft>
              <a:buSzPts val="3800"/>
              <a:buNone/>
              <a:defRPr sz="3800"/>
            </a:lvl5pPr>
            <a:lvl6pPr lvl="5" algn="ctr">
              <a:spcBef>
                <a:spcPts val="0"/>
              </a:spcBef>
              <a:spcAft>
                <a:spcPts val="0"/>
              </a:spcAft>
              <a:buSzPts val="3800"/>
              <a:buNone/>
              <a:defRPr sz="3800"/>
            </a:lvl6pPr>
            <a:lvl7pPr lvl="6" algn="ctr">
              <a:spcBef>
                <a:spcPts val="0"/>
              </a:spcBef>
              <a:spcAft>
                <a:spcPts val="0"/>
              </a:spcAft>
              <a:buSzPts val="3800"/>
              <a:buNone/>
              <a:defRPr sz="3800"/>
            </a:lvl7pPr>
            <a:lvl8pPr lvl="7" algn="ctr">
              <a:spcBef>
                <a:spcPts val="0"/>
              </a:spcBef>
              <a:spcAft>
                <a:spcPts val="0"/>
              </a:spcAft>
              <a:buSzPts val="3800"/>
              <a:buNone/>
              <a:defRPr sz="3800"/>
            </a:lvl8pPr>
            <a:lvl9pPr lvl="8" algn="ctr">
              <a:spcBef>
                <a:spcPts val="0"/>
              </a:spcBef>
              <a:spcAft>
                <a:spcPts val="0"/>
              </a:spcAft>
              <a:buSzPts val="3800"/>
              <a:buNone/>
              <a:defRPr sz="3800"/>
            </a:lvl9pPr>
          </a:lstStyle>
          <a:p>
            <a:endParaRPr/>
          </a:p>
        </p:txBody>
      </p:sp>
      <p:sp>
        <p:nvSpPr>
          <p:cNvPr id="35" name="Google Shape;35;p2"/>
          <p:cNvSpPr txBox="1">
            <a:spLocks noGrp="1"/>
          </p:cNvSpPr>
          <p:nvPr>
            <p:ph type="subTitle" idx="1"/>
          </p:nvPr>
        </p:nvSpPr>
        <p:spPr>
          <a:xfrm>
            <a:off x="1858700" y="3413158"/>
            <a:ext cx="5361300" cy="5226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Clr>
                <a:schemeClr val="lt1"/>
              </a:buClr>
              <a:buSzPts val="1600"/>
              <a:buNone/>
              <a:defRPr sz="1600">
                <a:solidFill>
                  <a:schemeClr val="lt1"/>
                </a:solidFill>
              </a:defRPr>
            </a:lvl1pPr>
            <a:lvl2pPr lvl="1" algn="ctr">
              <a:lnSpc>
                <a:spcPct val="100000"/>
              </a:lnSpc>
              <a:spcBef>
                <a:spcPts val="0"/>
              </a:spcBef>
              <a:spcAft>
                <a:spcPts val="0"/>
              </a:spcAft>
              <a:buClr>
                <a:schemeClr val="lt1"/>
              </a:buClr>
              <a:buSzPts val="1600"/>
              <a:buNone/>
              <a:defRPr sz="1600">
                <a:solidFill>
                  <a:schemeClr val="lt1"/>
                </a:solidFill>
              </a:defRPr>
            </a:lvl2pPr>
            <a:lvl3pPr lvl="2" algn="ctr">
              <a:lnSpc>
                <a:spcPct val="100000"/>
              </a:lnSpc>
              <a:spcBef>
                <a:spcPts val="0"/>
              </a:spcBef>
              <a:spcAft>
                <a:spcPts val="0"/>
              </a:spcAft>
              <a:buClr>
                <a:schemeClr val="lt1"/>
              </a:buClr>
              <a:buSzPts val="1600"/>
              <a:buNone/>
              <a:defRPr sz="1600">
                <a:solidFill>
                  <a:schemeClr val="lt1"/>
                </a:solidFill>
              </a:defRPr>
            </a:lvl3pPr>
            <a:lvl4pPr lvl="3" algn="ctr">
              <a:lnSpc>
                <a:spcPct val="100000"/>
              </a:lnSpc>
              <a:spcBef>
                <a:spcPts val="0"/>
              </a:spcBef>
              <a:spcAft>
                <a:spcPts val="0"/>
              </a:spcAft>
              <a:buClr>
                <a:schemeClr val="lt1"/>
              </a:buClr>
              <a:buSzPts val="1600"/>
              <a:buNone/>
              <a:defRPr sz="1600">
                <a:solidFill>
                  <a:schemeClr val="lt1"/>
                </a:solidFill>
              </a:defRPr>
            </a:lvl4pPr>
            <a:lvl5pPr lvl="4" algn="ctr">
              <a:lnSpc>
                <a:spcPct val="100000"/>
              </a:lnSpc>
              <a:spcBef>
                <a:spcPts val="0"/>
              </a:spcBef>
              <a:spcAft>
                <a:spcPts val="0"/>
              </a:spcAft>
              <a:buClr>
                <a:schemeClr val="lt1"/>
              </a:buClr>
              <a:buSzPts val="1600"/>
              <a:buNone/>
              <a:defRPr sz="1600">
                <a:solidFill>
                  <a:schemeClr val="lt1"/>
                </a:solidFill>
              </a:defRPr>
            </a:lvl5pPr>
            <a:lvl6pPr lvl="5" algn="ctr">
              <a:lnSpc>
                <a:spcPct val="100000"/>
              </a:lnSpc>
              <a:spcBef>
                <a:spcPts val="0"/>
              </a:spcBef>
              <a:spcAft>
                <a:spcPts val="0"/>
              </a:spcAft>
              <a:buClr>
                <a:schemeClr val="lt1"/>
              </a:buClr>
              <a:buSzPts val="1600"/>
              <a:buNone/>
              <a:defRPr sz="1600">
                <a:solidFill>
                  <a:schemeClr val="lt1"/>
                </a:solidFill>
              </a:defRPr>
            </a:lvl6pPr>
            <a:lvl7pPr lvl="6" algn="ctr">
              <a:lnSpc>
                <a:spcPct val="100000"/>
              </a:lnSpc>
              <a:spcBef>
                <a:spcPts val="0"/>
              </a:spcBef>
              <a:spcAft>
                <a:spcPts val="0"/>
              </a:spcAft>
              <a:buClr>
                <a:schemeClr val="lt1"/>
              </a:buClr>
              <a:buSzPts val="1600"/>
              <a:buNone/>
              <a:defRPr sz="1600">
                <a:solidFill>
                  <a:schemeClr val="lt1"/>
                </a:solidFill>
              </a:defRPr>
            </a:lvl7pPr>
            <a:lvl8pPr lvl="7" algn="ctr">
              <a:lnSpc>
                <a:spcPct val="100000"/>
              </a:lnSpc>
              <a:spcBef>
                <a:spcPts val="0"/>
              </a:spcBef>
              <a:spcAft>
                <a:spcPts val="0"/>
              </a:spcAft>
              <a:buClr>
                <a:schemeClr val="lt1"/>
              </a:buClr>
              <a:buSzPts val="1600"/>
              <a:buNone/>
              <a:defRPr sz="1600">
                <a:solidFill>
                  <a:schemeClr val="lt1"/>
                </a:solidFill>
              </a:defRPr>
            </a:lvl8pPr>
            <a:lvl9pPr lvl="8" algn="ctr">
              <a:lnSpc>
                <a:spcPct val="100000"/>
              </a:lnSpc>
              <a:spcBef>
                <a:spcPts val="0"/>
              </a:spcBef>
              <a:spcAft>
                <a:spcPts val="0"/>
              </a:spcAft>
              <a:buClr>
                <a:schemeClr val="lt1"/>
              </a:buClr>
              <a:buSzPts val="1600"/>
              <a:buNone/>
              <a:defRPr sz="1600">
                <a:solidFill>
                  <a:schemeClr val="lt1"/>
                </a:solidFill>
              </a:defRPr>
            </a:lvl9pPr>
          </a:lstStyle>
          <a:p>
            <a:endParaRPr/>
          </a:p>
        </p:txBody>
      </p:sp>
      <p:sp>
        <p:nvSpPr>
          <p:cNvPr id="36" name="Google Shape;36;p2"/>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ru">
                <a:solidFill>
                  <a:srgbClr val="233A44"/>
                </a:solidFill>
              </a:rPr>
              <a:pPr/>
              <a:t>‹#›</a:t>
            </a:fld>
            <a:endParaRPr>
              <a:solidFill>
                <a:srgbClr val="233A44"/>
              </a:solidFill>
            </a:endParaRPr>
          </a:p>
        </p:txBody>
      </p:sp>
    </p:spTree>
    <p:extLst>
      <p:ext uri="{BB962C8B-B14F-4D97-AF65-F5344CB8AC3E}">
        <p14:creationId xmlns:p14="http://schemas.microsoft.com/office/powerpoint/2010/main" val="3676246871"/>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bg>
      <p:bgPr>
        <a:solidFill>
          <a:schemeClr val="accent3"/>
        </a:solidFill>
        <a:effectLst/>
      </p:bgPr>
    </p:bg>
    <p:spTree>
      <p:nvGrpSpPr>
        <p:cNvPr id="1" name="Shape 37"/>
        <p:cNvGrpSpPr/>
        <p:nvPr/>
      </p:nvGrpSpPr>
      <p:grpSpPr>
        <a:xfrm>
          <a:off x="0" y="0"/>
          <a:ext cx="0" cy="0"/>
          <a:chOff x="0" y="0"/>
          <a:chExt cx="0" cy="0"/>
        </a:xfrm>
      </p:grpSpPr>
      <p:sp>
        <p:nvSpPr>
          <p:cNvPr id="38" name="Google Shape;38;p3"/>
          <p:cNvSpPr/>
          <p:nvPr/>
        </p:nvSpPr>
        <p:spPr>
          <a:xfrm flipH="1">
            <a:off x="4757100" y="2309400"/>
            <a:ext cx="4386900" cy="2834100"/>
          </a:xfrm>
          <a:prstGeom prst="rtTriangle">
            <a:avLst/>
          </a:prstGeom>
          <a:solidFill>
            <a:schemeClr val="dk1"/>
          </a:solidFill>
          <a:ln>
            <a:noFill/>
          </a:ln>
        </p:spPr>
        <p:txBody>
          <a:bodyPr spcFirstLastPara="1" wrap="square" lIns="91425" tIns="91425" rIns="91425" bIns="91425" anchor="ctr" anchorCtr="0">
            <a:noAutofit/>
          </a:bodyPr>
          <a:lstStyle/>
          <a:p>
            <a:endParaRPr/>
          </a:p>
        </p:txBody>
      </p:sp>
      <p:grpSp>
        <p:nvGrpSpPr>
          <p:cNvPr id="39" name="Google Shape;39;p3"/>
          <p:cNvGrpSpPr/>
          <p:nvPr/>
        </p:nvGrpSpPr>
        <p:grpSpPr>
          <a:xfrm>
            <a:off x="5594191" y="3961115"/>
            <a:ext cx="2910145" cy="1182340"/>
            <a:chOff x="6917201" y="0"/>
            <a:chExt cx="2227777" cy="863400"/>
          </a:xfrm>
        </p:grpSpPr>
        <p:sp>
          <p:nvSpPr>
            <p:cNvPr id="40" name="Google Shape;40;p3"/>
            <p:cNvSpPr/>
            <p:nvPr/>
          </p:nvSpPr>
          <p:spPr>
            <a:xfrm>
              <a:off x="7641677"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endParaRPr/>
            </a:p>
          </p:txBody>
        </p:sp>
        <p:sp>
          <p:nvSpPr>
            <p:cNvPr id="41" name="Google Shape;41;p3"/>
            <p:cNvSpPr/>
            <p:nvPr/>
          </p:nvSpPr>
          <p:spPr>
            <a:xfrm>
              <a:off x="7279439"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endParaRPr/>
            </a:p>
          </p:txBody>
        </p:sp>
        <p:sp>
          <p:nvSpPr>
            <p:cNvPr id="42" name="Google Shape;42;p3"/>
            <p:cNvSpPr/>
            <p:nvPr/>
          </p:nvSpPr>
          <p:spPr>
            <a:xfrm>
              <a:off x="6917201"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endParaRPr/>
            </a:p>
          </p:txBody>
        </p:sp>
      </p:grpSp>
      <p:grpSp>
        <p:nvGrpSpPr>
          <p:cNvPr id="43" name="Google Shape;43;p3"/>
          <p:cNvGrpSpPr/>
          <p:nvPr/>
        </p:nvGrpSpPr>
        <p:grpSpPr>
          <a:xfrm>
            <a:off x="199149" y="2"/>
            <a:ext cx="2795414" cy="1083308"/>
            <a:chOff x="6917201" y="0"/>
            <a:chExt cx="2227777" cy="863400"/>
          </a:xfrm>
        </p:grpSpPr>
        <p:sp>
          <p:nvSpPr>
            <p:cNvPr id="44" name="Google Shape;44;p3"/>
            <p:cNvSpPr/>
            <p:nvPr/>
          </p:nvSpPr>
          <p:spPr>
            <a:xfrm>
              <a:off x="7641677"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endParaRPr/>
            </a:p>
          </p:txBody>
        </p:sp>
        <p:sp>
          <p:nvSpPr>
            <p:cNvPr id="45" name="Google Shape;45;p3"/>
            <p:cNvSpPr/>
            <p:nvPr/>
          </p:nvSpPr>
          <p:spPr>
            <a:xfrm>
              <a:off x="7279439"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endParaRPr/>
            </a:p>
          </p:txBody>
        </p:sp>
        <p:sp>
          <p:nvSpPr>
            <p:cNvPr id="46" name="Google Shape;46;p3"/>
            <p:cNvSpPr/>
            <p:nvPr/>
          </p:nvSpPr>
          <p:spPr>
            <a:xfrm>
              <a:off x="6917201"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endParaRPr/>
            </a:p>
          </p:txBody>
        </p:sp>
      </p:grpSp>
      <p:sp>
        <p:nvSpPr>
          <p:cNvPr id="47" name="Google Shape;47;p3"/>
          <p:cNvSpPr txBox="1">
            <a:spLocks noGrp="1"/>
          </p:cNvSpPr>
          <p:nvPr>
            <p:ph type="title"/>
          </p:nvPr>
        </p:nvSpPr>
        <p:spPr>
          <a:xfrm>
            <a:off x="1888684" y="1746100"/>
            <a:ext cx="5377500" cy="1646100"/>
          </a:xfrm>
          <a:prstGeom prst="rect">
            <a:avLst/>
          </a:prstGeom>
        </p:spPr>
        <p:txBody>
          <a:bodyPr spcFirstLastPara="1" wrap="square" lIns="91425" tIns="91425" rIns="91425" bIns="91425" anchor="ctr" anchorCtr="0"/>
          <a:lstStyle>
            <a:lvl1pPr lvl="0" algn="ctr">
              <a:spcBef>
                <a:spcPts val="0"/>
              </a:spcBef>
              <a:spcAft>
                <a:spcPts val="0"/>
              </a:spcAft>
              <a:buClr>
                <a:schemeClr val="dk2"/>
              </a:buClr>
              <a:buSzPts val="3200"/>
              <a:buNone/>
              <a:defRPr sz="3200">
                <a:solidFill>
                  <a:schemeClr val="dk2"/>
                </a:solidFill>
              </a:defRPr>
            </a:lvl1pPr>
            <a:lvl2pPr lvl="1" algn="ctr">
              <a:spcBef>
                <a:spcPts val="0"/>
              </a:spcBef>
              <a:spcAft>
                <a:spcPts val="0"/>
              </a:spcAft>
              <a:buClr>
                <a:schemeClr val="dk2"/>
              </a:buClr>
              <a:buSzPts val="3200"/>
              <a:buNone/>
              <a:defRPr sz="3200">
                <a:solidFill>
                  <a:schemeClr val="dk2"/>
                </a:solidFill>
              </a:defRPr>
            </a:lvl2pPr>
            <a:lvl3pPr lvl="2" algn="ctr">
              <a:spcBef>
                <a:spcPts val="0"/>
              </a:spcBef>
              <a:spcAft>
                <a:spcPts val="0"/>
              </a:spcAft>
              <a:buClr>
                <a:schemeClr val="dk2"/>
              </a:buClr>
              <a:buSzPts val="3200"/>
              <a:buNone/>
              <a:defRPr sz="3200">
                <a:solidFill>
                  <a:schemeClr val="dk2"/>
                </a:solidFill>
              </a:defRPr>
            </a:lvl3pPr>
            <a:lvl4pPr lvl="3" algn="ctr">
              <a:spcBef>
                <a:spcPts val="0"/>
              </a:spcBef>
              <a:spcAft>
                <a:spcPts val="0"/>
              </a:spcAft>
              <a:buClr>
                <a:schemeClr val="dk2"/>
              </a:buClr>
              <a:buSzPts val="3200"/>
              <a:buNone/>
              <a:defRPr sz="3200">
                <a:solidFill>
                  <a:schemeClr val="dk2"/>
                </a:solidFill>
              </a:defRPr>
            </a:lvl4pPr>
            <a:lvl5pPr lvl="4" algn="ctr">
              <a:spcBef>
                <a:spcPts val="0"/>
              </a:spcBef>
              <a:spcAft>
                <a:spcPts val="0"/>
              </a:spcAft>
              <a:buClr>
                <a:schemeClr val="dk2"/>
              </a:buClr>
              <a:buSzPts val="3200"/>
              <a:buNone/>
              <a:defRPr sz="3200">
                <a:solidFill>
                  <a:schemeClr val="dk2"/>
                </a:solidFill>
              </a:defRPr>
            </a:lvl5pPr>
            <a:lvl6pPr lvl="5" algn="ctr">
              <a:spcBef>
                <a:spcPts val="0"/>
              </a:spcBef>
              <a:spcAft>
                <a:spcPts val="0"/>
              </a:spcAft>
              <a:buClr>
                <a:schemeClr val="dk2"/>
              </a:buClr>
              <a:buSzPts val="3200"/>
              <a:buNone/>
              <a:defRPr sz="3200">
                <a:solidFill>
                  <a:schemeClr val="dk2"/>
                </a:solidFill>
              </a:defRPr>
            </a:lvl6pPr>
            <a:lvl7pPr lvl="6" algn="ctr">
              <a:spcBef>
                <a:spcPts val="0"/>
              </a:spcBef>
              <a:spcAft>
                <a:spcPts val="0"/>
              </a:spcAft>
              <a:buClr>
                <a:schemeClr val="dk2"/>
              </a:buClr>
              <a:buSzPts val="3200"/>
              <a:buNone/>
              <a:defRPr sz="3200">
                <a:solidFill>
                  <a:schemeClr val="dk2"/>
                </a:solidFill>
              </a:defRPr>
            </a:lvl7pPr>
            <a:lvl8pPr lvl="7" algn="ctr">
              <a:spcBef>
                <a:spcPts val="0"/>
              </a:spcBef>
              <a:spcAft>
                <a:spcPts val="0"/>
              </a:spcAft>
              <a:buClr>
                <a:schemeClr val="dk2"/>
              </a:buClr>
              <a:buSzPts val="3200"/>
              <a:buNone/>
              <a:defRPr sz="3200">
                <a:solidFill>
                  <a:schemeClr val="dk2"/>
                </a:solidFill>
              </a:defRPr>
            </a:lvl8pPr>
            <a:lvl9pPr lvl="8" algn="ctr">
              <a:spcBef>
                <a:spcPts val="0"/>
              </a:spcBef>
              <a:spcAft>
                <a:spcPts val="0"/>
              </a:spcAft>
              <a:buClr>
                <a:schemeClr val="dk2"/>
              </a:buClr>
              <a:buSzPts val="3200"/>
              <a:buNone/>
              <a:defRPr sz="3200">
                <a:solidFill>
                  <a:schemeClr val="dk2"/>
                </a:solidFill>
              </a:defRPr>
            </a:lvl9pPr>
          </a:lstStyle>
          <a:p>
            <a:endParaRPr/>
          </a:p>
        </p:txBody>
      </p:sp>
      <p:sp>
        <p:nvSpPr>
          <p:cNvPr id="48" name="Google Shape;48;p3"/>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ru">
                <a:solidFill>
                  <a:srgbClr val="233A44"/>
                </a:solidFill>
              </a:rPr>
              <a:pPr/>
              <a:t>‹#›</a:t>
            </a:fld>
            <a:endParaRPr>
              <a:solidFill>
                <a:srgbClr val="233A44"/>
              </a:solidFill>
            </a:endParaRPr>
          </a:p>
        </p:txBody>
      </p:sp>
    </p:spTree>
    <p:extLst>
      <p:ext uri="{BB962C8B-B14F-4D97-AF65-F5344CB8AC3E}">
        <p14:creationId xmlns:p14="http://schemas.microsoft.com/office/powerpoint/2010/main" val="952566547"/>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matchingName="Title and body" type="tx">
  <p:cSld name="Title and body">
    <p:bg>
      <p:bgPr>
        <a:solidFill>
          <a:schemeClr val="dk2"/>
        </a:solidFill>
        <a:effectLst/>
      </p:bgPr>
    </p:bg>
    <p:spTree>
      <p:nvGrpSpPr>
        <p:cNvPr id="1" name="Shape 49"/>
        <p:cNvGrpSpPr/>
        <p:nvPr/>
      </p:nvGrpSpPr>
      <p:grpSpPr>
        <a:xfrm>
          <a:off x="0" y="0"/>
          <a:ext cx="0" cy="0"/>
          <a:chOff x="0" y="0"/>
          <a:chExt cx="0" cy="0"/>
        </a:xfrm>
      </p:grpSpPr>
      <p:sp>
        <p:nvSpPr>
          <p:cNvPr id="50" name="Google Shape;50;p4"/>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endParaRPr/>
          </a:p>
        </p:txBody>
      </p:sp>
      <p:sp>
        <p:nvSpPr>
          <p:cNvPr id="51" name="Google Shape;51;p4"/>
          <p:cNvSpPr/>
          <p:nvPr/>
        </p:nvSpPr>
        <p:spPr>
          <a:xfrm>
            <a:off x="31" y="2824500"/>
            <a:ext cx="7370400" cy="2319000"/>
          </a:xfrm>
          <a:prstGeom prst="rtTriangle">
            <a:avLst/>
          </a:prstGeom>
          <a:solidFill>
            <a:schemeClr val="accent3"/>
          </a:solidFill>
          <a:ln>
            <a:noFill/>
          </a:ln>
        </p:spPr>
        <p:txBody>
          <a:bodyPr spcFirstLastPara="1" wrap="square" lIns="91425" tIns="91425" rIns="91425" bIns="91425" anchor="ctr" anchorCtr="0">
            <a:noAutofit/>
          </a:bodyPr>
          <a:lstStyle/>
          <a:p>
            <a:endParaRPr/>
          </a:p>
        </p:txBody>
      </p:sp>
      <p:sp>
        <p:nvSpPr>
          <p:cNvPr id="52" name="Google Shape;52;p4"/>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endParaRPr/>
          </a:p>
        </p:txBody>
      </p:sp>
      <p:sp>
        <p:nvSpPr>
          <p:cNvPr id="53" name="Google Shape;53;p4"/>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54" name="Google Shape;54;p4"/>
          <p:cNvSpPr txBox="1">
            <a:spLocks noGrp="1"/>
          </p:cNvSpPr>
          <p:nvPr>
            <p:ph type="body" idx="1"/>
          </p:nvPr>
        </p:nvSpPr>
        <p:spPr>
          <a:xfrm>
            <a:off x="819150" y="1990725"/>
            <a:ext cx="7505700" cy="2448000"/>
          </a:xfrm>
          <a:prstGeom prst="rect">
            <a:avLst/>
          </a:prstGeom>
        </p:spPr>
        <p:txBody>
          <a:bodyPr spcFirstLastPara="1" wrap="square" lIns="91425" tIns="91425" rIns="91425" bIns="91425" anchor="t" anchorCtr="0"/>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55" name="Google Shape;55;p4"/>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ru">
                <a:solidFill>
                  <a:srgbClr val="233A44"/>
                </a:solidFill>
              </a:rPr>
              <a:pPr/>
              <a:t>‹#›</a:t>
            </a:fld>
            <a:endParaRPr>
              <a:solidFill>
                <a:srgbClr val="233A44"/>
              </a:solidFill>
            </a:endParaRPr>
          </a:p>
        </p:txBody>
      </p:sp>
    </p:spTree>
    <p:extLst>
      <p:ext uri="{BB962C8B-B14F-4D97-AF65-F5344CB8AC3E}">
        <p14:creationId xmlns:p14="http://schemas.microsoft.com/office/powerpoint/2010/main" val="3155614958"/>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bg>
      <p:bgPr>
        <a:solidFill>
          <a:schemeClr val="dk2"/>
        </a:solidFill>
        <a:effectLst/>
      </p:bgPr>
    </p:bg>
    <p:spTree>
      <p:nvGrpSpPr>
        <p:cNvPr id="1" name="Shape 56"/>
        <p:cNvGrpSpPr/>
        <p:nvPr/>
      </p:nvGrpSpPr>
      <p:grpSpPr>
        <a:xfrm>
          <a:off x="0" y="0"/>
          <a:ext cx="0" cy="0"/>
          <a:chOff x="0" y="0"/>
          <a:chExt cx="0" cy="0"/>
        </a:xfrm>
      </p:grpSpPr>
      <p:sp>
        <p:nvSpPr>
          <p:cNvPr id="57" name="Google Shape;57;p5"/>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endParaRPr/>
          </a:p>
        </p:txBody>
      </p:sp>
      <p:sp>
        <p:nvSpPr>
          <p:cNvPr id="58" name="Google Shape;58;p5"/>
          <p:cNvSpPr/>
          <p:nvPr/>
        </p:nvSpPr>
        <p:spPr>
          <a:xfrm>
            <a:off x="31" y="2824500"/>
            <a:ext cx="7370400" cy="2319000"/>
          </a:xfrm>
          <a:prstGeom prst="rtTriangle">
            <a:avLst/>
          </a:prstGeom>
          <a:solidFill>
            <a:schemeClr val="accent3"/>
          </a:solidFill>
          <a:ln>
            <a:noFill/>
          </a:ln>
        </p:spPr>
        <p:txBody>
          <a:bodyPr spcFirstLastPara="1" wrap="square" lIns="91425" tIns="91425" rIns="91425" bIns="91425" anchor="ctr" anchorCtr="0">
            <a:noAutofit/>
          </a:bodyPr>
          <a:lstStyle/>
          <a:p>
            <a:endParaRPr/>
          </a:p>
        </p:txBody>
      </p:sp>
      <p:sp>
        <p:nvSpPr>
          <p:cNvPr id="59" name="Google Shape;59;p5"/>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endParaRPr/>
          </a:p>
        </p:txBody>
      </p:sp>
      <p:sp>
        <p:nvSpPr>
          <p:cNvPr id="60" name="Google Shape;60;p5"/>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61" name="Google Shape;61;p5"/>
          <p:cNvSpPr txBox="1">
            <a:spLocks noGrp="1"/>
          </p:cNvSpPr>
          <p:nvPr>
            <p:ph type="body" idx="1"/>
          </p:nvPr>
        </p:nvSpPr>
        <p:spPr>
          <a:xfrm>
            <a:off x="819150" y="1990725"/>
            <a:ext cx="3686100" cy="2448000"/>
          </a:xfrm>
          <a:prstGeom prst="rect">
            <a:avLst/>
          </a:prstGeom>
        </p:spPr>
        <p:txBody>
          <a:bodyPr spcFirstLastPara="1" wrap="square" lIns="91425" tIns="91425" rIns="91425" bIns="91425" anchor="t" anchorCtr="0"/>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62" name="Google Shape;62;p5"/>
          <p:cNvSpPr txBox="1">
            <a:spLocks noGrp="1"/>
          </p:cNvSpPr>
          <p:nvPr>
            <p:ph type="body" idx="2"/>
          </p:nvPr>
        </p:nvSpPr>
        <p:spPr>
          <a:xfrm>
            <a:off x="4638675" y="1990725"/>
            <a:ext cx="3686100" cy="2448000"/>
          </a:xfrm>
          <a:prstGeom prst="rect">
            <a:avLst/>
          </a:prstGeom>
        </p:spPr>
        <p:txBody>
          <a:bodyPr spcFirstLastPara="1" wrap="square" lIns="91425" tIns="91425" rIns="91425" bIns="91425" anchor="t" anchorCtr="0"/>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63" name="Google Shape;63;p5"/>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ru">
                <a:solidFill>
                  <a:srgbClr val="233A44"/>
                </a:solidFill>
              </a:rPr>
              <a:pPr/>
              <a:t>‹#›</a:t>
            </a:fld>
            <a:endParaRPr>
              <a:solidFill>
                <a:srgbClr val="233A44"/>
              </a:solidFill>
            </a:endParaRPr>
          </a:p>
        </p:txBody>
      </p:sp>
    </p:spTree>
    <p:extLst>
      <p:ext uri="{BB962C8B-B14F-4D97-AF65-F5344CB8AC3E}">
        <p14:creationId xmlns:p14="http://schemas.microsoft.com/office/powerpoint/2010/main" val="821064312"/>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matchingName="Title only" type="titleOnly">
  <p:cSld name="Title only">
    <p:bg>
      <p:bgPr>
        <a:solidFill>
          <a:schemeClr val="dk2"/>
        </a:solidFill>
        <a:effectLst/>
      </p:bgPr>
    </p:bg>
    <p:spTree>
      <p:nvGrpSpPr>
        <p:cNvPr id="1" name="Shape 64"/>
        <p:cNvGrpSpPr/>
        <p:nvPr/>
      </p:nvGrpSpPr>
      <p:grpSpPr>
        <a:xfrm>
          <a:off x="0" y="0"/>
          <a:ext cx="0" cy="0"/>
          <a:chOff x="0" y="0"/>
          <a:chExt cx="0" cy="0"/>
        </a:xfrm>
      </p:grpSpPr>
      <p:sp>
        <p:nvSpPr>
          <p:cNvPr id="65" name="Google Shape;65;p6"/>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endParaRPr/>
          </a:p>
        </p:txBody>
      </p:sp>
      <p:sp>
        <p:nvSpPr>
          <p:cNvPr id="66" name="Google Shape;66;p6"/>
          <p:cNvSpPr/>
          <p:nvPr/>
        </p:nvSpPr>
        <p:spPr>
          <a:xfrm>
            <a:off x="31" y="2824500"/>
            <a:ext cx="7370400" cy="2319000"/>
          </a:xfrm>
          <a:prstGeom prst="rtTriangle">
            <a:avLst/>
          </a:prstGeom>
          <a:solidFill>
            <a:schemeClr val="accent3"/>
          </a:solidFill>
          <a:ln>
            <a:noFill/>
          </a:ln>
        </p:spPr>
        <p:txBody>
          <a:bodyPr spcFirstLastPara="1" wrap="square" lIns="91425" tIns="91425" rIns="91425" bIns="91425" anchor="ctr" anchorCtr="0">
            <a:noAutofit/>
          </a:bodyPr>
          <a:lstStyle/>
          <a:p>
            <a:endParaRPr/>
          </a:p>
        </p:txBody>
      </p:sp>
      <p:sp>
        <p:nvSpPr>
          <p:cNvPr id="67" name="Google Shape;67;p6"/>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endParaRPr/>
          </a:p>
        </p:txBody>
      </p:sp>
      <p:sp>
        <p:nvSpPr>
          <p:cNvPr id="68" name="Google Shape;68;p6"/>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69" name="Google Shape;69;p6"/>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ru">
                <a:solidFill>
                  <a:srgbClr val="233A44"/>
                </a:solidFill>
              </a:rPr>
              <a:pPr/>
              <a:t>‹#›</a:t>
            </a:fld>
            <a:endParaRPr>
              <a:solidFill>
                <a:srgbClr val="233A44"/>
              </a:solidFill>
            </a:endParaRPr>
          </a:p>
        </p:txBody>
      </p:sp>
    </p:spTree>
    <p:extLst>
      <p:ext uri="{BB962C8B-B14F-4D97-AF65-F5344CB8AC3E}">
        <p14:creationId xmlns:p14="http://schemas.microsoft.com/office/powerpoint/2010/main" val="3634005490"/>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matchingName="One column text">
  <p:cSld name="One column text">
    <p:bg>
      <p:bgPr>
        <a:solidFill>
          <a:schemeClr val="accent3"/>
        </a:solidFill>
        <a:effectLst/>
      </p:bgPr>
    </p:bg>
    <p:spTree>
      <p:nvGrpSpPr>
        <p:cNvPr id="1" name="Shape 70"/>
        <p:cNvGrpSpPr/>
        <p:nvPr/>
      </p:nvGrpSpPr>
      <p:grpSpPr>
        <a:xfrm>
          <a:off x="0" y="0"/>
          <a:ext cx="0" cy="0"/>
          <a:chOff x="0" y="0"/>
          <a:chExt cx="0" cy="0"/>
        </a:xfrm>
      </p:grpSpPr>
      <p:sp>
        <p:nvSpPr>
          <p:cNvPr id="71" name="Google Shape;71;p7"/>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endParaRPr/>
          </a:p>
        </p:txBody>
      </p:sp>
      <p:sp>
        <p:nvSpPr>
          <p:cNvPr id="72" name="Google Shape;72;p7"/>
          <p:cNvSpPr/>
          <p:nvPr/>
        </p:nvSpPr>
        <p:spPr>
          <a:xfrm>
            <a:off x="31" y="2824500"/>
            <a:ext cx="7370400" cy="2319000"/>
          </a:xfrm>
          <a:prstGeom prst="rtTriangle">
            <a:avLst/>
          </a:prstGeom>
          <a:solidFill>
            <a:schemeClr val="dk2"/>
          </a:solidFill>
          <a:ln>
            <a:noFill/>
          </a:ln>
        </p:spPr>
        <p:txBody>
          <a:bodyPr spcFirstLastPara="1" wrap="square" lIns="91425" tIns="91425" rIns="91425" bIns="91425" anchor="ctr" anchorCtr="0">
            <a:noAutofit/>
          </a:bodyPr>
          <a:lstStyle/>
          <a:p>
            <a:endParaRPr/>
          </a:p>
        </p:txBody>
      </p:sp>
      <p:sp>
        <p:nvSpPr>
          <p:cNvPr id="73" name="Google Shape;73;p7"/>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endParaRPr/>
          </a:p>
        </p:txBody>
      </p:sp>
      <p:sp>
        <p:nvSpPr>
          <p:cNvPr id="74" name="Google Shape;74;p7"/>
          <p:cNvSpPr txBox="1">
            <a:spLocks noGrp="1"/>
          </p:cNvSpPr>
          <p:nvPr>
            <p:ph type="title"/>
          </p:nvPr>
        </p:nvSpPr>
        <p:spPr>
          <a:xfrm>
            <a:off x="819150" y="845600"/>
            <a:ext cx="3709200" cy="1383000"/>
          </a:xfrm>
          <a:prstGeom prst="rect">
            <a:avLst/>
          </a:prstGeom>
        </p:spPr>
        <p:txBody>
          <a:bodyPr spcFirstLastPara="1" wrap="square" lIns="91425" tIns="91425" rIns="91425" bIns="91425" anchor="t" anchorCtr="0"/>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75" name="Google Shape;75;p7"/>
          <p:cNvSpPr txBox="1">
            <a:spLocks noGrp="1"/>
          </p:cNvSpPr>
          <p:nvPr>
            <p:ph type="body" idx="1"/>
          </p:nvPr>
        </p:nvSpPr>
        <p:spPr>
          <a:xfrm>
            <a:off x="830700" y="2319050"/>
            <a:ext cx="3709200" cy="2119800"/>
          </a:xfrm>
          <a:prstGeom prst="rect">
            <a:avLst/>
          </a:prstGeom>
        </p:spPr>
        <p:txBody>
          <a:bodyPr spcFirstLastPara="1" wrap="square" lIns="91425" tIns="91425" rIns="91425" bIns="91425" anchor="t" anchorCtr="0"/>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76" name="Google Shape;76;p7"/>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ru">
                <a:solidFill>
                  <a:srgbClr val="233A44"/>
                </a:solidFill>
              </a:rPr>
              <a:pPr/>
              <a:t>‹#›</a:t>
            </a:fld>
            <a:endParaRPr>
              <a:solidFill>
                <a:srgbClr val="233A44"/>
              </a:solidFill>
            </a:endParaRPr>
          </a:p>
        </p:txBody>
      </p:sp>
    </p:spTree>
    <p:extLst>
      <p:ext uri="{BB962C8B-B14F-4D97-AF65-F5344CB8AC3E}">
        <p14:creationId xmlns:p14="http://schemas.microsoft.com/office/powerpoint/2010/main" val="1729443396"/>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matchingName="Main point">
  <p:cSld name="Main point">
    <p:bg>
      <p:bgPr>
        <a:solidFill>
          <a:schemeClr val="accent1"/>
        </a:solidFill>
        <a:effectLst/>
      </p:bgPr>
    </p:bg>
    <p:spTree>
      <p:nvGrpSpPr>
        <p:cNvPr id="1" name="Shape 77"/>
        <p:cNvGrpSpPr/>
        <p:nvPr/>
      </p:nvGrpSpPr>
      <p:grpSpPr>
        <a:xfrm>
          <a:off x="0" y="0"/>
          <a:ext cx="0" cy="0"/>
          <a:chOff x="0" y="0"/>
          <a:chExt cx="0" cy="0"/>
        </a:xfrm>
      </p:grpSpPr>
      <p:sp>
        <p:nvSpPr>
          <p:cNvPr id="78" name="Google Shape;78;p8"/>
          <p:cNvSpPr/>
          <p:nvPr/>
        </p:nvSpPr>
        <p:spPr>
          <a:xfrm>
            <a:off x="0" y="2823144"/>
            <a:ext cx="7369200" cy="2316900"/>
          </a:xfrm>
          <a:prstGeom prst="rtTriangle">
            <a:avLst/>
          </a:prstGeom>
          <a:solidFill>
            <a:schemeClr val="accent6"/>
          </a:solidFill>
          <a:ln>
            <a:noFill/>
          </a:ln>
        </p:spPr>
        <p:txBody>
          <a:bodyPr spcFirstLastPara="1" wrap="square" lIns="91425" tIns="91425" rIns="91425" bIns="91425" anchor="ctr" anchorCtr="0">
            <a:noAutofit/>
          </a:bodyPr>
          <a:lstStyle/>
          <a:p>
            <a:endParaRPr/>
          </a:p>
        </p:txBody>
      </p:sp>
      <p:sp>
        <p:nvSpPr>
          <p:cNvPr id="79" name="Google Shape;79;p8"/>
          <p:cNvSpPr/>
          <p:nvPr/>
        </p:nvSpPr>
        <p:spPr>
          <a:xfrm flipH="1">
            <a:off x="3583210" y="1554113"/>
            <a:ext cx="5560500" cy="3589500"/>
          </a:xfrm>
          <a:prstGeom prst="rtTriangle">
            <a:avLst/>
          </a:prstGeom>
          <a:solidFill>
            <a:schemeClr val="lt2"/>
          </a:solidFill>
          <a:ln>
            <a:noFill/>
          </a:ln>
        </p:spPr>
        <p:txBody>
          <a:bodyPr spcFirstLastPara="1" wrap="square" lIns="91425" tIns="91425" rIns="91425" bIns="91425" anchor="ctr" anchorCtr="0">
            <a:noAutofit/>
          </a:bodyPr>
          <a:lstStyle/>
          <a:p>
            <a:endParaRPr/>
          </a:p>
        </p:txBody>
      </p:sp>
      <p:grpSp>
        <p:nvGrpSpPr>
          <p:cNvPr id="80" name="Google Shape;80;p8"/>
          <p:cNvGrpSpPr/>
          <p:nvPr/>
        </p:nvGrpSpPr>
        <p:grpSpPr>
          <a:xfrm>
            <a:off x="255991" y="-118"/>
            <a:ext cx="2251347" cy="1043408"/>
            <a:chOff x="3961956" y="4383950"/>
            <a:chExt cx="1160548" cy="548700"/>
          </a:xfrm>
        </p:grpSpPr>
        <p:sp>
          <p:nvSpPr>
            <p:cNvPr id="81" name="Google Shape;81;p8"/>
            <p:cNvSpPr/>
            <p:nvPr/>
          </p:nvSpPr>
          <p:spPr>
            <a:xfrm>
              <a:off x="4224904" y="4383950"/>
              <a:ext cx="897600" cy="5487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endParaRPr/>
            </a:p>
          </p:txBody>
        </p:sp>
        <p:sp>
          <p:nvSpPr>
            <p:cNvPr id="82" name="Google Shape;82;p8"/>
            <p:cNvSpPr/>
            <p:nvPr/>
          </p:nvSpPr>
          <p:spPr>
            <a:xfrm>
              <a:off x="4093430" y="4383950"/>
              <a:ext cx="897600" cy="5487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endParaRPr/>
            </a:p>
          </p:txBody>
        </p:sp>
        <p:sp>
          <p:nvSpPr>
            <p:cNvPr id="83" name="Google Shape;83;p8"/>
            <p:cNvSpPr/>
            <p:nvPr/>
          </p:nvSpPr>
          <p:spPr>
            <a:xfrm>
              <a:off x="3961956" y="4383950"/>
              <a:ext cx="897600" cy="5487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endParaRPr/>
            </a:p>
          </p:txBody>
        </p:sp>
      </p:grpSp>
      <p:sp>
        <p:nvSpPr>
          <p:cNvPr id="84" name="Google Shape;84;p8"/>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endParaRPr/>
          </a:p>
        </p:txBody>
      </p:sp>
      <p:grpSp>
        <p:nvGrpSpPr>
          <p:cNvPr id="85" name="Google Shape;85;p8"/>
          <p:cNvGrpSpPr/>
          <p:nvPr/>
        </p:nvGrpSpPr>
        <p:grpSpPr>
          <a:xfrm>
            <a:off x="34934" y="4522125"/>
            <a:ext cx="1593306" cy="617072"/>
            <a:chOff x="6917201" y="0"/>
            <a:chExt cx="2227777" cy="863400"/>
          </a:xfrm>
        </p:grpSpPr>
        <p:sp>
          <p:nvSpPr>
            <p:cNvPr id="86" name="Google Shape;86;p8"/>
            <p:cNvSpPr/>
            <p:nvPr/>
          </p:nvSpPr>
          <p:spPr>
            <a:xfrm>
              <a:off x="7641677" y="0"/>
              <a:ext cx="1503300" cy="863400"/>
            </a:xfrm>
            <a:prstGeom prst="parallelogram">
              <a:avLst>
                <a:gd name="adj" fmla="val 158024"/>
              </a:avLst>
            </a:prstGeom>
            <a:solidFill>
              <a:schemeClr val="accent6"/>
            </a:solidFill>
            <a:ln>
              <a:noFill/>
            </a:ln>
          </p:spPr>
          <p:txBody>
            <a:bodyPr spcFirstLastPara="1" wrap="square" lIns="91425" tIns="91425" rIns="91425" bIns="91425" anchor="ctr" anchorCtr="0">
              <a:noAutofit/>
            </a:bodyPr>
            <a:lstStyle/>
            <a:p>
              <a:endParaRPr/>
            </a:p>
          </p:txBody>
        </p:sp>
        <p:sp>
          <p:nvSpPr>
            <p:cNvPr id="87" name="Google Shape;87;p8"/>
            <p:cNvSpPr/>
            <p:nvPr/>
          </p:nvSpPr>
          <p:spPr>
            <a:xfrm>
              <a:off x="7279439" y="0"/>
              <a:ext cx="1503300" cy="863400"/>
            </a:xfrm>
            <a:prstGeom prst="parallelogram">
              <a:avLst>
                <a:gd name="adj" fmla="val 158024"/>
              </a:avLst>
            </a:prstGeom>
            <a:solidFill>
              <a:schemeClr val="accent6"/>
            </a:solidFill>
            <a:ln>
              <a:noFill/>
            </a:ln>
          </p:spPr>
          <p:txBody>
            <a:bodyPr spcFirstLastPara="1" wrap="square" lIns="91425" tIns="91425" rIns="91425" bIns="91425" anchor="ctr" anchorCtr="0">
              <a:noAutofit/>
            </a:bodyPr>
            <a:lstStyle/>
            <a:p>
              <a:endParaRPr/>
            </a:p>
          </p:txBody>
        </p:sp>
        <p:sp>
          <p:nvSpPr>
            <p:cNvPr id="88" name="Google Shape;88;p8"/>
            <p:cNvSpPr/>
            <p:nvPr/>
          </p:nvSpPr>
          <p:spPr>
            <a:xfrm>
              <a:off x="6917201" y="0"/>
              <a:ext cx="1503300" cy="863400"/>
            </a:xfrm>
            <a:prstGeom prst="parallelogram">
              <a:avLst>
                <a:gd name="adj" fmla="val 158024"/>
              </a:avLst>
            </a:prstGeom>
            <a:solidFill>
              <a:schemeClr val="accent6"/>
            </a:solidFill>
            <a:ln>
              <a:noFill/>
            </a:ln>
          </p:spPr>
          <p:txBody>
            <a:bodyPr spcFirstLastPara="1" wrap="square" lIns="91425" tIns="91425" rIns="91425" bIns="91425" anchor="ctr" anchorCtr="0">
              <a:noAutofit/>
            </a:bodyPr>
            <a:lstStyle/>
            <a:p>
              <a:endParaRPr/>
            </a:p>
          </p:txBody>
        </p:sp>
      </p:grpSp>
      <p:grpSp>
        <p:nvGrpSpPr>
          <p:cNvPr id="89" name="Google Shape;89;p8"/>
          <p:cNvGrpSpPr/>
          <p:nvPr/>
        </p:nvGrpSpPr>
        <p:grpSpPr>
          <a:xfrm>
            <a:off x="5886353" y="1243"/>
            <a:ext cx="3257455" cy="1261514"/>
            <a:chOff x="6917201" y="0"/>
            <a:chExt cx="2227777" cy="863400"/>
          </a:xfrm>
        </p:grpSpPr>
        <p:sp>
          <p:nvSpPr>
            <p:cNvPr id="90" name="Google Shape;90;p8"/>
            <p:cNvSpPr/>
            <p:nvPr/>
          </p:nvSpPr>
          <p:spPr>
            <a:xfrm>
              <a:off x="7641677"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endParaRPr/>
            </a:p>
          </p:txBody>
        </p:sp>
        <p:sp>
          <p:nvSpPr>
            <p:cNvPr id="91" name="Google Shape;91;p8"/>
            <p:cNvSpPr/>
            <p:nvPr/>
          </p:nvSpPr>
          <p:spPr>
            <a:xfrm>
              <a:off x="7279439"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endParaRPr/>
            </a:p>
          </p:txBody>
        </p:sp>
        <p:sp>
          <p:nvSpPr>
            <p:cNvPr id="92" name="Google Shape;92;p8"/>
            <p:cNvSpPr/>
            <p:nvPr/>
          </p:nvSpPr>
          <p:spPr>
            <a:xfrm>
              <a:off x="6917201"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endParaRPr/>
            </a:p>
          </p:txBody>
        </p:sp>
      </p:grpSp>
      <p:sp>
        <p:nvSpPr>
          <p:cNvPr id="93" name="Google Shape;93;p8"/>
          <p:cNvSpPr txBox="1">
            <a:spLocks noGrp="1"/>
          </p:cNvSpPr>
          <p:nvPr>
            <p:ph type="title"/>
          </p:nvPr>
        </p:nvSpPr>
        <p:spPr>
          <a:xfrm>
            <a:off x="1393929" y="1301146"/>
            <a:ext cx="6366900" cy="2539200"/>
          </a:xfrm>
          <a:prstGeom prst="rect">
            <a:avLst/>
          </a:prstGeom>
        </p:spPr>
        <p:txBody>
          <a:bodyPr spcFirstLastPara="1" wrap="square" lIns="91425" tIns="91425" rIns="91425" bIns="91425" anchor="ctr" anchorCtr="0"/>
          <a:lstStyle>
            <a:lvl1pPr lvl="0" algn="ctr">
              <a:spcBef>
                <a:spcPts val="0"/>
              </a:spcBef>
              <a:spcAft>
                <a:spcPts val="0"/>
              </a:spcAft>
              <a:buSzPts val="3200"/>
              <a:buNone/>
              <a:defRPr sz="3200"/>
            </a:lvl1pPr>
            <a:lvl2pPr lvl="1" algn="ctr">
              <a:spcBef>
                <a:spcPts val="0"/>
              </a:spcBef>
              <a:spcAft>
                <a:spcPts val="0"/>
              </a:spcAft>
              <a:buSzPts val="3200"/>
              <a:buNone/>
              <a:defRPr sz="3200"/>
            </a:lvl2pPr>
            <a:lvl3pPr lvl="2" algn="ctr">
              <a:spcBef>
                <a:spcPts val="0"/>
              </a:spcBef>
              <a:spcAft>
                <a:spcPts val="0"/>
              </a:spcAft>
              <a:buSzPts val="3200"/>
              <a:buNone/>
              <a:defRPr sz="3200"/>
            </a:lvl3pPr>
            <a:lvl4pPr lvl="3" algn="ctr">
              <a:spcBef>
                <a:spcPts val="0"/>
              </a:spcBef>
              <a:spcAft>
                <a:spcPts val="0"/>
              </a:spcAft>
              <a:buSzPts val="3200"/>
              <a:buNone/>
              <a:defRPr sz="3200"/>
            </a:lvl4pPr>
            <a:lvl5pPr lvl="4" algn="ctr">
              <a:spcBef>
                <a:spcPts val="0"/>
              </a:spcBef>
              <a:spcAft>
                <a:spcPts val="0"/>
              </a:spcAft>
              <a:buSzPts val="3200"/>
              <a:buNone/>
              <a:defRPr sz="3200"/>
            </a:lvl5pPr>
            <a:lvl6pPr lvl="5" algn="ctr">
              <a:spcBef>
                <a:spcPts val="0"/>
              </a:spcBef>
              <a:spcAft>
                <a:spcPts val="0"/>
              </a:spcAft>
              <a:buSzPts val="3200"/>
              <a:buNone/>
              <a:defRPr sz="3200"/>
            </a:lvl6pPr>
            <a:lvl7pPr lvl="6" algn="ctr">
              <a:spcBef>
                <a:spcPts val="0"/>
              </a:spcBef>
              <a:spcAft>
                <a:spcPts val="0"/>
              </a:spcAft>
              <a:buSzPts val="3200"/>
              <a:buNone/>
              <a:defRPr sz="3200"/>
            </a:lvl7pPr>
            <a:lvl8pPr lvl="7" algn="ctr">
              <a:spcBef>
                <a:spcPts val="0"/>
              </a:spcBef>
              <a:spcAft>
                <a:spcPts val="0"/>
              </a:spcAft>
              <a:buSzPts val="3200"/>
              <a:buNone/>
              <a:defRPr sz="3200"/>
            </a:lvl8pPr>
            <a:lvl9pPr lvl="8" algn="ctr">
              <a:spcBef>
                <a:spcPts val="0"/>
              </a:spcBef>
              <a:spcAft>
                <a:spcPts val="0"/>
              </a:spcAft>
              <a:buSzPts val="3200"/>
              <a:buNone/>
              <a:defRPr sz="3200"/>
            </a:lvl9pPr>
          </a:lstStyle>
          <a:p>
            <a:endParaRPr/>
          </a:p>
        </p:txBody>
      </p:sp>
      <p:sp>
        <p:nvSpPr>
          <p:cNvPr id="94" name="Google Shape;94;p8"/>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ru">
                <a:solidFill>
                  <a:srgbClr val="233A44"/>
                </a:solidFill>
              </a:rPr>
              <a:pPr/>
              <a:t>‹#›</a:t>
            </a:fld>
            <a:endParaRPr>
              <a:solidFill>
                <a:srgbClr val="233A44"/>
              </a:solidFill>
            </a:endParaRPr>
          </a:p>
        </p:txBody>
      </p:sp>
    </p:spTree>
    <p:extLst>
      <p:ext uri="{BB962C8B-B14F-4D97-AF65-F5344CB8AC3E}">
        <p14:creationId xmlns:p14="http://schemas.microsoft.com/office/powerpoint/2010/main" val="1770741535"/>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bg>
      <p:bgPr>
        <a:solidFill>
          <a:schemeClr val="dk2"/>
        </a:solidFill>
        <a:effectLst/>
      </p:bgPr>
    </p:bg>
    <p:spTree>
      <p:nvGrpSpPr>
        <p:cNvPr id="1" name="Shape 95"/>
        <p:cNvGrpSpPr/>
        <p:nvPr/>
      </p:nvGrpSpPr>
      <p:grpSpPr>
        <a:xfrm>
          <a:off x="0" y="0"/>
          <a:ext cx="0" cy="0"/>
          <a:chOff x="0" y="0"/>
          <a:chExt cx="0" cy="0"/>
        </a:xfrm>
      </p:grpSpPr>
      <p:sp>
        <p:nvSpPr>
          <p:cNvPr id="96" name="Google Shape;96;p9"/>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endParaRPr/>
          </a:p>
        </p:txBody>
      </p:sp>
      <p:sp>
        <p:nvSpPr>
          <p:cNvPr id="97" name="Google Shape;97;p9"/>
          <p:cNvSpPr/>
          <p:nvPr/>
        </p:nvSpPr>
        <p:spPr>
          <a:xfrm>
            <a:off x="31" y="2824500"/>
            <a:ext cx="7370400" cy="2319000"/>
          </a:xfrm>
          <a:prstGeom prst="rtTriangle">
            <a:avLst/>
          </a:prstGeom>
          <a:solidFill>
            <a:schemeClr val="accent3"/>
          </a:solidFill>
          <a:ln>
            <a:noFill/>
          </a:ln>
        </p:spPr>
        <p:txBody>
          <a:bodyPr spcFirstLastPara="1" wrap="square" lIns="91425" tIns="91425" rIns="91425" bIns="91425" anchor="ctr" anchorCtr="0">
            <a:noAutofit/>
          </a:bodyPr>
          <a:lstStyle/>
          <a:p>
            <a:endParaRPr/>
          </a:p>
        </p:txBody>
      </p:sp>
      <p:sp>
        <p:nvSpPr>
          <p:cNvPr id="98" name="Google Shape;98;p9"/>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endParaRPr/>
          </a:p>
        </p:txBody>
      </p:sp>
      <p:sp>
        <p:nvSpPr>
          <p:cNvPr id="99" name="Google Shape;99;p9"/>
          <p:cNvSpPr txBox="1">
            <a:spLocks noGrp="1"/>
          </p:cNvSpPr>
          <p:nvPr>
            <p:ph type="title"/>
          </p:nvPr>
        </p:nvSpPr>
        <p:spPr>
          <a:xfrm>
            <a:off x="819150" y="845600"/>
            <a:ext cx="6424200" cy="705000"/>
          </a:xfrm>
          <a:prstGeom prst="rect">
            <a:avLst/>
          </a:prstGeom>
        </p:spPr>
        <p:txBody>
          <a:bodyPr spcFirstLastPara="1" wrap="square" lIns="91425" tIns="91425" rIns="91425" bIns="91425" anchor="t" anchorCtr="0"/>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100" name="Google Shape;100;p9"/>
          <p:cNvSpPr txBox="1">
            <a:spLocks noGrp="1"/>
          </p:cNvSpPr>
          <p:nvPr>
            <p:ph type="subTitle" idx="1"/>
          </p:nvPr>
        </p:nvSpPr>
        <p:spPr>
          <a:xfrm>
            <a:off x="819150" y="1550700"/>
            <a:ext cx="5859900" cy="393600"/>
          </a:xfrm>
          <a:prstGeom prst="rect">
            <a:avLst/>
          </a:prstGeom>
        </p:spPr>
        <p:txBody>
          <a:bodyPr spcFirstLastPara="1" wrap="square" lIns="91425" tIns="91425" rIns="91425" bIns="91425" anchor="t" anchorCtr="0"/>
          <a:lstStyle>
            <a:lvl1pPr lvl="0">
              <a:lnSpc>
                <a:spcPct val="100000"/>
              </a:lnSpc>
              <a:spcBef>
                <a:spcPts val="0"/>
              </a:spcBef>
              <a:spcAft>
                <a:spcPts val="0"/>
              </a:spcAft>
              <a:buClr>
                <a:schemeClr val="lt1"/>
              </a:buClr>
              <a:buSzPts val="1600"/>
              <a:buNone/>
              <a:defRPr sz="1600">
                <a:solidFill>
                  <a:schemeClr val="lt1"/>
                </a:solidFill>
              </a:defRPr>
            </a:lvl1pPr>
            <a:lvl2pPr lvl="1">
              <a:lnSpc>
                <a:spcPct val="100000"/>
              </a:lnSpc>
              <a:spcBef>
                <a:spcPts val="0"/>
              </a:spcBef>
              <a:spcAft>
                <a:spcPts val="0"/>
              </a:spcAft>
              <a:buClr>
                <a:schemeClr val="lt1"/>
              </a:buClr>
              <a:buSzPts val="1600"/>
              <a:buNone/>
              <a:defRPr sz="1600">
                <a:solidFill>
                  <a:schemeClr val="lt1"/>
                </a:solidFill>
              </a:defRPr>
            </a:lvl2pPr>
            <a:lvl3pPr lvl="2">
              <a:lnSpc>
                <a:spcPct val="100000"/>
              </a:lnSpc>
              <a:spcBef>
                <a:spcPts val="0"/>
              </a:spcBef>
              <a:spcAft>
                <a:spcPts val="0"/>
              </a:spcAft>
              <a:buClr>
                <a:schemeClr val="lt1"/>
              </a:buClr>
              <a:buSzPts val="1600"/>
              <a:buNone/>
              <a:defRPr sz="1600">
                <a:solidFill>
                  <a:schemeClr val="lt1"/>
                </a:solidFill>
              </a:defRPr>
            </a:lvl3pPr>
            <a:lvl4pPr lvl="3">
              <a:lnSpc>
                <a:spcPct val="100000"/>
              </a:lnSpc>
              <a:spcBef>
                <a:spcPts val="0"/>
              </a:spcBef>
              <a:spcAft>
                <a:spcPts val="0"/>
              </a:spcAft>
              <a:buClr>
                <a:schemeClr val="lt1"/>
              </a:buClr>
              <a:buSzPts val="1600"/>
              <a:buNone/>
              <a:defRPr sz="1600">
                <a:solidFill>
                  <a:schemeClr val="lt1"/>
                </a:solidFill>
              </a:defRPr>
            </a:lvl4pPr>
            <a:lvl5pPr lvl="4">
              <a:lnSpc>
                <a:spcPct val="100000"/>
              </a:lnSpc>
              <a:spcBef>
                <a:spcPts val="0"/>
              </a:spcBef>
              <a:spcAft>
                <a:spcPts val="0"/>
              </a:spcAft>
              <a:buClr>
                <a:schemeClr val="lt1"/>
              </a:buClr>
              <a:buSzPts val="1600"/>
              <a:buNone/>
              <a:defRPr sz="1600">
                <a:solidFill>
                  <a:schemeClr val="lt1"/>
                </a:solidFill>
              </a:defRPr>
            </a:lvl5pPr>
            <a:lvl6pPr lvl="5">
              <a:lnSpc>
                <a:spcPct val="100000"/>
              </a:lnSpc>
              <a:spcBef>
                <a:spcPts val="0"/>
              </a:spcBef>
              <a:spcAft>
                <a:spcPts val="0"/>
              </a:spcAft>
              <a:buClr>
                <a:schemeClr val="lt1"/>
              </a:buClr>
              <a:buSzPts val="1600"/>
              <a:buNone/>
              <a:defRPr sz="1600">
                <a:solidFill>
                  <a:schemeClr val="lt1"/>
                </a:solidFill>
              </a:defRPr>
            </a:lvl6pPr>
            <a:lvl7pPr lvl="6">
              <a:lnSpc>
                <a:spcPct val="100000"/>
              </a:lnSpc>
              <a:spcBef>
                <a:spcPts val="0"/>
              </a:spcBef>
              <a:spcAft>
                <a:spcPts val="0"/>
              </a:spcAft>
              <a:buClr>
                <a:schemeClr val="lt1"/>
              </a:buClr>
              <a:buSzPts val="1600"/>
              <a:buNone/>
              <a:defRPr sz="1600">
                <a:solidFill>
                  <a:schemeClr val="lt1"/>
                </a:solidFill>
              </a:defRPr>
            </a:lvl7pPr>
            <a:lvl8pPr lvl="7">
              <a:lnSpc>
                <a:spcPct val="100000"/>
              </a:lnSpc>
              <a:spcBef>
                <a:spcPts val="0"/>
              </a:spcBef>
              <a:spcAft>
                <a:spcPts val="0"/>
              </a:spcAft>
              <a:buClr>
                <a:schemeClr val="lt1"/>
              </a:buClr>
              <a:buSzPts val="1600"/>
              <a:buNone/>
              <a:defRPr sz="1600">
                <a:solidFill>
                  <a:schemeClr val="lt1"/>
                </a:solidFill>
              </a:defRPr>
            </a:lvl8pPr>
            <a:lvl9pPr lvl="8">
              <a:lnSpc>
                <a:spcPct val="100000"/>
              </a:lnSpc>
              <a:spcBef>
                <a:spcPts val="0"/>
              </a:spcBef>
              <a:spcAft>
                <a:spcPts val="0"/>
              </a:spcAft>
              <a:buClr>
                <a:schemeClr val="lt1"/>
              </a:buClr>
              <a:buSzPts val="1600"/>
              <a:buNone/>
              <a:defRPr sz="1600">
                <a:solidFill>
                  <a:schemeClr val="lt1"/>
                </a:solidFill>
              </a:defRPr>
            </a:lvl9pPr>
          </a:lstStyle>
          <a:p>
            <a:endParaRPr/>
          </a:p>
        </p:txBody>
      </p:sp>
      <p:sp>
        <p:nvSpPr>
          <p:cNvPr id="101" name="Google Shape;101;p9"/>
          <p:cNvSpPr txBox="1">
            <a:spLocks noGrp="1"/>
          </p:cNvSpPr>
          <p:nvPr>
            <p:ph type="body" idx="2"/>
          </p:nvPr>
        </p:nvSpPr>
        <p:spPr>
          <a:xfrm>
            <a:off x="819150" y="2467050"/>
            <a:ext cx="5859900" cy="2095500"/>
          </a:xfrm>
          <a:prstGeom prst="rect">
            <a:avLst/>
          </a:prstGeom>
        </p:spPr>
        <p:txBody>
          <a:bodyPr spcFirstLastPara="1" wrap="square" lIns="91425" tIns="91425" rIns="91425" bIns="91425" anchor="t" anchorCtr="0"/>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102" name="Google Shape;102;p9"/>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ru">
                <a:solidFill>
                  <a:srgbClr val="233A44"/>
                </a:solidFill>
              </a:rPr>
              <a:pPr/>
              <a:t>‹#›</a:t>
            </a:fld>
            <a:endParaRPr>
              <a:solidFill>
                <a:srgbClr val="233A44"/>
              </a:solidFill>
            </a:endParaRPr>
          </a:p>
        </p:txBody>
      </p:sp>
    </p:spTree>
    <p:extLst>
      <p:ext uri="{BB962C8B-B14F-4D97-AF65-F5344CB8AC3E}">
        <p14:creationId xmlns:p14="http://schemas.microsoft.com/office/powerpoint/2010/main" val="2253832612"/>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matchingName="Caption">
  <p:cSld name="Caption">
    <p:bg>
      <p:bgPr>
        <a:solidFill>
          <a:schemeClr val="accent1"/>
        </a:solidFill>
        <a:effectLst/>
      </p:bgPr>
    </p:bg>
    <p:spTree>
      <p:nvGrpSpPr>
        <p:cNvPr id="1" name="Shape 103"/>
        <p:cNvGrpSpPr/>
        <p:nvPr/>
      </p:nvGrpSpPr>
      <p:grpSpPr>
        <a:xfrm>
          <a:off x="0" y="0"/>
          <a:ext cx="0" cy="0"/>
          <a:chOff x="0" y="0"/>
          <a:chExt cx="0" cy="0"/>
        </a:xfrm>
      </p:grpSpPr>
      <p:sp>
        <p:nvSpPr>
          <p:cNvPr id="104" name="Google Shape;104;p10"/>
          <p:cNvSpPr/>
          <p:nvPr/>
        </p:nvSpPr>
        <p:spPr>
          <a:xfrm>
            <a:off x="31" y="2824500"/>
            <a:ext cx="7370400" cy="2319000"/>
          </a:xfrm>
          <a:prstGeom prst="rtTriangle">
            <a:avLst/>
          </a:prstGeom>
          <a:solidFill>
            <a:schemeClr val="lt2"/>
          </a:solidFill>
          <a:ln>
            <a:noFill/>
          </a:ln>
        </p:spPr>
        <p:txBody>
          <a:bodyPr spcFirstLastPara="1" wrap="square" lIns="91425" tIns="91425" rIns="91425" bIns="91425" anchor="ctr" anchorCtr="0">
            <a:noAutofit/>
          </a:bodyPr>
          <a:lstStyle/>
          <a:p>
            <a:endParaRPr/>
          </a:p>
        </p:txBody>
      </p:sp>
      <p:sp>
        <p:nvSpPr>
          <p:cNvPr id="105" name="Google Shape;105;p10"/>
          <p:cNvSpPr/>
          <p:nvPr/>
        </p:nvSpPr>
        <p:spPr>
          <a:xfrm flipH="1">
            <a:off x="3582600" y="1550700"/>
            <a:ext cx="5561400" cy="3592800"/>
          </a:xfrm>
          <a:prstGeom prst="rtTriangle">
            <a:avLst/>
          </a:prstGeom>
          <a:solidFill>
            <a:schemeClr val="dk2"/>
          </a:solidFill>
          <a:ln>
            <a:noFill/>
          </a:ln>
        </p:spPr>
        <p:txBody>
          <a:bodyPr spcFirstLastPara="1" wrap="square" lIns="91425" tIns="91425" rIns="91425" bIns="91425" anchor="ctr" anchorCtr="0">
            <a:noAutofit/>
          </a:bodyPr>
          <a:lstStyle/>
          <a:p>
            <a:endParaRPr/>
          </a:p>
        </p:txBody>
      </p:sp>
      <p:sp>
        <p:nvSpPr>
          <p:cNvPr id="106" name="Google Shape;106;p10"/>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endParaRPr/>
          </a:p>
        </p:txBody>
      </p:sp>
      <p:sp>
        <p:nvSpPr>
          <p:cNvPr id="107" name="Google Shape;107;p10"/>
          <p:cNvSpPr txBox="1">
            <a:spLocks noGrp="1"/>
          </p:cNvSpPr>
          <p:nvPr>
            <p:ph type="body" idx="1"/>
          </p:nvPr>
        </p:nvSpPr>
        <p:spPr>
          <a:xfrm>
            <a:off x="328025" y="4163500"/>
            <a:ext cx="7415100" cy="605100"/>
          </a:xfrm>
          <a:prstGeom prst="rect">
            <a:avLst/>
          </a:prstGeom>
        </p:spPr>
        <p:txBody>
          <a:bodyPr spcFirstLastPara="1" wrap="square" lIns="91425" tIns="91425" rIns="91425" bIns="91425" anchor="b" anchorCtr="0"/>
          <a:lstStyle>
            <a:lvl1pPr marL="457200" lvl="0" indent="-228600">
              <a:lnSpc>
                <a:spcPct val="100000"/>
              </a:lnSpc>
              <a:spcBef>
                <a:spcPts val="0"/>
              </a:spcBef>
              <a:spcAft>
                <a:spcPts val="0"/>
              </a:spcAft>
              <a:buSzPts val="1300"/>
              <a:buNone/>
              <a:defRPr/>
            </a:lvl1pPr>
          </a:lstStyle>
          <a:p>
            <a:endParaRPr/>
          </a:p>
        </p:txBody>
      </p:sp>
      <p:sp>
        <p:nvSpPr>
          <p:cNvPr id="108" name="Google Shape;108;p10"/>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ru">
                <a:solidFill>
                  <a:srgbClr val="233A44"/>
                </a:solidFill>
              </a:rPr>
              <a:pPr/>
              <a:t>‹#›</a:t>
            </a:fld>
            <a:endParaRPr>
              <a:solidFill>
                <a:srgbClr val="233A44"/>
              </a:solidFill>
            </a:endParaRPr>
          </a:p>
        </p:txBody>
      </p:sp>
    </p:spTree>
    <p:extLst>
      <p:ext uri="{BB962C8B-B14F-4D97-AF65-F5344CB8AC3E}">
        <p14:creationId xmlns:p14="http://schemas.microsoft.com/office/powerpoint/2010/main" val="3915755987"/>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matchingName="Big number">
  <p:cSld name="Big number">
    <p:bg>
      <p:bgPr>
        <a:solidFill>
          <a:schemeClr val="accent3"/>
        </a:solidFill>
        <a:effectLst/>
      </p:bgPr>
    </p:bg>
    <p:spTree>
      <p:nvGrpSpPr>
        <p:cNvPr id="1" name="Shape 109"/>
        <p:cNvGrpSpPr/>
        <p:nvPr/>
      </p:nvGrpSpPr>
      <p:grpSpPr>
        <a:xfrm>
          <a:off x="0" y="0"/>
          <a:ext cx="0" cy="0"/>
          <a:chOff x="0" y="0"/>
          <a:chExt cx="0" cy="0"/>
        </a:xfrm>
      </p:grpSpPr>
      <p:sp>
        <p:nvSpPr>
          <p:cNvPr id="110" name="Google Shape;110;p11"/>
          <p:cNvSpPr/>
          <p:nvPr/>
        </p:nvSpPr>
        <p:spPr>
          <a:xfrm flipH="1">
            <a:off x="5569200" y="2834075"/>
            <a:ext cx="3574800" cy="2309400"/>
          </a:xfrm>
          <a:prstGeom prst="rtTriangle">
            <a:avLst/>
          </a:prstGeom>
          <a:solidFill>
            <a:schemeClr val="dk1"/>
          </a:solidFill>
          <a:ln>
            <a:noFill/>
          </a:ln>
        </p:spPr>
        <p:txBody>
          <a:bodyPr spcFirstLastPara="1" wrap="square" lIns="91425" tIns="91425" rIns="91425" bIns="91425" anchor="ctr" anchorCtr="0">
            <a:noAutofit/>
          </a:bodyPr>
          <a:lstStyle/>
          <a:p>
            <a:endParaRPr/>
          </a:p>
        </p:txBody>
      </p:sp>
      <p:grpSp>
        <p:nvGrpSpPr>
          <p:cNvPr id="111" name="Google Shape;111;p11"/>
          <p:cNvGrpSpPr/>
          <p:nvPr/>
        </p:nvGrpSpPr>
        <p:grpSpPr>
          <a:xfrm>
            <a:off x="5959222" y="4119576"/>
            <a:ext cx="2520952" cy="1024165"/>
            <a:chOff x="6917201" y="0"/>
            <a:chExt cx="2227777" cy="863400"/>
          </a:xfrm>
        </p:grpSpPr>
        <p:sp>
          <p:nvSpPr>
            <p:cNvPr id="112" name="Google Shape;112;p11"/>
            <p:cNvSpPr/>
            <p:nvPr/>
          </p:nvSpPr>
          <p:spPr>
            <a:xfrm>
              <a:off x="7641677"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endParaRPr/>
            </a:p>
          </p:txBody>
        </p:sp>
        <p:sp>
          <p:nvSpPr>
            <p:cNvPr id="113" name="Google Shape;113;p11"/>
            <p:cNvSpPr/>
            <p:nvPr/>
          </p:nvSpPr>
          <p:spPr>
            <a:xfrm>
              <a:off x="7279439"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endParaRPr/>
            </a:p>
          </p:txBody>
        </p:sp>
        <p:sp>
          <p:nvSpPr>
            <p:cNvPr id="114" name="Google Shape;114;p11"/>
            <p:cNvSpPr/>
            <p:nvPr/>
          </p:nvSpPr>
          <p:spPr>
            <a:xfrm>
              <a:off x="6917201"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endParaRPr/>
            </a:p>
          </p:txBody>
        </p:sp>
      </p:grpSp>
      <p:grpSp>
        <p:nvGrpSpPr>
          <p:cNvPr id="115" name="Google Shape;115;p11"/>
          <p:cNvGrpSpPr/>
          <p:nvPr/>
        </p:nvGrpSpPr>
        <p:grpSpPr>
          <a:xfrm>
            <a:off x="199149" y="2"/>
            <a:ext cx="2795414" cy="1083308"/>
            <a:chOff x="6917201" y="0"/>
            <a:chExt cx="2227777" cy="863400"/>
          </a:xfrm>
        </p:grpSpPr>
        <p:sp>
          <p:nvSpPr>
            <p:cNvPr id="116" name="Google Shape;116;p11"/>
            <p:cNvSpPr/>
            <p:nvPr/>
          </p:nvSpPr>
          <p:spPr>
            <a:xfrm>
              <a:off x="7641677"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endParaRPr/>
            </a:p>
          </p:txBody>
        </p:sp>
        <p:sp>
          <p:nvSpPr>
            <p:cNvPr id="117" name="Google Shape;117;p11"/>
            <p:cNvSpPr/>
            <p:nvPr/>
          </p:nvSpPr>
          <p:spPr>
            <a:xfrm>
              <a:off x="7279439"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endParaRPr/>
            </a:p>
          </p:txBody>
        </p:sp>
        <p:sp>
          <p:nvSpPr>
            <p:cNvPr id="118" name="Google Shape;118;p11"/>
            <p:cNvSpPr/>
            <p:nvPr/>
          </p:nvSpPr>
          <p:spPr>
            <a:xfrm>
              <a:off x="6917201"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endParaRPr/>
            </a:p>
          </p:txBody>
        </p:sp>
      </p:grpSp>
      <p:sp>
        <p:nvSpPr>
          <p:cNvPr id="119" name="Google Shape;119;p11"/>
          <p:cNvSpPr txBox="1">
            <a:spLocks noGrp="1"/>
          </p:cNvSpPr>
          <p:nvPr>
            <p:ph type="title" hasCustomPrompt="1"/>
          </p:nvPr>
        </p:nvSpPr>
        <p:spPr>
          <a:xfrm>
            <a:off x="1385850" y="1383850"/>
            <a:ext cx="6372300" cy="1379700"/>
          </a:xfrm>
          <a:prstGeom prst="rect">
            <a:avLst/>
          </a:prstGeom>
        </p:spPr>
        <p:txBody>
          <a:bodyPr spcFirstLastPara="1" wrap="square" lIns="91425" tIns="91425" rIns="91425" bIns="91425" anchor="ctr" anchorCtr="0"/>
          <a:lstStyle>
            <a:lvl1pPr lvl="0" algn="ctr">
              <a:spcBef>
                <a:spcPts val="0"/>
              </a:spcBef>
              <a:spcAft>
                <a:spcPts val="0"/>
              </a:spcAft>
              <a:buClr>
                <a:schemeClr val="dk2"/>
              </a:buClr>
              <a:buSzPts val="8600"/>
              <a:buNone/>
              <a:defRPr sz="8600">
                <a:solidFill>
                  <a:schemeClr val="dk2"/>
                </a:solidFill>
              </a:defRPr>
            </a:lvl1pPr>
            <a:lvl2pPr lvl="1" algn="ctr">
              <a:spcBef>
                <a:spcPts val="0"/>
              </a:spcBef>
              <a:spcAft>
                <a:spcPts val="0"/>
              </a:spcAft>
              <a:buClr>
                <a:schemeClr val="dk2"/>
              </a:buClr>
              <a:buSzPts val="8600"/>
              <a:buNone/>
              <a:defRPr sz="8600">
                <a:solidFill>
                  <a:schemeClr val="dk2"/>
                </a:solidFill>
              </a:defRPr>
            </a:lvl2pPr>
            <a:lvl3pPr lvl="2" algn="ctr">
              <a:spcBef>
                <a:spcPts val="0"/>
              </a:spcBef>
              <a:spcAft>
                <a:spcPts val="0"/>
              </a:spcAft>
              <a:buClr>
                <a:schemeClr val="dk2"/>
              </a:buClr>
              <a:buSzPts val="8600"/>
              <a:buNone/>
              <a:defRPr sz="8600">
                <a:solidFill>
                  <a:schemeClr val="dk2"/>
                </a:solidFill>
              </a:defRPr>
            </a:lvl3pPr>
            <a:lvl4pPr lvl="3" algn="ctr">
              <a:spcBef>
                <a:spcPts val="0"/>
              </a:spcBef>
              <a:spcAft>
                <a:spcPts val="0"/>
              </a:spcAft>
              <a:buClr>
                <a:schemeClr val="dk2"/>
              </a:buClr>
              <a:buSzPts val="8600"/>
              <a:buNone/>
              <a:defRPr sz="8600">
                <a:solidFill>
                  <a:schemeClr val="dk2"/>
                </a:solidFill>
              </a:defRPr>
            </a:lvl4pPr>
            <a:lvl5pPr lvl="4" algn="ctr">
              <a:spcBef>
                <a:spcPts val="0"/>
              </a:spcBef>
              <a:spcAft>
                <a:spcPts val="0"/>
              </a:spcAft>
              <a:buClr>
                <a:schemeClr val="dk2"/>
              </a:buClr>
              <a:buSzPts val="8600"/>
              <a:buNone/>
              <a:defRPr sz="8600">
                <a:solidFill>
                  <a:schemeClr val="dk2"/>
                </a:solidFill>
              </a:defRPr>
            </a:lvl5pPr>
            <a:lvl6pPr lvl="5" algn="ctr">
              <a:spcBef>
                <a:spcPts val="0"/>
              </a:spcBef>
              <a:spcAft>
                <a:spcPts val="0"/>
              </a:spcAft>
              <a:buClr>
                <a:schemeClr val="dk2"/>
              </a:buClr>
              <a:buSzPts val="8600"/>
              <a:buNone/>
              <a:defRPr sz="8600">
                <a:solidFill>
                  <a:schemeClr val="dk2"/>
                </a:solidFill>
              </a:defRPr>
            </a:lvl6pPr>
            <a:lvl7pPr lvl="6" algn="ctr">
              <a:spcBef>
                <a:spcPts val="0"/>
              </a:spcBef>
              <a:spcAft>
                <a:spcPts val="0"/>
              </a:spcAft>
              <a:buClr>
                <a:schemeClr val="dk2"/>
              </a:buClr>
              <a:buSzPts val="8600"/>
              <a:buNone/>
              <a:defRPr sz="8600">
                <a:solidFill>
                  <a:schemeClr val="dk2"/>
                </a:solidFill>
              </a:defRPr>
            </a:lvl7pPr>
            <a:lvl8pPr lvl="7" algn="ctr">
              <a:spcBef>
                <a:spcPts val="0"/>
              </a:spcBef>
              <a:spcAft>
                <a:spcPts val="0"/>
              </a:spcAft>
              <a:buClr>
                <a:schemeClr val="dk2"/>
              </a:buClr>
              <a:buSzPts val="8600"/>
              <a:buNone/>
              <a:defRPr sz="8600">
                <a:solidFill>
                  <a:schemeClr val="dk2"/>
                </a:solidFill>
              </a:defRPr>
            </a:lvl8pPr>
            <a:lvl9pPr lvl="8" algn="ctr">
              <a:spcBef>
                <a:spcPts val="0"/>
              </a:spcBef>
              <a:spcAft>
                <a:spcPts val="0"/>
              </a:spcAft>
              <a:buClr>
                <a:schemeClr val="dk2"/>
              </a:buClr>
              <a:buSzPts val="8600"/>
              <a:buNone/>
              <a:defRPr sz="8600">
                <a:solidFill>
                  <a:schemeClr val="dk2"/>
                </a:solidFill>
              </a:defRPr>
            </a:lvl9pPr>
          </a:lstStyle>
          <a:p>
            <a:r>
              <a:t>xx%</a:t>
            </a:r>
          </a:p>
        </p:txBody>
      </p:sp>
      <p:sp>
        <p:nvSpPr>
          <p:cNvPr id="120" name="Google Shape;120;p11"/>
          <p:cNvSpPr txBox="1">
            <a:spLocks noGrp="1"/>
          </p:cNvSpPr>
          <p:nvPr>
            <p:ph type="body" idx="1"/>
          </p:nvPr>
        </p:nvSpPr>
        <p:spPr>
          <a:xfrm>
            <a:off x="1385850" y="2863850"/>
            <a:ext cx="6372300" cy="641100"/>
          </a:xfrm>
          <a:prstGeom prst="rect">
            <a:avLst/>
          </a:prstGeom>
        </p:spPr>
        <p:txBody>
          <a:bodyPr spcFirstLastPara="1" wrap="square" lIns="91425" tIns="91425" rIns="91425" bIns="91425" anchor="t" anchorCtr="0"/>
          <a:lstStyle>
            <a:lvl1pPr marL="457200" lvl="0" indent="-311150" algn="ctr">
              <a:spcBef>
                <a:spcPts val="0"/>
              </a:spcBef>
              <a:spcAft>
                <a:spcPts val="0"/>
              </a:spcAft>
              <a:buSzPts val="1300"/>
              <a:buChar char="●"/>
              <a:defRPr/>
            </a:lvl1pPr>
            <a:lvl2pPr marL="914400" lvl="1" indent="-298450" algn="ctr">
              <a:spcBef>
                <a:spcPts val="1600"/>
              </a:spcBef>
              <a:spcAft>
                <a:spcPts val="0"/>
              </a:spcAft>
              <a:buSzPts val="1100"/>
              <a:buChar char="○"/>
              <a:defRPr/>
            </a:lvl2pPr>
            <a:lvl3pPr marL="1371600" lvl="2" indent="-298450" algn="ctr">
              <a:spcBef>
                <a:spcPts val="1600"/>
              </a:spcBef>
              <a:spcAft>
                <a:spcPts val="0"/>
              </a:spcAft>
              <a:buSzPts val="1100"/>
              <a:buChar char="■"/>
              <a:defRPr/>
            </a:lvl3pPr>
            <a:lvl4pPr marL="1828800" lvl="3" indent="-298450" algn="ctr">
              <a:spcBef>
                <a:spcPts val="1600"/>
              </a:spcBef>
              <a:spcAft>
                <a:spcPts val="0"/>
              </a:spcAft>
              <a:buSzPts val="1100"/>
              <a:buChar char="●"/>
              <a:defRPr/>
            </a:lvl4pPr>
            <a:lvl5pPr marL="2286000" lvl="4" indent="-298450" algn="ctr">
              <a:spcBef>
                <a:spcPts val="1600"/>
              </a:spcBef>
              <a:spcAft>
                <a:spcPts val="0"/>
              </a:spcAft>
              <a:buSzPts val="1100"/>
              <a:buChar char="○"/>
              <a:defRPr/>
            </a:lvl5pPr>
            <a:lvl6pPr marL="2743200" lvl="5" indent="-298450" algn="ctr">
              <a:spcBef>
                <a:spcPts val="1600"/>
              </a:spcBef>
              <a:spcAft>
                <a:spcPts val="0"/>
              </a:spcAft>
              <a:buSzPts val="1100"/>
              <a:buChar char="■"/>
              <a:defRPr/>
            </a:lvl6pPr>
            <a:lvl7pPr marL="3200400" lvl="6" indent="-298450" algn="ctr">
              <a:spcBef>
                <a:spcPts val="1600"/>
              </a:spcBef>
              <a:spcAft>
                <a:spcPts val="0"/>
              </a:spcAft>
              <a:buSzPts val="1100"/>
              <a:buChar char="●"/>
              <a:defRPr/>
            </a:lvl7pPr>
            <a:lvl8pPr marL="3657600" lvl="7" indent="-298450" algn="ctr">
              <a:spcBef>
                <a:spcPts val="1600"/>
              </a:spcBef>
              <a:spcAft>
                <a:spcPts val="0"/>
              </a:spcAft>
              <a:buSzPts val="1100"/>
              <a:buChar char="○"/>
              <a:defRPr/>
            </a:lvl8pPr>
            <a:lvl9pPr marL="4114800" lvl="8" indent="-298450" algn="ctr">
              <a:spcBef>
                <a:spcPts val="1600"/>
              </a:spcBef>
              <a:spcAft>
                <a:spcPts val="1600"/>
              </a:spcAft>
              <a:buSzPts val="1100"/>
              <a:buChar char="■"/>
              <a:defRPr/>
            </a:lvl9pPr>
          </a:lstStyle>
          <a:p>
            <a:endParaRPr/>
          </a:p>
        </p:txBody>
      </p:sp>
      <p:sp>
        <p:nvSpPr>
          <p:cNvPr id="121" name="Google Shape;121;p11"/>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ru">
                <a:solidFill>
                  <a:srgbClr val="233A44"/>
                </a:solidFill>
              </a:rPr>
              <a:pPr/>
              <a:t>‹#›</a:t>
            </a:fld>
            <a:endParaRPr>
              <a:solidFill>
                <a:srgbClr val="233A44"/>
              </a:solidFill>
            </a:endParaRPr>
          </a:p>
        </p:txBody>
      </p:sp>
    </p:spTree>
    <p:extLst>
      <p:ext uri="{BB962C8B-B14F-4D97-AF65-F5344CB8AC3E}">
        <p14:creationId xmlns:p14="http://schemas.microsoft.com/office/powerpoint/2010/main" val="37391165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22"/>
        <p:cNvGrpSpPr/>
        <p:nvPr/>
      </p:nvGrpSpPr>
      <p:grpSpPr>
        <a:xfrm>
          <a:off x="0" y="0"/>
          <a:ext cx="0" cy="0"/>
          <a:chOff x="0" y="0"/>
          <a:chExt cx="0" cy="0"/>
        </a:xfrm>
      </p:grpSpPr>
      <p:sp>
        <p:nvSpPr>
          <p:cNvPr id="123" name="Google Shape;123;p12"/>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ru"/>
              <a:pPr marL="0" lvl="0" indent="0" algn="r" rtl="0">
                <a:spcBef>
                  <a:spcPts val="0"/>
                </a:spcBef>
                <a:spcAft>
                  <a:spcPts val="0"/>
                </a:spcAft>
                <a:buNone/>
              </a:pPr>
              <a:t>‹#›</a:t>
            </a:fld>
            <a:endParaRPr/>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22"/>
        <p:cNvGrpSpPr/>
        <p:nvPr/>
      </p:nvGrpSpPr>
      <p:grpSpPr>
        <a:xfrm>
          <a:off x="0" y="0"/>
          <a:ext cx="0" cy="0"/>
          <a:chOff x="0" y="0"/>
          <a:chExt cx="0" cy="0"/>
        </a:xfrm>
      </p:grpSpPr>
      <p:sp>
        <p:nvSpPr>
          <p:cNvPr id="123" name="Google Shape;123;p12"/>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ru">
                <a:solidFill>
                  <a:srgbClr val="233A44"/>
                </a:solidFill>
              </a:rPr>
              <a:pPr/>
              <a:t>‹#›</a:t>
            </a:fld>
            <a:endParaRPr>
              <a:solidFill>
                <a:srgbClr val="233A44"/>
              </a:solidFill>
            </a:endParaRPr>
          </a:p>
        </p:txBody>
      </p:sp>
    </p:spTree>
    <p:extLst>
      <p:ext uri="{BB962C8B-B14F-4D97-AF65-F5344CB8AC3E}">
        <p14:creationId xmlns:p14="http://schemas.microsoft.com/office/powerpoint/2010/main" val="2640076820"/>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matchingName="Title slide" type="title">
  <p:cSld name="Title slide">
    <p:bg>
      <p:bgPr>
        <a:solidFill>
          <a:schemeClr val="accent6"/>
        </a:solidFill>
        <a:effectLst/>
      </p:bgPr>
    </p:bg>
    <p:spTree>
      <p:nvGrpSpPr>
        <p:cNvPr id="1" name="Shape 9"/>
        <p:cNvGrpSpPr/>
        <p:nvPr/>
      </p:nvGrpSpPr>
      <p:grpSpPr>
        <a:xfrm>
          <a:off x="0" y="0"/>
          <a:ext cx="0" cy="0"/>
          <a:chOff x="0" y="0"/>
          <a:chExt cx="0" cy="0"/>
        </a:xfrm>
      </p:grpSpPr>
      <p:sp>
        <p:nvSpPr>
          <p:cNvPr id="10" name="Google Shape;10;p2"/>
          <p:cNvSpPr/>
          <p:nvPr/>
        </p:nvSpPr>
        <p:spPr>
          <a:xfrm>
            <a:off x="31" y="2824500"/>
            <a:ext cx="7370400" cy="2319000"/>
          </a:xfrm>
          <a:prstGeom prst="rtTriangle">
            <a:avLst/>
          </a:prstGeom>
          <a:solidFill>
            <a:schemeClr val="accent1"/>
          </a:solidFill>
          <a:ln>
            <a:noFill/>
          </a:ln>
        </p:spPr>
        <p:txBody>
          <a:bodyPr spcFirstLastPara="1" wrap="square" lIns="91425" tIns="91425" rIns="91425" bIns="91425" anchor="ctr" anchorCtr="0">
            <a:noAutofit/>
          </a:bodyPr>
          <a:lstStyle/>
          <a:p>
            <a:endParaRPr/>
          </a:p>
        </p:txBody>
      </p:sp>
      <p:sp>
        <p:nvSpPr>
          <p:cNvPr id="11" name="Google Shape;11;p2"/>
          <p:cNvSpPr/>
          <p:nvPr/>
        </p:nvSpPr>
        <p:spPr>
          <a:xfrm flipH="1">
            <a:off x="3582600" y="1550700"/>
            <a:ext cx="5561400" cy="3592800"/>
          </a:xfrm>
          <a:prstGeom prst="rtTriangle">
            <a:avLst/>
          </a:prstGeom>
          <a:solidFill>
            <a:schemeClr val="accent3"/>
          </a:solidFill>
          <a:ln>
            <a:noFill/>
          </a:ln>
        </p:spPr>
        <p:txBody>
          <a:bodyPr spcFirstLastPara="1" wrap="square" lIns="91425" tIns="91425" rIns="91425" bIns="91425" anchor="ctr" anchorCtr="0">
            <a:noAutofit/>
          </a:bodyPr>
          <a:lstStyle/>
          <a:p>
            <a:endParaRPr/>
          </a:p>
        </p:txBody>
      </p:sp>
      <p:sp>
        <p:nvSpPr>
          <p:cNvPr id="12" name="Google Shape;12;p2"/>
          <p:cNvSpPr/>
          <p:nvPr/>
        </p:nvSpPr>
        <p:spPr>
          <a:xfrm rot="10800000">
            <a:off x="5058905" y="0"/>
            <a:ext cx="4085100" cy="2052600"/>
          </a:xfrm>
          <a:prstGeom prst="rtTriangle">
            <a:avLst/>
          </a:prstGeom>
          <a:solidFill>
            <a:schemeClr val="dk2"/>
          </a:solidFill>
          <a:ln>
            <a:noFill/>
          </a:ln>
        </p:spPr>
        <p:txBody>
          <a:bodyPr spcFirstLastPara="1" wrap="square" lIns="91425" tIns="91425" rIns="91425" bIns="91425" anchor="ctr" anchorCtr="0">
            <a:noAutofit/>
          </a:bodyPr>
          <a:lstStyle/>
          <a:p>
            <a:endParaRPr/>
          </a:p>
        </p:txBody>
      </p:sp>
      <p:sp>
        <p:nvSpPr>
          <p:cNvPr id="13" name="Google Shape;13;p2"/>
          <p:cNvSpPr/>
          <p:nvPr/>
        </p:nvSpPr>
        <p:spPr>
          <a:xfrm>
            <a:off x="20327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endParaRPr/>
          </a:p>
        </p:txBody>
      </p:sp>
      <p:grpSp>
        <p:nvGrpSpPr>
          <p:cNvPr id="14" name="Google Shape;14;p2"/>
          <p:cNvGrpSpPr/>
          <p:nvPr/>
        </p:nvGrpSpPr>
        <p:grpSpPr>
          <a:xfrm>
            <a:off x="255200" y="592"/>
            <a:ext cx="2250363" cy="1044300"/>
            <a:chOff x="255200" y="592"/>
            <a:chExt cx="2250363" cy="1044300"/>
          </a:xfrm>
        </p:grpSpPr>
        <p:sp>
          <p:nvSpPr>
            <p:cNvPr id="15" name="Google Shape;15;p2"/>
            <p:cNvSpPr/>
            <p:nvPr/>
          </p:nvSpPr>
          <p:spPr>
            <a:xfrm>
              <a:off x="764063" y="592"/>
              <a:ext cx="1741500" cy="10443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endParaRPr/>
            </a:p>
          </p:txBody>
        </p:sp>
        <p:sp>
          <p:nvSpPr>
            <p:cNvPr id="16" name="Google Shape;16;p2"/>
            <p:cNvSpPr/>
            <p:nvPr/>
          </p:nvSpPr>
          <p:spPr>
            <a:xfrm>
              <a:off x="509632" y="592"/>
              <a:ext cx="1741500" cy="10443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endParaRPr/>
            </a:p>
          </p:txBody>
        </p:sp>
        <p:sp>
          <p:nvSpPr>
            <p:cNvPr id="17" name="Google Shape;17;p2"/>
            <p:cNvSpPr/>
            <p:nvPr/>
          </p:nvSpPr>
          <p:spPr>
            <a:xfrm>
              <a:off x="255200" y="592"/>
              <a:ext cx="1741500" cy="10443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endParaRPr/>
            </a:p>
          </p:txBody>
        </p:sp>
      </p:grpSp>
      <p:grpSp>
        <p:nvGrpSpPr>
          <p:cNvPr id="18" name="Google Shape;18;p2"/>
          <p:cNvGrpSpPr/>
          <p:nvPr/>
        </p:nvGrpSpPr>
        <p:grpSpPr>
          <a:xfrm>
            <a:off x="905395" y="592"/>
            <a:ext cx="2250363" cy="1044300"/>
            <a:chOff x="905395" y="592"/>
            <a:chExt cx="2250363" cy="1044300"/>
          </a:xfrm>
        </p:grpSpPr>
        <p:sp>
          <p:nvSpPr>
            <p:cNvPr id="19" name="Google Shape;19;p2"/>
            <p:cNvSpPr/>
            <p:nvPr/>
          </p:nvSpPr>
          <p:spPr>
            <a:xfrm>
              <a:off x="1414258" y="592"/>
              <a:ext cx="1741500" cy="1044300"/>
            </a:xfrm>
            <a:prstGeom prst="parallelogram">
              <a:avLst>
                <a:gd name="adj" fmla="val 153193"/>
              </a:avLst>
            </a:prstGeom>
            <a:solidFill>
              <a:schemeClr val="accent6"/>
            </a:solidFill>
            <a:ln>
              <a:noFill/>
            </a:ln>
          </p:spPr>
          <p:txBody>
            <a:bodyPr spcFirstLastPara="1" wrap="square" lIns="91425" tIns="91425" rIns="91425" bIns="91425" anchor="ctr" anchorCtr="0">
              <a:noAutofit/>
            </a:bodyPr>
            <a:lstStyle/>
            <a:p>
              <a:endParaRPr/>
            </a:p>
          </p:txBody>
        </p:sp>
        <p:sp>
          <p:nvSpPr>
            <p:cNvPr id="20" name="Google Shape;20;p2"/>
            <p:cNvSpPr/>
            <p:nvPr/>
          </p:nvSpPr>
          <p:spPr>
            <a:xfrm>
              <a:off x="1159826" y="592"/>
              <a:ext cx="1741500" cy="1044300"/>
            </a:xfrm>
            <a:prstGeom prst="parallelogram">
              <a:avLst>
                <a:gd name="adj" fmla="val 153193"/>
              </a:avLst>
            </a:prstGeom>
            <a:solidFill>
              <a:schemeClr val="accent6"/>
            </a:solidFill>
            <a:ln>
              <a:noFill/>
            </a:ln>
          </p:spPr>
          <p:txBody>
            <a:bodyPr spcFirstLastPara="1" wrap="square" lIns="91425" tIns="91425" rIns="91425" bIns="91425" anchor="ctr" anchorCtr="0">
              <a:noAutofit/>
            </a:bodyPr>
            <a:lstStyle/>
            <a:p>
              <a:endParaRPr/>
            </a:p>
          </p:txBody>
        </p:sp>
        <p:sp>
          <p:nvSpPr>
            <p:cNvPr id="21" name="Google Shape;21;p2"/>
            <p:cNvSpPr/>
            <p:nvPr/>
          </p:nvSpPr>
          <p:spPr>
            <a:xfrm>
              <a:off x="905395" y="592"/>
              <a:ext cx="1741500" cy="1044300"/>
            </a:xfrm>
            <a:prstGeom prst="parallelogram">
              <a:avLst>
                <a:gd name="adj" fmla="val 153193"/>
              </a:avLst>
            </a:prstGeom>
            <a:solidFill>
              <a:schemeClr val="accent6"/>
            </a:solidFill>
            <a:ln>
              <a:noFill/>
            </a:ln>
          </p:spPr>
          <p:txBody>
            <a:bodyPr spcFirstLastPara="1" wrap="square" lIns="91425" tIns="91425" rIns="91425" bIns="91425" anchor="ctr" anchorCtr="0">
              <a:noAutofit/>
            </a:bodyPr>
            <a:lstStyle/>
            <a:p>
              <a:endParaRPr/>
            </a:p>
          </p:txBody>
        </p:sp>
      </p:grpSp>
      <p:grpSp>
        <p:nvGrpSpPr>
          <p:cNvPr id="22" name="Google Shape;22;p2"/>
          <p:cNvGrpSpPr/>
          <p:nvPr/>
        </p:nvGrpSpPr>
        <p:grpSpPr>
          <a:xfrm>
            <a:off x="7057468" y="5088"/>
            <a:ext cx="1851282" cy="752108"/>
            <a:chOff x="6917201" y="0"/>
            <a:chExt cx="2227777" cy="863400"/>
          </a:xfrm>
        </p:grpSpPr>
        <p:sp>
          <p:nvSpPr>
            <p:cNvPr id="23" name="Google Shape;23;p2"/>
            <p:cNvSpPr/>
            <p:nvPr/>
          </p:nvSpPr>
          <p:spPr>
            <a:xfrm>
              <a:off x="7641677"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endParaRPr/>
            </a:p>
          </p:txBody>
        </p:sp>
        <p:sp>
          <p:nvSpPr>
            <p:cNvPr id="24" name="Google Shape;24;p2"/>
            <p:cNvSpPr/>
            <p:nvPr/>
          </p:nvSpPr>
          <p:spPr>
            <a:xfrm>
              <a:off x="7279439"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endParaRPr/>
            </a:p>
          </p:txBody>
        </p:sp>
        <p:sp>
          <p:nvSpPr>
            <p:cNvPr id="25" name="Google Shape;25;p2"/>
            <p:cNvSpPr/>
            <p:nvPr/>
          </p:nvSpPr>
          <p:spPr>
            <a:xfrm>
              <a:off x="6917201"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endParaRPr/>
            </a:p>
          </p:txBody>
        </p:sp>
      </p:grpSp>
      <p:grpSp>
        <p:nvGrpSpPr>
          <p:cNvPr id="26" name="Google Shape;26;p2"/>
          <p:cNvGrpSpPr/>
          <p:nvPr/>
        </p:nvGrpSpPr>
        <p:grpSpPr>
          <a:xfrm>
            <a:off x="6553032" y="4217852"/>
            <a:ext cx="2389068" cy="925737"/>
            <a:chOff x="6917201" y="0"/>
            <a:chExt cx="2227777" cy="863400"/>
          </a:xfrm>
        </p:grpSpPr>
        <p:sp>
          <p:nvSpPr>
            <p:cNvPr id="27" name="Google Shape;27;p2"/>
            <p:cNvSpPr/>
            <p:nvPr/>
          </p:nvSpPr>
          <p:spPr>
            <a:xfrm>
              <a:off x="7641677" y="0"/>
              <a:ext cx="1503300" cy="863400"/>
            </a:xfrm>
            <a:prstGeom prst="parallelogram">
              <a:avLst>
                <a:gd name="adj" fmla="val 158024"/>
              </a:avLst>
            </a:prstGeom>
            <a:solidFill>
              <a:schemeClr val="dk1"/>
            </a:solidFill>
            <a:ln>
              <a:noFill/>
            </a:ln>
          </p:spPr>
          <p:txBody>
            <a:bodyPr spcFirstLastPara="1" wrap="square" lIns="91425" tIns="91425" rIns="91425" bIns="91425" anchor="ctr" anchorCtr="0">
              <a:noAutofit/>
            </a:bodyPr>
            <a:lstStyle/>
            <a:p>
              <a:endParaRPr/>
            </a:p>
          </p:txBody>
        </p:sp>
        <p:sp>
          <p:nvSpPr>
            <p:cNvPr id="28" name="Google Shape;28;p2"/>
            <p:cNvSpPr/>
            <p:nvPr/>
          </p:nvSpPr>
          <p:spPr>
            <a:xfrm>
              <a:off x="7279439" y="0"/>
              <a:ext cx="1503300" cy="863400"/>
            </a:xfrm>
            <a:prstGeom prst="parallelogram">
              <a:avLst>
                <a:gd name="adj" fmla="val 158024"/>
              </a:avLst>
            </a:prstGeom>
            <a:solidFill>
              <a:schemeClr val="dk1"/>
            </a:solidFill>
            <a:ln>
              <a:noFill/>
            </a:ln>
          </p:spPr>
          <p:txBody>
            <a:bodyPr spcFirstLastPara="1" wrap="square" lIns="91425" tIns="91425" rIns="91425" bIns="91425" anchor="ctr" anchorCtr="0">
              <a:noAutofit/>
            </a:bodyPr>
            <a:lstStyle/>
            <a:p>
              <a:endParaRPr/>
            </a:p>
          </p:txBody>
        </p:sp>
        <p:sp>
          <p:nvSpPr>
            <p:cNvPr id="29" name="Google Shape;29;p2"/>
            <p:cNvSpPr/>
            <p:nvPr/>
          </p:nvSpPr>
          <p:spPr>
            <a:xfrm>
              <a:off x="6917201" y="0"/>
              <a:ext cx="1503300" cy="863400"/>
            </a:xfrm>
            <a:prstGeom prst="parallelogram">
              <a:avLst>
                <a:gd name="adj" fmla="val 158024"/>
              </a:avLst>
            </a:prstGeom>
            <a:solidFill>
              <a:schemeClr val="dk1"/>
            </a:solidFill>
            <a:ln>
              <a:noFill/>
            </a:ln>
          </p:spPr>
          <p:txBody>
            <a:bodyPr spcFirstLastPara="1" wrap="square" lIns="91425" tIns="91425" rIns="91425" bIns="91425" anchor="ctr" anchorCtr="0">
              <a:noAutofit/>
            </a:bodyPr>
            <a:lstStyle/>
            <a:p>
              <a:endParaRPr/>
            </a:p>
          </p:txBody>
        </p:sp>
      </p:grpSp>
      <p:grpSp>
        <p:nvGrpSpPr>
          <p:cNvPr id="30" name="Google Shape;30;p2"/>
          <p:cNvGrpSpPr/>
          <p:nvPr/>
        </p:nvGrpSpPr>
        <p:grpSpPr>
          <a:xfrm>
            <a:off x="199149" y="4055652"/>
            <a:ext cx="2795414" cy="1083308"/>
            <a:chOff x="6917201" y="0"/>
            <a:chExt cx="2227777" cy="863400"/>
          </a:xfrm>
        </p:grpSpPr>
        <p:sp>
          <p:nvSpPr>
            <p:cNvPr id="31" name="Google Shape;31;p2"/>
            <p:cNvSpPr/>
            <p:nvPr/>
          </p:nvSpPr>
          <p:spPr>
            <a:xfrm>
              <a:off x="7641677"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endParaRPr/>
            </a:p>
          </p:txBody>
        </p:sp>
        <p:sp>
          <p:nvSpPr>
            <p:cNvPr id="32" name="Google Shape;32;p2"/>
            <p:cNvSpPr/>
            <p:nvPr/>
          </p:nvSpPr>
          <p:spPr>
            <a:xfrm>
              <a:off x="7279439"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endParaRPr/>
            </a:p>
          </p:txBody>
        </p:sp>
        <p:sp>
          <p:nvSpPr>
            <p:cNvPr id="33" name="Google Shape;33;p2"/>
            <p:cNvSpPr/>
            <p:nvPr/>
          </p:nvSpPr>
          <p:spPr>
            <a:xfrm>
              <a:off x="6917201"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endParaRPr/>
            </a:p>
          </p:txBody>
        </p:sp>
      </p:grpSp>
      <p:sp>
        <p:nvSpPr>
          <p:cNvPr id="34" name="Google Shape;34;p2"/>
          <p:cNvSpPr txBox="1">
            <a:spLocks noGrp="1"/>
          </p:cNvSpPr>
          <p:nvPr>
            <p:ph type="ctrTitle"/>
          </p:nvPr>
        </p:nvSpPr>
        <p:spPr>
          <a:xfrm>
            <a:off x="1858703" y="1822833"/>
            <a:ext cx="5361300" cy="1448100"/>
          </a:xfrm>
          <a:prstGeom prst="rect">
            <a:avLst/>
          </a:prstGeom>
        </p:spPr>
        <p:txBody>
          <a:bodyPr spcFirstLastPara="1" wrap="square" lIns="91425" tIns="91425" rIns="91425" bIns="91425" anchor="ctr" anchorCtr="0"/>
          <a:lstStyle>
            <a:lvl1pPr lvl="0" algn="ctr">
              <a:spcBef>
                <a:spcPts val="0"/>
              </a:spcBef>
              <a:spcAft>
                <a:spcPts val="0"/>
              </a:spcAft>
              <a:buSzPts val="3800"/>
              <a:buNone/>
              <a:defRPr sz="3800"/>
            </a:lvl1pPr>
            <a:lvl2pPr lvl="1" algn="ctr">
              <a:spcBef>
                <a:spcPts val="0"/>
              </a:spcBef>
              <a:spcAft>
                <a:spcPts val="0"/>
              </a:spcAft>
              <a:buSzPts val="3800"/>
              <a:buNone/>
              <a:defRPr sz="3800"/>
            </a:lvl2pPr>
            <a:lvl3pPr lvl="2" algn="ctr">
              <a:spcBef>
                <a:spcPts val="0"/>
              </a:spcBef>
              <a:spcAft>
                <a:spcPts val="0"/>
              </a:spcAft>
              <a:buSzPts val="3800"/>
              <a:buNone/>
              <a:defRPr sz="3800"/>
            </a:lvl3pPr>
            <a:lvl4pPr lvl="3" algn="ctr">
              <a:spcBef>
                <a:spcPts val="0"/>
              </a:spcBef>
              <a:spcAft>
                <a:spcPts val="0"/>
              </a:spcAft>
              <a:buSzPts val="3800"/>
              <a:buNone/>
              <a:defRPr sz="3800"/>
            </a:lvl4pPr>
            <a:lvl5pPr lvl="4" algn="ctr">
              <a:spcBef>
                <a:spcPts val="0"/>
              </a:spcBef>
              <a:spcAft>
                <a:spcPts val="0"/>
              </a:spcAft>
              <a:buSzPts val="3800"/>
              <a:buNone/>
              <a:defRPr sz="3800"/>
            </a:lvl5pPr>
            <a:lvl6pPr lvl="5" algn="ctr">
              <a:spcBef>
                <a:spcPts val="0"/>
              </a:spcBef>
              <a:spcAft>
                <a:spcPts val="0"/>
              </a:spcAft>
              <a:buSzPts val="3800"/>
              <a:buNone/>
              <a:defRPr sz="3800"/>
            </a:lvl6pPr>
            <a:lvl7pPr lvl="6" algn="ctr">
              <a:spcBef>
                <a:spcPts val="0"/>
              </a:spcBef>
              <a:spcAft>
                <a:spcPts val="0"/>
              </a:spcAft>
              <a:buSzPts val="3800"/>
              <a:buNone/>
              <a:defRPr sz="3800"/>
            </a:lvl7pPr>
            <a:lvl8pPr lvl="7" algn="ctr">
              <a:spcBef>
                <a:spcPts val="0"/>
              </a:spcBef>
              <a:spcAft>
                <a:spcPts val="0"/>
              </a:spcAft>
              <a:buSzPts val="3800"/>
              <a:buNone/>
              <a:defRPr sz="3800"/>
            </a:lvl8pPr>
            <a:lvl9pPr lvl="8" algn="ctr">
              <a:spcBef>
                <a:spcPts val="0"/>
              </a:spcBef>
              <a:spcAft>
                <a:spcPts val="0"/>
              </a:spcAft>
              <a:buSzPts val="3800"/>
              <a:buNone/>
              <a:defRPr sz="3800"/>
            </a:lvl9pPr>
          </a:lstStyle>
          <a:p>
            <a:endParaRPr/>
          </a:p>
        </p:txBody>
      </p:sp>
      <p:sp>
        <p:nvSpPr>
          <p:cNvPr id="35" name="Google Shape;35;p2"/>
          <p:cNvSpPr txBox="1">
            <a:spLocks noGrp="1"/>
          </p:cNvSpPr>
          <p:nvPr>
            <p:ph type="subTitle" idx="1"/>
          </p:nvPr>
        </p:nvSpPr>
        <p:spPr>
          <a:xfrm>
            <a:off x="1858700" y="3413158"/>
            <a:ext cx="5361300" cy="5226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Clr>
                <a:schemeClr val="lt1"/>
              </a:buClr>
              <a:buSzPts val="1600"/>
              <a:buNone/>
              <a:defRPr sz="1600">
                <a:solidFill>
                  <a:schemeClr val="lt1"/>
                </a:solidFill>
              </a:defRPr>
            </a:lvl1pPr>
            <a:lvl2pPr lvl="1" algn="ctr">
              <a:lnSpc>
                <a:spcPct val="100000"/>
              </a:lnSpc>
              <a:spcBef>
                <a:spcPts val="0"/>
              </a:spcBef>
              <a:spcAft>
                <a:spcPts val="0"/>
              </a:spcAft>
              <a:buClr>
                <a:schemeClr val="lt1"/>
              </a:buClr>
              <a:buSzPts val="1600"/>
              <a:buNone/>
              <a:defRPr sz="1600">
                <a:solidFill>
                  <a:schemeClr val="lt1"/>
                </a:solidFill>
              </a:defRPr>
            </a:lvl2pPr>
            <a:lvl3pPr lvl="2" algn="ctr">
              <a:lnSpc>
                <a:spcPct val="100000"/>
              </a:lnSpc>
              <a:spcBef>
                <a:spcPts val="0"/>
              </a:spcBef>
              <a:spcAft>
                <a:spcPts val="0"/>
              </a:spcAft>
              <a:buClr>
                <a:schemeClr val="lt1"/>
              </a:buClr>
              <a:buSzPts val="1600"/>
              <a:buNone/>
              <a:defRPr sz="1600">
                <a:solidFill>
                  <a:schemeClr val="lt1"/>
                </a:solidFill>
              </a:defRPr>
            </a:lvl3pPr>
            <a:lvl4pPr lvl="3" algn="ctr">
              <a:lnSpc>
                <a:spcPct val="100000"/>
              </a:lnSpc>
              <a:spcBef>
                <a:spcPts val="0"/>
              </a:spcBef>
              <a:spcAft>
                <a:spcPts val="0"/>
              </a:spcAft>
              <a:buClr>
                <a:schemeClr val="lt1"/>
              </a:buClr>
              <a:buSzPts val="1600"/>
              <a:buNone/>
              <a:defRPr sz="1600">
                <a:solidFill>
                  <a:schemeClr val="lt1"/>
                </a:solidFill>
              </a:defRPr>
            </a:lvl4pPr>
            <a:lvl5pPr lvl="4" algn="ctr">
              <a:lnSpc>
                <a:spcPct val="100000"/>
              </a:lnSpc>
              <a:spcBef>
                <a:spcPts val="0"/>
              </a:spcBef>
              <a:spcAft>
                <a:spcPts val="0"/>
              </a:spcAft>
              <a:buClr>
                <a:schemeClr val="lt1"/>
              </a:buClr>
              <a:buSzPts val="1600"/>
              <a:buNone/>
              <a:defRPr sz="1600">
                <a:solidFill>
                  <a:schemeClr val="lt1"/>
                </a:solidFill>
              </a:defRPr>
            </a:lvl5pPr>
            <a:lvl6pPr lvl="5" algn="ctr">
              <a:lnSpc>
                <a:spcPct val="100000"/>
              </a:lnSpc>
              <a:spcBef>
                <a:spcPts val="0"/>
              </a:spcBef>
              <a:spcAft>
                <a:spcPts val="0"/>
              </a:spcAft>
              <a:buClr>
                <a:schemeClr val="lt1"/>
              </a:buClr>
              <a:buSzPts val="1600"/>
              <a:buNone/>
              <a:defRPr sz="1600">
                <a:solidFill>
                  <a:schemeClr val="lt1"/>
                </a:solidFill>
              </a:defRPr>
            </a:lvl6pPr>
            <a:lvl7pPr lvl="6" algn="ctr">
              <a:lnSpc>
                <a:spcPct val="100000"/>
              </a:lnSpc>
              <a:spcBef>
                <a:spcPts val="0"/>
              </a:spcBef>
              <a:spcAft>
                <a:spcPts val="0"/>
              </a:spcAft>
              <a:buClr>
                <a:schemeClr val="lt1"/>
              </a:buClr>
              <a:buSzPts val="1600"/>
              <a:buNone/>
              <a:defRPr sz="1600">
                <a:solidFill>
                  <a:schemeClr val="lt1"/>
                </a:solidFill>
              </a:defRPr>
            </a:lvl7pPr>
            <a:lvl8pPr lvl="7" algn="ctr">
              <a:lnSpc>
                <a:spcPct val="100000"/>
              </a:lnSpc>
              <a:spcBef>
                <a:spcPts val="0"/>
              </a:spcBef>
              <a:spcAft>
                <a:spcPts val="0"/>
              </a:spcAft>
              <a:buClr>
                <a:schemeClr val="lt1"/>
              </a:buClr>
              <a:buSzPts val="1600"/>
              <a:buNone/>
              <a:defRPr sz="1600">
                <a:solidFill>
                  <a:schemeClr val="lt1"/>
                </a:solidFill>
              </a:defRPr>
            </a:lvl8pPr>
            <a:lvl9pPr lvl="8" algn="ctr">
              <a:lnSpc>
                <a:spcPct val="100000"/>
              </a:lnSpc>
              <a:spcBef>
                <a:spcPts val="0"/>
              </a:spcBef>
              <a:spcAft>
                <a:spcPts val="0"/>
              </a:spcAft>
              <a:buClr>
                <a:schemeClr val="lt1"/>
              </a:buClr>
              <a:buSzPts val="1600"/>
              <a:buNone/>
              <a:defRPr sz="1600">
                <a:solidFill>
                  <a:schemeClr val="lt1"/>
                </a:solidFill>
              </a:defRPr>
            </a:lvl9pPr>
          </a:lstStyle>
          <a:p>
            <a:endParaRPr/>
          </a:p>
        </p:txBody>
      </p:sp>
      <p:sp>
        <p:nvSpPr>
          <p:cNvPr id="36" name="Google Shape;36;p2"/>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ru">
                <a:solidFill>
                  <a:srgbClr val="233A44"/>
                </a:solidFill>
              </a:rPr>
              <a:pPr/>
              <a:t>‹#›</a:t>
            </a:fld>
            <a:endParaRPr>
              <a:solidFill>
                <a:srgbClr val="233A44"/>
              </a:solidFill>
            </a:endParaRPr>
          </a:p>
        </p:txBody>
      </p:sp>
    </p:spTree>
    <p:extLst>
      <p:ext uri="{BB962C8B-B14F-4D97-AF65-F5344CB8AC3E}">
        <p14:creationId xmlns:p14="http://schemas.microsoft.com/office/powerpoint/2010/main" val="4183821773"/>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bg>
      <p:bgPr>
        <a:solidFill>
          <a:schemeClr val="accent3"/>
        </a:solidFill>
        <a:effectLst/>
      </p:bgPr>
    </p:bg>
    <p:spTree>
      <p:nvGrpSpPr>
        <p:cNvPr id="1" name="Shape 37"/>
        <p:cNvGrpSpPr/>
        <p:nvPr/>
      </p:nvGrpSpPr>
      <p:grpSpPr>
        <a:xfrm>
          <a:off x="0" y="0"/>
          <a:ext cx="0" cy="0"/>
          <a:chOff x="0" y="0"/>
          <a:chExt cx="0" cy="0"/>
        </a:xfrm>
      </p:grpSpPr>
      <p:sp>
        <p:nvSpPr>
          <p:cNvPr id="38" name="Google Shape;38;p3"/>
          <p:cNvSpPr/>
          <p:nvPr/>
        </p:nvSpPr>
        <p:spPr>
          <a:xfrm flipH="1">
            <a:off x="4757100" y="2309400"/>
            <a:ext cx="4386900" cy="2834100"/>
          </a:xfrm>
          <a:prstGeom prst="rtTriangle">
            <a:avLst/>
          </a:prstGeom>
          <a:solidFill>
            <a:schemeClr val="dk1"/>
          </a:solidFill>
          <a:ln>
            <a:noFill/>
          </a:ln>
        </p:spPr>
        <p:txBody>
          <a:bodyPr spcFirstLastPara="1" wrap="square" lIns="91425" tIns="91425" rIns="91425" bIns="91425" anchor="ctr" anchorCtr="0">
            <a:noAutofit/>
          </a:bodyPr>
          <a:lstStyle/>
          <a:p>
            <a:endParaRPr/>
          </a:p>
        </p:txBody>
      </p:sp>
      <p:grpSp>
        <p:nvGrpSpPr>
          <p:cNvPr id="39" name="Google Shape;39;p3"/>
          <p:cNvGrpSpPr/>
          <p:nvPr/>
        </p:nvGrpSpPr>
        <p:grpSpPr>
          <a:xfrm>
            <a:off x="5594191" y="3961115"/>
            <a:ext cx="2910145" cy="1182340"/>
            <a:chOff x="6917201" y="0"/>
            <a:chExt cx="2227777" cy="863400"/>
          </a:xfrm>
        </p:grpSpPr>
        <p:sp>
          <p:nvSpPr>
            <p:cNvPr id="40" name="Google Shape;40;p3"/>
            <p:cNvSpPr/>
            <p:nvPr/>
          </p:nvSpPr>
          <p:spPr>
            <a:xfrm>
              <a:off x="7641677"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endParaRPr/>
            </a:p>
          </p:txBody>
        </p:sp>
        <p:sp>
          <p:nvSpPr>
            <p:cNvPr id="41" name="Google Shape;41;p3"/>
            <p:cNvSpPr/>
            <p:nvPr/>
          </p:nvSpPr>
          <p:spPr>
            <a:xfrm>
              <a:off x="7279439"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endParaRPr/>
            </a:p>
          </p:txBody>
        </p:sp>
        <p:sp>
          <p:nvSpPr>
            <p:cNvPr id="42" name="Google Shape;42;p3"/>
            <p:cNvSpPr/>
            <p:nvPr/>
          </p:nvSpPr>
          <p:spPr>
            <a:xfrm>
              <a:off x="6917201"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endParaRPr/>
            </a:p>
          </p:txBody>
        </p:sp>
      </p:grpSp>
      <p:grpSp>
        <p:nvGrpSpPr>
          <p:cNvPr id="43" name="Google Shape;43;p3"/>
          <p:cNvGrpSpPr/>
          <p:nvPr/>
        </p:nvGrpSpPr>
        <p:grpSpPr>
          <a:xfrm>
            <a:off x="199149" y="2"/>
            <a:ext cx="2795414" cy="1083308"/>
            <a:chOff x="6917201" y="0"/>
            <a:chExt cx="2227777" cy="863400"/>
          </a:xfrm>
        </p:grpSpPr>
        <p:sp>
          <p:nvSpPr>
            <p:cNvPr id="44" name="Google Shape;44;p3"/>
            <p:cNvSpPr/>
            <p:nvPr/>
          </p:nvSpPr>
          <p:spPr>
            <a:xfrm>
              <a:off x="7641677"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endParaRPr/>
            </a:p>
          </p:txBody>
        </p:sp>
        <p:sp>
          <p:nvSpPr>
            <p:cNvPr id="45" name="Google Shape;45;p3"/>
            <p:cNvSpPr/>
            <p:nvPr/>
          </p:nvSpPr>
          <p:spPr>
            <a:xfrm>
              <a:off x="7279439"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endParaRPr/>
            </a:p>
          </p:txBody>
        </p:sp>
        <p:sp>
          <p:nvSpPr>
            <p:cNvPr id="46" name="Google Shape;46;p3"/>
            <p:cNvSpPr/>
            <p:nvPr/>
          </p:nvSpPr>
          <p:spPr>
            <a:xfrm>
              <a:off x="6917201"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endParaRPr/>
            </a:p>
          </p:txBody>
        </p:sp>
      </p:grpSp>
      <p:sp>
        <p:nvSpPr>
          <p:cNvPr id="47" name="Google Shape;47;p3"/>
          <p:cNvSpPr txBox="1">
            <a:spLocks noGrp="1"/>
          </p:cNvSpPr>
          <p:nvPr>
            <p:ph type="title"/>
          </p:nvPr>
        </p:nvSpPr>
        <p:spPr>
          <a:xfrm>
            <a:off x="1888684" y="1746100"/>
            <a:ext cx="5377500" cy="1646100"/>
          </a:xfrm>
          <a:prstGeom prst="rect">
            <a:avLst/>
          </a:prstGeom>
        </p:spPr>
        <p:txBody>
          <a:bodyPr spcFirstLastPara="1" wrap="square" lIns="91425" tIns="91425" rIns="91425" bIns="91425" anchor="ctr" anchorCtr="0"/>
          <a:lstStyle>
            <a:lvl1pPr lvl="0" algn="ctr">
              <a:spcBef>
                <a:spcPts val="0"/>
              </a:spcBef>
              <a:spcAft>
                <a:spcPts val="0"/>
              </a:spcAft>
              <a:buClr>
                <a:schemeClr val="dk2"/>
              </a:buClr>
              <a:buSzPts val="3200"/>
              <a:buNone/>
              <a:defRPr sz="3200">
                <a:solidFill>
                  <a:schemeClr val="dk2"/>
                </a:solidFill>
              </a:defRPr>
            </a:lvl1pPr>
            <a:lvl2pPr lvl="1" algn="ctr">
              <a:spcBef>
                <a:spcPts val="0"/>
              </a:spcBef>
              <a:spcAft>
                <a:spcPts val="0"/>
              </a:spcAft>
              <a:buClr>
                <a:schemeClr val="dk2"/>
              </a:buClr>
              <a:buSzPts val="3200"/>
              <a:buNone/>
              <a:defRPr sz="3200">
                <a:solidFill>
                  <a:schemeClr val="dk2"/>
                </a:solidFill>
              </a:defRPr>
            </a:lvl2pPr>
            <a:lvl3pPr lvl="2" algn="ctr">
              <a:spcBef>
                <a:spcPts val="0"/>
              </a:spcBef>
              <a:spcAft>
                <a:spcPts val="0"/>
              </a:spcAft>
              <a:buClr>
                <a:schemeClr val="dk2"/>
              </a:buClr>
              <a:buSzPts val="3200"/>
              <a:buNone/>
              <a:defRPr sz="3200">
                <a:solidFill>
                  <a:schemeClr val="dk2"/>
                </a:solidFill>
              </a:defRPr>
            </a:lvl3pPr>
            <a:lvl4pPr lvl="3" algn="ctr">
              <a:spcBef>
                <a:spcPts val="0"/>
              </a:spcBef>
              <a:spcAft>
                <a:spcPts val="0"/>
              </a:spcAft>
              <a:buClr>
                <a:schemeClr val="dk2"/>
              </a:buClr>
              <a:buSzPts val="3200"/>
              <a:buNone/>
              <a:defRPr sz="3200">
                <a:solidFill>
                  <a:schemeClr val="dk2"/>
                </a:solidFill>
              </a:defRPr>
            </a:lvl4pPr>
            <a:lvl5pPr lvl="4" algn="ctr">
              <a:spcBef>
                <a:spcPts val="0"/>
              </a:spcBef>
              <a:spcAft>
                <a:spcPts val="0"/>
              </a:spcAft>
              <a:buClr>
                <a:schemeClr val="dk2"/>
              </a:buClr>
              <a:buSzPts val="3200"/>
              <a:buNone/>
              <a:defRPr sz="3200">
                <a:solidFill>
                  <a:schemeClr val="dk2"/>
                </a:solidFill>
              </a:defRPr>
            </a:lvl5pPr>
            <a:lvl6pPr lvl="5" algn="ctr">
              <a:spcBef>
                <a:spcPts val="0"/>
              </a:spcBef>
              <a:spcAft>
                <a:spcPts val="0"/>
              </a:spcAft>
              <a:buClr>
                <a:schemeClr val="dk2"/>
              </a:buClr>
              <a:buSzPts val="3200"/>
              <a:buNone/>
              <a:defRPr sz="3200">
                <a:solidFill>
                  <a:schemeClr val="dk2"/>
                </a:solidFill>
              </a:defRPr>
            </a:lvl6pPr>
            <a:lvl7pPr lvl="6" algn="ctr">
              <a:spcBef>
                <a:spcPts val="0"/>
              </a:spcBef>
              <a:spcAft>
                <a:spcPts val="0"/>
              </a:spcAft>
              <a:buClr>
                <a:schemeClr val="dk2"/>
              </a:buClr>
              <a:buSzPts val="3200"/>
              <a:buNone/>
              <a:defRPr sz="3200">
                <a:solidFill>
                  <a:schemeClr val="dk2"/>
                </a:solidFill>
              </a:defRPr>
            </a:lvl7pPr>
            <a:lvl8pPr lvl="7" algn="ctr">
              <a:spcBef>
                <a:spcPts val="0"/>
              </a:spcBef>
              <a:spcAft>
                <a:spcPts val="0"/>
              </a:spcAft>
              <a:buClr>
                <a:schemeClr val="dk2"/>
              </a:buClr>
              <a:buSzPts val="3200"/>
              <a:buNone/>
              <a:defRPr sz="3200">
                <a:solidFill>
                  <a:schemeClr val="dk2"/>
                </a:solidFill>
              </a:defRPr>
            </a:lvl8pPr>
            <a:lvl9pPr lvl="8" algn="ctr">
              <a:spcBef>
                <a:spcPts val="0"/>
              </a:spcBef>
              <a:spcAft>
                <a:spcPts val="0"/>
              </a:spcAft>
              <a:buClr>
                <a:schemeClr val="dk2"/>
              </a:buClr>
              <a:buSzPts val="3200"/>
              <a:buNone/>
              <a:defRPr sz="3200">
                <a:solidFill>
                  <a:schemeClr val="dk2"/>
                </a:solidFill>
              </a:defRPr>
            </a:lvl9pPr>
          </a:lstStyle>
          <a:p>
            <a:endParaRPr/>
          </a:p>
        </p:txBody>
      </p:sp>
      <p:sp>
        <p:nvSpPr>
          <p:cNvPr id="48" name="Google Shape;48;p3"/>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ru">
                <a:solidFill>
                  <a:srgbClr val="233A44"/>
                </a:solidFill>
              </a:rPr>
              <a:pPr/>
              <a:t>‹#›</a:t>
            </a:fld>
            <a:endParaRPr>
              <a:solidFill>
                <a:srgbClr val="233A44"/>
              </a:solidFill>
            </a:endParaRPr>
          </a:p>
        </p:txBody>
      </p:sp>
    </p:spTree>
    <p:extLst>
      <p:ext uri="{BB962C8B-B14F-4D97-AF65-F5344CB8AC3E}">
        <p14:creationId xmlns:p14="http://schemas.microsoft.com/office/powerpoint/2010/main" val="3957386591"/>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matchingName="Title and body" type="tx">
  <p:cSld name="Title and body">
    <p:bg>
      <p:bgPr>
        <a:solidFill>
          <a:schemeClr val="dk2"/>
        </a:solidFill>
        <a:effectLst/>
      </p:bgPr>
    </p:bg>
    <p:spTree>
      <p:nvGrpSpPr>
        <p:cNvPr id="1" name="Shape 49"/>
        <p:cNvGrpSpPr/>
        <p:nvPr/>
      </p:nvGrpSpPr>
      <p:grpSpPr>
        <a:xfrm>
          <a:off x="0" y="0"/>
          <a:ext cx="0" cy="0"/>
          <a:chOff x="0" y="0"/>
          <a:chExt cx="0" cy="0"/>
        </a:xfrm>
      </p:grpSpPr>
      <p:sp>
        <p:nvSpPr>
          <p:cNvPr id="50" name="Google Shape;50;p4"/>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endParaRPr/>
          </a:p>
        </p:txBody>
      </p:sp>
      <p:sp>
        <p:nvSpPr>
          <p:cNvPr id="51" name="Google Shape;51;p4"/>
          <p:cNvSpPr/>
          <p:nvPr/>
        </p:nvSpPr>
        <p:spPr>
          <a:xfrm>
            <a:off x="31" y="2824500"/>
            <a:ext cx="7370400" cy="2319000"/>
          </a:xfrm>
          <a:prstGeom prst="rtTriangle">
            <a:avLst/>
          </a:prstGeom>
          <a:solidFill>
            <a:schemeClr val="accent3"/>
          </a:solidFill>
          <a:ln>
            <a:noFill/>
          </a:ln>
        </p:spPr>
        <p:txBody>
          <a:bodyPr spcFirstLastPara="1" wrap="square" lIns="91425" tIns="91425" rIns="91425" bIns="91425" anchor="ctr" anchorCtr="0">
            <a:noAutofit/>
          </a:bodyPr>
          <a:lstStyle/>
          <a:p>
            <a:endParaRPr/>
          </a:p>
        </p:txBody>
      </p:sp>
      <p:sp>
        <p:nvSpPr>
          <p:cNvPr id="52" name="Google Shape;52;p4"/>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endParaRPr/>
          </a:p>
        </p:txBody>
      </p:sp>
      <p:sp>
        <p:nvSpPr>
          <p:cNvPr id="53" name="Google Shape;53;p4"/>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54" name="Google Shape;54;p4"/>
          <p:cNvSpPr txBox="1">
            <a:spLocks noGrp="1"/>
          </p:cNvSpPr>
          <p:nvPr>
            <p:ph type="body" idx="1"/>
          </p:nvPr>
        </p:nvSpPr>
        <p:spPr>
          <a:xfrm>
            <a:off x="819150" y="1990725"/>
            <a:ext cx="7505700" cy="2448000"/>
          </a:xfrm>
          <a:prstGeom prst="rect">
            <a:avLst/>
          </a:prstGeom>
        </p:spPr>
        <p:txBody>
          <a:bodyPr spcFirstLastPara="1" wrap="square" lIns="91425" tIns="91425" rIns="91425" bIns="91425" anchor="t" anchorCtr="0"/>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55" name="Google Shape;55;p4"/>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ru">
                <a:solidFill>
                  <a:srgbClr val="233A44"/>
                </a:solidFill>
              </a:rPr>
              <a:pPr/>
              <a:t>‹#›</a:t>
            </a:fld>
            <a:endParaRPr>
              <a:solidFill>
                <a:srgbClr val="233A44"/>
              </a:solidFill>
            </a:endParaRPr>
          </a:p>
        </p:txBody>
      </p:sp>
    </p:spTree>
    <p:extLst>
      <p:ext uri="{BB962C8B-B14F-4D97-AF65-F5344CB8AC3E}">
        <p14:creationId xmlns:p14="http://schemas.microsoft.com/office/powerpoint/2010/main" val="1636333482"/>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bg>
      <p:bgPr>
        <a:solidFill>
          <a:schemeClr val="dk2"/>
        </a:solidFill>
        <a:effectLst/>
      </p:bgPr>
    </p:bg>
    <p:spTree>
      <p:nvGrpSpPr>
        <p:cNvPr id="1" name="Shape 56"/>
        <p:cNvGrpSpPr/>
        <p:nvPr/>
      </p:nvGrpSpPr>
      <p:grpSpPr>
        <a:xfrm>
          <a:off x="0" y="0"/>
          <a:ext cx="0" cy="0"/>
          <a:chOff x="0" y="0"/>
          <a:chExt cx="0" cy="0"/>
        </a:xfrm>
      </p:grpSpPr>
      <p:sp>
        <p:nvSpPr>
          <p:cNvPr id="57" name="Google Shape;57;p5"/>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endParaRPr/>
          </a:p>
        </p:txBody>
      </p:sp>
      <p:sp>
        <p:nvSpPr>
          <p:cNvPr id="58" name="Google Shape;58;p5"/>
          <p:cNvSpPr/>
          <p:nvPr/>
        </p:nvSpPr>
        <p:spPr>
          <a:xfrm>
            <a:off x="31" y="2824500"/>
            <a:ext cx="7370400" cy="2319000"/>
          </a:xfrm>
          <a:prstGeom prst="rtTriangle">
            <a:avLst/>
          </a:prstGeom>
          <a:solidFill>
            <a:schemeClr val="accent3"/>
          </a:solidFill>
          <a:ln>
            <a:noFill/>
          </a:ln>
        </p:spPr>
        <p:txBody>
          <a:bodyPr spcFirstLastPara="1" wrap="square" lIns="91425" tIns="91425" rIns="91425" bIns="91425" anchor="ctr" anchorCtr="0">
            <a:noAutofit/>
          </a:bodyPr>
          <a:lstStyle/>
          <a:p>
            <a:endParaRPr/>
          </a:p>
        </p:txBody>
      </p:sp>
      <p:sp>
        <p:nvSpPr>
          <p:cNvPr id="59" name="Google Shape;59;p5"/>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endParaRPr/>
          </a:p>
        </p:txBody>
      </p:sp>
      <p:sp>
        <p:nvSpPr>
          <p:cNvPr id="60" name="Google Shape;60;p5"/>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61" name="Google Shape;61;p5"/>
          <p:cNvSpPr txBox="1">
            <a:spLocks noGrp="1"/>
          </p:cNvSpPr>
          <p:nvPr>
            <p:ph type="body" idx="1"/>
          </p:nvPr>
        </p:nvSpPr>
        <p:spPr>
          <a:xfrm>
            <a:off x="819150" y="1990725"/>
            <a:ext cx="3686100" cy="2448000"/>
          </a:xfrm>
          <a:prstGeom prst="rect">
            <a:avLst/>
          </a:prstGeom>
        </p:spPr>
        <p:txBody>
          <a:bodyPr spcFirstLastPara="1" wrap="square" lIns="91425" tIns="91425" rIns="91425" bIns="91425" anchor="t" anchorCtr="0"/>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62" name="Google Shape;62;p5"/>
          <p:cNvSpPr txBox="1">
            <a:spLocks noGrp="1"/>
          </p:cNvSpPr>
          <p:nvPr>
            <p:ph type="body" idx="2"/>
          </p:nvPr>
        </p:nvSpPr>
        <p:spPr>
          <a:xfrm>
            <a:off x="4638675" y="1990725"/>
            <a:ext cx="3686100" cy="2448000"/>
          </a:xfrm>
          <a:prstGeom prst="rect">
            <a:avLst/>
          </a:prstGeom>
        </p:spPr>
        <p:txBody>
          <a:bodyPr spcFirstLastPara="1" wrap="square" lIns="91425" tIns="91425" rIns="91425" bIns="91425" anchor="t" anchorCtr="0"/>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63" name="Google Shape;63;p5"/>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ru">
                <a:solidFill>
                  <a:srgbClr val="233A44"/>
                </a:solidFill>
              </a:rPr>
              <a:pPr/>
              <a:t>‹#›</a:t>
            </a:fld>
            <a:endParaRPr>
              <a:solidFill>
                <a:srgbClr val="233A44"/>
              </a:solidFill>
            </a:endParaRPr>
          </a:p>
        </p:txBody>
      </p:sp>
    </p:spTree>
    <p:extLst>
      <p:ext uri="{BB962C8B-B14F-4D97-AF65-F5344CB8AC3E}">
        <p14:creationId xmlns:p14="http://schemas.microsoft.com/office/powerpoint/2010/main" val="2485829003"/>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matchingName="Title only" type="titleOnly">
  <p:cSld name="Title only">
    <p:bg>
      <p:bgPr>
        <a:solidFill>
          <a:schemeClr val="dk2"/>
        </a:solidFill>
        <a:effectLst/>
      </p:bgPr>
    </p:bg>
    <p:spTree>
      <p:nvGrpSpPr>
        <p:cNvPr id="1" name="Shape 64"/>
        <p:cNvGrpSpPr/>
        <p:nvPr/>
      </p:nvGrpSpPr>
      <p:grpSpPr>
        <a:xfrm>
          <a:off x="0" y="0"/>
          <a:ext cx="0" cy="0"/>
          <a:chOff x="0" y="0"/>
          <a:chExt cx="0" cy="0"/>
        </a:xfrm>
      </p:grpSpPr>
      <p:sp>
        <p:nvSpPr>
          <p:cNvPr id="65" name="Google Shape;65;p6"/>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endParaRPr/>
          </a:p>
        </p:txBody>
      </p:sp>
      <p:sp>
        <p:nvSpPr>
          <p:cNvPr id="66" name="Google Shape;66;p6"/>
          <p:cNvSpPr/>
          <p:nvPr/>
        </p:nvSpPr>
        <p:spPr>
          <a:xfrm>
            <a:off x="31" y="2824500"/>
            <a:ext cx="7370400" cy="2319000"/>
          </a:xfrm>
          <a:prstGeom prst="rtTriangle">
            <a:avLst/>
          </a:prstGeom>
          <a:solidFill>
            <a:schemeClr val="accent3"/>
          </a:solidFill>
          <a:ln>
            <a:noFill/>
          </a:ln>
        </p:spPr>
        <p:txBody>
          <a:bodyPr spcFirstLastPara="1" wrap="square" lIns="91425" tIns="91425" rIns="91425" bIns="91425" anchor="ctr" anchorCtr="0">
            <a:noAutofit/>
          </a:bodyPr>
          <a:lstStyle/>
          <a:p>
            <a:endParaRPr/>
          </a:p>
        </p:txBody>
      </p:sp>
      <p:sp>
        <p:nvSpPr>
          <p:cNvPr id="67" name="Google Shape;67;p6"/>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endParaRPr/>
          </a:p>
        </p:txBody>
      </p:sp>
      <p:sp>
        <p:nvSpPr>
          <p:cNvPr id="68" name="Google Shape;68;p6"/>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69" name="Google Shape;69;p6"/>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ru">
                <a:solidFill>
                  <a:srgbClr val="233A44"/>
                </a:solidFill>
              </a:rPr>
              <a:pPr/>
              <a:t>‹#›</a:t>
            </a:fld>
            <a:endParaRPr>
              <a:solidFill>
                <a:srgbClr val="233A44"/>
              </a:solidFill>
            </a:endParaRPr>
          </a:p>
        </p:txBody>
      </p:sp>
    </p:spTree>
    <p:extLst>
      <p:ext uri="{BB962C8B-B14F-4D97-AF65-F5344CB8AC3E}">
        <p14:creationId xmlns:p14="http://schemas.microsoft.com/office/powerpoint/2010/main" val="4035859173"/>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matchingName="One column text">
  <p:cSld name="One column text">
    <p:bg>
      <p:bgPr>
        <a:solidFill>
          <a:schemeClr val="accent3"/>
        </a:solidFill>
        <a:effectLst/>
      </p:bgPr>
    </p:bg>
    <p:spTree>
      <p:nvGrpSpPr>
        <p:cNvPr id="1" name="Shape 70"/>
        <p:cNvGrpSpPr/>
        <p:nvPr/>
      </p:nvGrpSpPr>
      <p:grpSpPr>
        <a:xfrm>
          <a:off x="0" y="0"/>
          <a:ext cx="0" cy="0"/>
          <a:chOff x="0" y="0"/>
          <a:chExt cx="0" cy="0"/>
        </a:xfrm>
      </p:grpSpPr>
      <p:sp>
        <p:nvSpPr>
          <p:cNvPr id="71" name="Google Shape;71;p7"/>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endParaRPr/>
          </a:p>
        </p:txBody>
      </p:sp>
      <p:sp>
        <p:nvSpPr>
          <p:cNvPr id="72" name="Google Shape;72;p7"/>
          <p:cNvSpPr/>
          <p:nvPr/>
        </p:nvSpPr>
        <p:spPr>
          <a:xfrm>
            <a:off x="31" y="2824500"/>
            <a:ext cx="7370400" cy="2319000"/>
          </a:xfrm>
          <a:prstGeom prst="rtTriangle">
            <a:avLst/>
          </a:prstGeom>
          <a:solidFill>
            <a:schemeClr val="dk2"/>
          </a:solidFill>
          <a:ln>
            <a:noFill/>
          </a:ln>
        </p:spPr>
        <p:txBody>
          <a:bodyPr spcFirstLastPara="1" wrap="square" lIns="91425" tIns="91425" rIns="91425" bIns="91425" anchor="ctr" anchorCtr="0">
            <a:noAutofit/>
          </a:bodyPr>
          <a:lstStyle/>
          <a:p>
            <a:endParaRPr/>
          </a:p>
        </p:txBody>
      </p:sp>
      <p:sp>
        <p:nvSpPr>
          <p:cNvPr id="73" name="Google Shape;73;p7"/>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endParaRPr/>
          </a:p>
        </p:txBody>
      </p:sp>
      <p:sp>
        <p:nvSpPr>
          <p:cNvPr id="74" name="Google Shape;74;p7"/>
          <p:cNvSpPr txBox="1">
            <a:spLocks noGrp="1"/>
          </p:cNvSpPr>
          <p:nvPr>
            <p:ph type="title"/>
          </p:nvPr>
        </p:nvSpPr>
        <p:spPr>
          <a:xfrm>
            <a:off x="819150" y="845600"/>
            <a:ext cx="3709200" cy="1383000"/>
          </a:xfrm>
          <a:prstGeom prst="rect">
            <a:avLst/>
          </a:prstGeom>
        </p:spPr>
        <p:txBody>
          <a:bodyPr spcFirstLastPara="1" wrap="square" lIns="91425" tIns="91425" rIns="91425" bIns="91425" anchor="t" anchorCtr="0"/>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75" name="Google Shape;75;p7"/>
          <p:cNvSpPr txBox="1">
            <a:spLocks noGrp="1"/>
          </p:cNvSpPr>
          <p:nvPr>
            <p:ph type="body" idx="1"/>
          </p:nvPr>
        </p:nvSpPr>
        <p:spPr>
          <a:xfrm>
            <a:off x="830700" y="2319050"/>
            <a:ext cx="3709200" cy="2119800"/>
          </a:xfrm>
          <a:prstGeom prst="rect">
            <a:avLst/>
          </a:prstGeom>
        </p:spPr>
        <p:txBody>
          <a:bodyPr spcFirstLastPara="1" wrap="square" lIns="91425" tIns="91425" rIns="91425" bIns="91425" anchor="t" anchorCtr="0"/>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76" name="Google Shape;76;p7"/>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ru">
                <a:solidFill>
                  <a:srgbClr val="233A44"/>
                </a:solidFill>
              </a:rPr>
              <a:pPr/>
              <a:t>‹#›</a:t>
            </a:fld>
            <a:endParaRPr>
              <a:solidFill>
                <a:srgbClr val="233A44"/>
              </a:solidFill>
            </a:endParaRPr>
          </a:p>
        </p:txBody>
      </p:sp>
    </p:spTree>
    <p:extLst>
      <p:ext uri="{BB962C8B-B14F-4D97-AF65-F5344CB8AC3E}">
        <p14:creationId xmlns:p14="http://schemas.microsoft.com/office/powerpoint/2010/main" val="3106618794"/>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matchingName="Main point">
  <p:cSld name="Main point">
    <p:bg>
      <p:bgPr>
        <a:solidFill>
          <a:schemeClr val="accent1"/>
        </a:solidFill>
        <a:effectLst/>
      </p:bgPr>
    </p:bg>
    <p:spTree>
      <p:nvGrpSpPr>
        <p:cNvPr id="1" name="Shape 77"/>
        <p:cNvGrpSpPr/>
        <p:nvPr/>
      </p:nvGrpSpPr>
      <p:grpSpPr>
        <a:xfrm>
          <a:off x="0" y="0"/>
          <a:ext cx="0" cy="0"/>
          <a:chOff x="0" y="0"/>
          <a:chExt cx="0" cy="0"/>
        </a:xfrm>
      </p:grpSpPr>
      <p:sp>
        <p:nvSpPr>
          <p:cNvPr id="78" name="Google Shape;78;p8"/>
          <p:cNvSpPr/>
          <p:nvPr/>
        </p:nvSpPr>
        <p:spPr>
          <a:xfrm>
            <a:off x="0" y="2823144"/>
            <a:ext cx="7369200" cy="2316900"/>
          </a:xfrm>
          <a:prstGeom prst="rtTriangle">
            <a:avLst/>
          </a:prstGeom>
          <a:solidFill>
            <a:schemeClr val="accent6"/>
          </a:solidFill>
          <a:ln>
            <a:noFill/>
          </a:ln>
        </p:spPr>
        <p:txBody>
          <a:bodyPr spcFirstLastPara="1" wrap="square" lIns="91425" tIns="91425" rIns="91425" bIns="91425" anchor="ctr" anchorCtr="0">
            <a:noAutofit/>
          </a:bodyPr>
          <a:lstStyle/>
          <a:p>
            <a:endParaRPr/>
          </a:p>
        </p:txBody>
      </p:sp>
      <p:sp>
        <p:nvSpPr>
          <p:cNvPr id="79" name="Google Shape;79;p8"/>
          <p:cNvSpPr/>
          <p:nvPr/>
        </p:nvSpPr>
        <p:spPr>
          <a:xfrm flipH="1">
            <a:off x="3583210" y="1554113"/>
            <a:ext cx="5560500" cy="3589500"/>
          </a:xfrm>
          <a:prstGeom prst="rtTriangle">
            <a:avLst/>
          </a:prstGeom>
          <a:solidFill>
            <a:schemeClr val="lt2"/>
          </a:solidFill>
          <a:ln>
            <a:noFill/>
          </a:ln>
        </p:spPr>
        <p:txBody>
          <a:bodyPr spcFirstLastPara="1" wrap="square" lIns="91425" tIns="91425" rIns="91425" bIns="91425" anchor="ctr" anchorCtr="0">
            <a:noAutofit/>
          </a:bodyPr>
          <a:lstStyle/>
          <a:p>
            <a:endParaRPr/>
          </a:p>
        </p:txBody>
      </p:sp>
      <p:grpSp>
        <p:nvGrpSpPr>
          <p:cNvPr id="80" name="Google Shape;80;p8"/>
          <p:cNvGrpSpPr/>
          <p:nvPr/>
        </p:nvGrpSpPr>
        <p:grpSpPr>
          <a:xfrm>
            <a:off x="255991" y="-118"/>
            <a:ext cx="2251347" cy="1043408"/>
            <a:chOff x="3961956" y="4383950"/>
            <a:chExt cx="1160548" cy="548700"/>
          </a:xfrm>
        </p:grpSpPr>
        <p:sp>
          <p:nvSpPr>
            <p:cNvPr id="81" name="Google Shape;81;p8"/>
            <p:cNvSpPr/>
            <p:nvPr/>
          </p:nvSpPr>
          <p:spPr>
            <a:xfrm>
              <a:off x="4224904" y="4383950"/>
              <a:ext cx="897600" cy="5487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endParaRPr/>
            </a:p>
          </p:txBody>
        </p:sp>
        <p:sp>
          <p:nvSpPr>
            <p:cNvPr id="82" name="Google Shape;82;p8"/>
            <p:cNvSpPr/>
            <p:nvPr/>
          </p:nvSpPr>
          <p:spPr>
            <a:xfrm>
              <a:off x="4093430" y="4383950"/>
              <a:ext cx="897600" cy="5487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endParaRPr/>
            </a:p>
          </p:txBody>
        </p:sp>
        <p:sp>
          <p:nvSpPr>
            <p:cNvPr id="83" name="Google Shape;83;p8"/>
            <p:cNvSpPr/>
            <p:nvPr/>
          </p:nvSpPr>
          <p:spPr>
            <a:xfrm>
              <a:off x="3961956" y="4383950"/>
              <a:ext cx="897600" cy="5487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endParaRPr/>
            </a:p>
          </p:txBody>
        </p:sp>
      </p:grpSp>
      <p:sp>
        <p:nvSpPr>
          <p:cNvPr id="84" name="Google Shape;84;p8"/>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endParaRPr/>
          </a:p>
        </p:txBody>
      </p:sp>
      <p:grpSp>
        <p:nvGrpSpPr>
          <p:cNvPr id="85" name="Google Shape;85;p8"/>
          <p:cNvGrpSpPr/>
          <p:nvPr/>
        </p:nvGrpSpPr>
        <p:grpSpPr>
          <a:xfrm>
            <a:off x="34934" y="4522125"/>
            <a:ext cx="1593306" cy="617072"/>
            <a:chOff x="6917201" y="0"/>
            <a:chExt cx="2227777" cy="863400"/>
          </a:xfrm>
        </p:grpSpPr>
        <p:sp>
          <p:nvSpPr>
            <p:cNvPr id="86" name="Google Shape;86;p8"/>
            <p:cNvSpPr/>
            <p:nvPr/>
          </p:nvSpPr>
          <p:spPr>
            <a:xfrm>
              <a:off x="7641677" y="0"/>
              <a:ext cx="1503300" cy="863400"/>
            </a:xfrm>
            <a:prstGeom prst="parallelogram">
              <a:avLst>
                <a:gd name="adj" fmla="val 158024"/>
              </a:avLst>
            </a:prstGeom>
            <a:solidFill>
              <a:schemeClr val="accent6"/>
            </a:solidFill>
            <a:ln>
              <a:noFill/>
            </a:ln>
          </p:spPr>
          <p:txBody>
            <a:bodyPr spcFirstLastPara="1" wrap="square" lIns="91425" tIns="91425" rIns="91425" bIns="91425" anchor="ctr" anchorCtr="0">
              <a:noAutofit/>
            </a:bodyPr>
            <a:lstStyle/>
            <a:p>
              <a:endParaRPr/>
            </a:p>
          </p:txBody>
        </p:sp>
        <p:sp>
          <p:nvSpPr>
            <p:cNvPr id="87" name="Google Shape;87;p8"/>
            <p:cNvSpPr/>
            <p:nvPr/>
          </p:nvSpPr>
          <p:spPr>
            <a:xfrm>
              <a:off x="7279439" y="0"/>
              <a:ext cx="1503300" cy="863400"/>
            </a:xfrm>
            <a:prstGeom prst="parallelogram">
              <a:avLst>
                <a:gd name="adj" fmla="val 158024"/>
              </a:avLst>
            </a:prstGeom>
            <a:solidFill>
              <a:schemeClr val="accent6"/>
            </a:solidFill>
            <a:ln>
              <a:noFill/>
            </a:ln>
          </p:spPr>
          <p:txBody>
            <a:bodyPr spcFirstLastPara="1" wrap="square" lIns="91425" tIns="91425" rIns="91425" bIns="91425" anchor="ctr" anchorCtr="0">
              <a:noAutofit/>
            </a:bodyPr>
            <a:lstStyle/>
            <a:p>
              <a:endParaRPr/>
            </a:p>
          </p:txBody>
        </p:sp>
        <p:sp>
          <p:nvSpPr>
            <p:cNvPr id="88" name="Google Shape;88;p8"/>
            <p:cNvSpPr/>
            <p:nvPr/>
          </p:nvSpPr>
          <p:spPr>
            <a:xfrm>
              <a:off x="6917201" y="0"/>
              <a:ext cx="1503300" cy="863400"/>
            </a:xfrm>
            <a:prstGeom prst="parallelogram">
              <a:avLst>
                <a:gd name="adj" fmla="val 158024"/>
              </a:avLst>
            </a:prstGeom>
            <a:solidFill>
              <a:schemeClr val="accent6"/>
            </a:solidFill>
            <a:ln>
              <a:noFill/>
            </a:ln>
          </p:spPr>
          <p:txBody>
            <a:bodyPr spcFirstLastPara="1" wrap="square" lIns="91425" tIns="91425" rIns="91425" bIns="91425" anchor="ctr" anchorCtr="0">
              <a:noAutofit/>
            </a:bodyPr>
            <a:lstStyle/>
            <a:p>
              <a:endParaRPr/>
            </a:p>
          </p:txBody>
        </p:sp>
      </p:grpSp>
      <p:grpSp>
        <p:nvGrpSpPr>
          <p:cNvPr id="89" name="Google Shape;89;p8"/>
          <p:cNvGrpSpPr/>
          <p:nvPr/>
        </p:nvGrpSpPr>
        <p:grpSpPr>
          <a:xfrm>
            <a:off x="5886353" y="1243"/>
            <a:ext cx="3257455" cy="1261514"/>
            <a:chOff x="6917201" y="0"/>
            <a:chExt cx="2227777" cy="863400"/>
          </a:xfrm>
        </p:grpSpPr>
        <p:sp>
          <p:nvSpPr>
            <p:cNvPr id="90" name="Google Shape;90;p8"/>
            <p:cNvSpPr/>
            <p:nvPr/>
          </p:nvSpPr>
          <p:spPr>
            <a:xfrm>
              <a:off x="7641677"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endParaRPr/>
            </a:p>
          </p:txBody>
        </p:sp>
        <p:sp>
          <p:nvSpPr>
            <p:cNvPr id="91" name="Google Shape;91;p8"/>
            <p:cNvSpPr/>
            <p:nvPr/>
          </p:nvSpPr>
          <p:spPr>
            <a:xfrm>
              <a:off x="7279439"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endParaRPr/>
            </a:p>
          </p:txBody>
        </p:sp>
        <p:sp>
          <p:nvSpPr>
            <p:cNvPr id="92" name="Google Shape;92;p8"/>
            <p:cNvSpPr/>
            <p:nvPr/>
          </p:nvSpPr>
          <p:spPr>
            <a:xfrm>
              <a:off x="6917201"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endParaRPr/>
            </a:p>
          </p:txBody>
        </p:sp>
      </p:grpSp>
      <p:sp>
        <p:nvSpPr>
          <p:cNvPr id="93" name="Google Shape;93;p8"/>
          <p:cNvSpPr txBox="1">
            <a:spLocks noGrp="1"/>
          </p:cNvSpPr>
          <p:nvPr>
            <p:ph type="title"/>
          </p:nvPr>
        </p:nvSpPr>
        <p:spPr>
          <a:xfrm>
            <a:off x="1393929" y="1301146"/>
            <a:ext cx="6366900" cy="2539200"/>
          </a:xfrm>
          <a:prstGeom prst="rect">
            <a:avLst/>
          </a:prstGeom>
        </p:spPr>
        <p:txBody>
          <a:bodyPr spcFirstLastPara="1" wrap="square" lIns="91425" tIns="91425" rIns="91425" bIns="91425" anchor="ctr" anchorCtr="0"/>
          <a:lstStyle>
            <a:lvl1pPr lvl="0" algn="ctr">
              <a:spcBef>
                <a:spcPts val="0"/>
              </a:spcBef>
              <a:spcAft>
                <a:spcPts val="0"/>
              </a:spcAft>
              <a:buSzPts val="3200"/>
              <a:buNone/>
              <a:defRPr sz="3200"/>
            </a:lvl1pPr>
            <a:lvl2pPr lvl="1" algn="ctr">
              <a:spcBef>
                <a:spcPts val="0"/>
              </a:spcBef>
              <a:spcAft>
                <a:spcPts val="0"/>
              </a:spcAft>
              <a:buSzPts val="3200"/>
              <a:buNone/>
              <a:defRPr sz="3200"/>
            </a:lvl2pPr>
            <a:lvl3pPr lvl="2" algn="ctr">
              <a:spcBef>
                <a:spcPts val="0"/>
              </a:spcBef>
              <a:spcAft>
                <a:spcPts val="0"/>
              </a:spcAft>
              <a:buSzPts val="3200"/>
              <a:buNone/>
              <a:defRPr sz="3200"/>
            </a:lvl3pPr>
            <a:lvl4pPr lvl="3" algn="ctr">
              <a:spcBef>
                <a:spcPts val="0"/>
              </a:spcBef>
              <a:spcAft>
                <a:spcPts val="0"/>
              </a:spcAft>
              <a:buSzPts val="3200"/>
              <a:buNone/>
              <a:defRPr sz="3200"/>
            </a:lvl4pPr>
            <a:lvl5pPr lvl="4" algn="ctr">
              <a:spcBef>
                <a:spcPts val="0"/>
              </a:spcBef>
              <a:spcAft>
                <a:spcPts val="0"/>
              </a:spcAft>
              <a:buSzPts val="3200"/>
              <a:buNone/>
              <a:defRPr sz="3200"/>
            </a:lvl5pPr>
            <a:lvl6pPr lvl="5" algn="ctr">
              <a:spcBef>
                <a:spcPts val="0"/>
              </a:spcBef>
              <a:spcAft>
                <a:spcPts val="0"/>
              </a:spcAft>
              <a:buSzPts val="3200"/>
              <a:buNone/>
              <a:defRPr sz="3200"/>
            </a:lvl6pPr>
            <a:lvl7pPr lvl="6" algn="ctr">
              <a:spcBef>
                <a:spcPts val="0"/>
              </a:spcBef>
              <a:spcAft>
                <a:spcPts val="0"/>
              </a:spcAft>
              <a:buSzPts val="3200"/>
              <a:buNone/>
              <a:defRPr sz="3200"/>
            </a:lvl7pPr>
            <a:lvl8pPr lvl="7" algn="ctr">
              <a:spcBef>
                <a:spcPts val="0"/>
              </a:spcBef>
              <a:spcAft>
                <a:spcPts val="0"/>
              </a:spcAft>
              <a:buSzPts val="3200"/>
              <a:buNone/>
              <a:defRPr sz="3200"/>
            </a:lvl8pPr>
            <a:lvl9pPr lvl="8" algn="ctr">
              <a:spcBef>
                <a:spcPts val="0"/>
              </a:spcBef>
              <a:spcAft>
                <a:spcPts val="0"/>
              </a:spcAft>
              <a:buSzPts val="3200"/>
              <a:buNone/>
              <a:defRPr sz="3200"/>
            </a:lvl9pPr>
          </a:lstStyle>
          <a:p>
            <a:endParaRPr/>
          </a:p>
        </p:txBody>
      </p:sp>
      <p:sp>
        <p:nvSpPr>
          <p:cNvPr id="94" name="Google Shape;94;p8"/>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ru">
                <a:solidFill>
                  <a:srgbClr val="233A44"/>
                </a:solidFill>
              </a:rPr>
              <a:pPr/>
              <a:t>‹#›</a:t>
            </a:fld>
            <a:endParaRPr>
              <a:solidFill>
                <a:srgbClr val="233A44"/>
              </a:solidFill>
            </a:endParaRPr>
          </a:p>
        </p:txBody>
      </p:sp>
    </p:spTree>
    <p:extLst>
      <p:ext uri="{BB962C8B-B14F-4D97-AF65-F5344CB8AC3E}">
        <p14:creationId xmlns:p14="http://schemas.microsoft.com/office/powerpoint/2010/main" val="2943227910"/>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bg>
      <p:bgPr>
        <a:solidFill>
          <a:schemeClr val="dk2"/>
        </a:solidFill>
        <a:effectLst/>
      </p:bgPr>
    </p:bg>
    <p:spTree>
      <p:nvGrpSpPr>
        <p:cNvPr id="1" name="Shape 95"/>
        <p:cNvGrpSpPr/>
        <p:nvPr/>
      </p:nvGrpSpPr>
      <p:grpSpPr>
        <a:xfrm>
          <a:off x="0" y="0"/>
          <a:ext cx="0" cy="0"/>
          <a:chOff x="0" y="0"/>
          <a:chExt cx="0" cy="0"/>
        </a:xfrm>
      </p:grpSpPr>
      <p:sp>
        <p:nvSpPr>
          <p:cNvPr id="96" name="Google Shape;96;p9"/>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endParaRPr/>
          </a:p>
        </p:txBody>
      </p:sp>
      <p:sp>
        <p:nvSpPr>
          <p:cNvPr id="97" name="Google Shape;97;p9"/>
          <p:cNvSpPr/>
          <p:nvPr/>
        </p:nvSpPr>
        <p:spPr>
          <a:xfrm>
            <a:off x="31" y="2824500"/>
            <a:ext cx="7370400" cy="2319000"/>
          </a:xfrm>
          <a:prstGeom prst="rtTriangle">
            <a:avLst/>
          </a:prstGeom>
          <a:solidFill>
            <a:schemeClr val="accent3"/>
          </a:solidFill>
          <a:ln>
            <a:noFill/>
          </a:ln>
        </p:spPr>
        <p:txBody>
          <a:bodyPr spcFirstLastPara="1" wrap="square" lIns="91425" tIns="91425" rIns="91425" bIns="91425" anchor="ctr" anchorCtr="0">
            <a:noAutofit/>
          </a:bodyPr>
          <a:lstStyle/>
          <a:p>
            <a:endParaRPr/>
          </a:p>
        </p:txBody>
      </p:sp>
      <p:sp>
        <p:nvSpPr>
          <p:cNvPr id="98" name="Google Shape;98;p9"/>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endParaRPr/>
          </a:p>
        </p:txBody>
      </p:sp>
      <p:sp>
        <p:nvSpPr>
          <p:cNvPr id="99" name="Google Shape;99;p9"/>
          <p:cNvSpPr txBox="1">
            <a:spLocks noGrp="1"/>
          </p:cNvSpPr>
          <p:nvPr>
            <p:ph type="title"/>
          </p:nvPr>
        </p:nvSpPr>
        <p:spPr>
          <a:xfrm>
            <a:off x="819150" y="845600"/>
            <a:ext cx="6424200" cy="705000"/>
          </a:xfrm>
          <a:prstGeom prst="rect">
            <a:avLst/>
          </a:prstGeom>
        </p:spPr>
        <p:txBody>
          <a:bodyPr spcFirstLastPara="1" wrap="square" lIns="91425" tIns="91425" rIns="91425" bIns="91425" anchor="t" anchorCtr="0"/>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100" name="Google Shape;100;p9"/>
          <p:cNvSpPr txBox="1">
            <a:spLocks noGrp="1"/>
          </p:cNvSpPr>
          <p:nvPr>
            <p:ph type="subTitle" idx="1"/>
          </p:nvPr>
        </p:nvSpPr>
        <p:spPr>
          <a:xfrm>
            <a:off x="819150" y="1550700"/>
            <a:ext cx="5859900" cy="393600"/>
          </a:xfrm>
          <a:prstGeom prst="rect">
            <a:avLst/>
          </a:prstGeom>
        </p:spPr>
        <p:txBody>
          <a:bodyPr spcFirstLastPara="1" wrap="square" lIns="91425" tIns="91425" rIns="91425" bIns="91425" anchor="t" anchorCtr="0"/>
          <a:lstStyle>
            <a:lvl1pPr lvl="0">
              <a:lnSpc>
                <a:spcPct val="100000"/>
              </a:lnSpc>
              <a:spcBef>
                <a:spcPts val="0"/>
              </a:spcBef>
              <a:spcAft>
                <a:spcPts val="0"/>
              </a:spcAft>
              <a:buClr>
                <a:schemeClr val="lt1"/>
              </a:buClr>
              <a:buSzPts val="1600"/>
              <a:buNone/>
              <a:defRPr sz="1600">
                <a:solidFill>
                  <a:schemeClr val="lt1"/>
                </a:solidFill>
              </a:defRPr>
            </a:lvl1pPr>
            <a:lvl2pPr lvl="1">
              <a:lnSpc>
                <a:spcPct val="100000"/>
              </a:lnSpc>
              <a:spcBef>
                <a:spcPts val="0"/>
              </a:spcBef>
              <a:spcAft>
                <a:spcPts val="0"/>
              </a:spcAft>
              <a:buClr>
                <a:schemeClr val="lt1"/>
              </a:buClr>
              <a:buSzPts val="1600"/>
              <a:buNone/>
              <a:defRPr sz="1600">
                <a:solidFill>
                  <a:schemeClr val="lt1"/>
                </a:solidFill>
              </a:defRPr>
            </a:lvl2pPr>
            <a:lvl3pPr lvl="2">
              <a:lnSpc>
                <a:spcPct val="100000"/>
              </a:lnSpc>
              <a:spcBef>
                <a:spcPts val="0"/>
              </a:spcBef>
              <a:spcAft>
                <a:spcPts val="0"/>
              </a:spcAft>
              <a:buClr>
                <a:schemeClr val="lt1"/>
              </a:buClr>
              <a:buSzPts val="1600"/>
              <a:buNone/>
              <a:defRPr sz="1600">
                <a:solidFill>
                  <a:schemeClr val="lt1"/>
                </a:solidFill>
              </a:defRPr>
            </a:lvl3pPr>
            <a:lvl4pPr lvl="3">
              <a:lnSpc>
                <a:spcPct val="100000"/>
              </a:lnSpc>
              <a:spcBef>
                <a:spcPts val="0"/>
              </a:spcBef>
              <a:spcAft>
                <a:spcPts val="0"/>
              </a:spcAft>
              <a:buClr>
                <a:schemeClr val="lt1"/>
              </a:buClr>
              <a:buSzPts val="1600"/>
              <a:buNone/>
              <a:defRPr sz="1600">
                <a:solidFill>
                  <a:schemeClr val="lt1"/>
                </a:solidFill>
              </a:defRPr>
            </a:lvl4pPr>
            <a:lvl5pPr lvl="4">
              <a:lnSpc>
                <a:spcPct val="100000"/>
              </a:lnSpc>
              <a:spcBef>
                <a:spcPts val="0"/>
              </a:spcBef>
              <a:spcAft>
                <a:spcPts val="0"/>
              </a:spcAft>
              <a:buClr>
                <a:schemeClr val="lt1"/>
              </a:buClr>
              <a:buSzPts val="1600"/>
              <a:buNone/>
              <a:defRPr sz="1600">
                <a:solidFill>
                  <a:schemeClr val="lt1"/>
                </a:solidFill>
              </a:defRPr>
            </a:lvl5pPr>
            <a:lvl6pPr lvl="5">
              <a:lnSpc>
                <a:spcPct val="100000"/>
              </a:lnSpc>
              <a:spcBef>
                <a:spcPts val="0"/>
              </a:spcBef>
              <a:spcAft>
                <a:spcPts val="0"/>
              </a:spcAft>
              <a:buClr>
                <a:schemeClr val="lt1"/>
              </a:buClr>
              <a:buSzPts val="1600"/>
              <a:buNone/>
              <a:defRPr sz="1600">
                <a:solidFill>
                  <a:schemeClr val="lt1"/>
                </a:solidFill>
              </a:defRPr>
            </a:lvl6pPr>
            <a:lvl7pPr lvl="6">
              <a:lnSpc>
                <a:spcPct val="100000"/>
              </a:lnSpc>
              <a:spcBef>
                <a:spcPts val="0"/>
              </a:spcBef>
              <a:spcAft>
                <a:spcPts val="0"/>
              </a:spcAft>
              <a:buClr>
                <a:schemeClr val="lt1"/>
              </a:buClr>
              <a:buSzPts val="1600"/>
              <a:buNone/>
              <a:defRPr sz="1600">
                <a:solidFill>
                  <a:schemeClr val="lt1"/>
                </a:solidFill>
              </a:defRPr>
            </a:lvl7pPr>
            <a:lvl8pPr lvl="7">
              <a:lnSpc>
                <a:spcPct val="100000"/>
              </a:lnSpc>
              <a:spcBef>
                <a:spcPts val="0"/>
              </a:spcBef>
              <a:spcAft>
                <a:spcPts val="0"/>
              </a:spcAft>
              <a:buClr>
                <a:schemeClr val="lt1"/>
              </a:buClr>
              <a:buSzPts val="1600"/>
              <a:buNone/>
              <a:defRPr sz="1600">
                <a:solidFill>
                  <a:schemeClr val="lt1"/>
                </a:solidFill>
              </a:defRPr>
            </a:lvl8pPr>
            <a:lvl9pPr lvl="8">
              <a:lnSpc>
                <a:spcPct val="100000"/>
              </a:lnSpc>
              <a:spcBef>
                <a:spcPts val="0"/>
              </a:spcBef>
              <a:spcAft>
                <a:spcPts val="0"/>
              </a:spcAft>
              <a:buClr>
                <a:schemeClr val="lt1"/>
              </a:buClr>
              <a:buSzPts val="1600"/>
              <a:buNone/>
              <a:defRPr sz="1600">
                <a:solidFill>
                  <a:schemeClr val="lt1"/>
                </a:solidFill>
              </a:defRPr>
            </a:lvl9pPr>
          </a:lstStyle>
          <a:p>
            <a:endParaRPr/>
          </a:p>
        </p:txBody>
      </p:sp>
      <p:sp>
        <p:nvSpPr>
          <p:cNvPr id="101" name="Google Shape;101;p9"/>
          <p:cNvSpPr txBox="1">
            <a:spLocks noGrp="1"/>
          </p:cNvSpPr>
          <p:nvPr>
            <p:ph type="body" idx="2"/>
          </p:nvPr>
        </p:nvSpPr>
        <p:spPr>
          <a:xfrm>
            <a:off x="819150" y="2467050"/>
            <a:ext cx="5859900" cy="2095500"/>
          </a:xfrm>
          <a:prstGeom prst="rect">
            <a:avLst/>
          </a:prstGeom>
        </p:spPr>
        <p:txBody>
          <a:bodyPr spcFirstLastPara="1" wrap="square" lIns="91425" tIns="91425" rIns="91425" bIns="91425" anchor="t" anchorCtr="0"/>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102" name="Google Shape;102;p9"/>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ru">
                <a:solidFill>
                  <a:srgbClr val="233A44"/>
                </a:solidFill>
              </a:rPr>
              <a:pPr/>
              <a:t>‹#›</a:t>
            </a:fld>
            <a:endParaRPr>
              <a:solidFill>
                <a:srgbClr val="233A44"/>
              </a:solidFill>
            </a:endParaRPr>
          </a:p>
        </p:txBody>
      </p:sp>
    </p:spTree>
    <p:extLst>
      <p:ext uri="{BB962C8B-B14F-4D97-AF65-F5344CB8AC3E}">
        <p14:creationId xmlns:p14="http://schemas.microsoft.com/office/powerpoint/2010/main" val="2467898365"/>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matchingName="Caption">
  <p:cSld name="Caption">
    <p:bg>
      <p:bgPr>
        <a:solidFill>
          <a:schemeClr val="accent1"/>
        </a:solidFill>
        <a:effectLst/>
      </p:bgPr>
    </p:bg>
    <p:spTree>
      <p:nvGrpSpPr>
        <p:cNvPr id="1" name="Shape 103"/>
        <p:cNvGrpSpPr/>
        <p:nvPr/>
      </p:nvGrpSpPr>
      <p:grpSpPr>
        <a:xfrm>
          <a:off x="0" y="0"/>
          <a:ext cx="0" cy="0"/>
          <a:chOff x="0" y="0"/>
          <a:chExt cx="0" cy="0"/>
        </a:xfrm>
      </p:grpSpPr>
      <p:sp>
        <p:nvSpPr>
          <p:cNvPr id="104" name="Google Shape;104;p10"/>
          <p:cNvSpPr/>
          <p:nvPr/>
        </p:nvSpPr>
        <p:spPr>
          <a:xfrm>
            <a:off x="31" y="2824500"/>
            <a:ext cx="7370400" cy="2319000"/>
          </a:xfrm>
          <a:prstGeom prst="rtTriangle">
            <a:avLst/>
          </a:prstGeom>
          <a:solidFill>
            <a:schemeClr val="lt2"/>
          </a:solidFill>
          <a:ln>
            <a:noFill/>
          </a:ln>
        </p:spPr>
        <p:txBody>
          <a:bodyPr spcFirstLastPara="1" wrap="square" lIns="91425" tIns="91425" rIns="91425" bIns="91425" anchor="ctr" anchorCtr="0">
            <a:noAutofit/>
          </a:bodyPr>
          <a:lstStyle/>
          <a:p>
            <a:endParaRPr/>
          </a:p>
        </p:txBody>
      </p:sp>
      <p:sp>
        <p:nvSpPr>
          <p:cNvPr id="105" name="Google Shape;105;p10"/>
          <p:cNvSpPr/>
          <p:nvPr/>
        </p:nvSpPr>
        <p:spPr>
          <a:xfrm flipH="1">
            <a:off x="3582600" y="1550700"/>
            <a:ext cx="5561400" cy="3592800"/>
          </a:xfrm>
          <a:prstGeom prst="rtTriangle">
            <a:avLst/>
          </a:prstGeom>
          <a:solidFill>
            <a:schemeClr val="dk2"/>
          </a:solidFill>
          <a:ln>
            <a:noFill/>
          </a:ln>
        </p:spPr>
        <p:txBody>
          <a:bodyPr spcFirstLastPara="1" wrap="square" lIns="91425" tIns="91425" rIns="91425" bIns="91425" anchor="ctr" anchorCtr="0">
            <a:noAutofit/>
          </a:bodyPr>
          <a:lstStyle/>
          <a:p>
            <a:endParaRPr/>
          </a:p>
        </p:txBody>
      </p:sp>
      <p:sp>
        <p:nvSpPr>
          <p:cNvPr id="106" name="Google Shape;106;p10"/>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endParaRPr/>
          </a:p>
        </p:txBody>
      </p:sp>
      <p:sp>
        <p:nvSpPr>
          <p:cNvPr id="107" name="Google Shape;107;p10"/>
          <p:cNvSpPr txBox="1">
            <a:spLocks noGrp="1"/>
          </p:cNvSpPr>
          <p:nvPr>
            <p:ph type="body" idx="1"/>
          </p:nvPr>
        </p:nvSpPr>
        <p:spPr>
          <a:xfrm>
            <a:off x="328025" y="4163500"/>
            <a:ext cx="7415100" cy="605100"/>
          </a:xfrm>
          <a:prstGeom prst="rect">
            <a:avLst/>
          </a:prstGeom>
        </p:spPr>
        <p:txBody>
          <a:bodyPr spcFirstLastPara="1" wrap="square" lIns="91425" tIns="91425" rIns="91425" bIns="91425" anchor="b" anchorCtr="0"/>
          <a:lstStyle>
            <a:lvl1pPr marL="457200" lvl="0" indent="-228600">
              <a:lnSpc>
                <a:spcPct val="100000"/>
              </a:lnSpc>
              <a:spcBef>
                <a:spcPts val="0"/>
              </a:spcBef>
              <a:spcAft>
                <a:spcPts val="0"/>
              </a:spcAft>
              <a:buSzPts val="1300"/>
              <a:buNone/>
              <a:defRPr/>
            </a:lvl1pPr>
          </a:lstStyle>
          <a:p>
            <a:endParaRPr/>
          </a:p>
        </p:txBody>
      </p:sp>
      <p:sp>
        <p:nvSpPr>
          <p:cNvPr id="108" name="Google Shape;108;p10"/>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ru">
                <a:solidFill>
                  <a:srgbClr val="233A44"/>
                </a:solidFill>
              </a:rPr>
              <a:pPr/>
              <a:t>‹#›</a:t>
            </a:fld>
            <a:endParaRPr>
              <a:solidFill>
                <a:srgbClr val="233A44"/>
              </a:solidFill>
            </a:endParaRPr>
          </a:p>
        </p:txBody>
      </p:sp>
    </p:spTree>
    <p:extLst>
      <p:ext uri="{BB962C8B-B14F-4D97-AF65-F5344CB8AC3E}">
        <p14:creationId xmlns:p14="http://schemas.microsoft.com/office/powerpoint/2010/main" val="22006941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slide">
    <p:bg>
      <p:bgPr>
        <a:solidFill>
          <a:schemeClr val="accent6"/>
        </a:solidFill>
        <a:effectLst/>
      </p:bgPr>
    </p:bg>
    <p:spTree>
      <p:nvGrpSpPr>
        <p:cNvPr id="1" name="Shape 9"/>
        <p:cNvGrpSpPr/>
        <p:nvPr/>
      </p:nvGrpSpPr>
      <p:grpSpPr>
        <a:xfrm>
          <a:off x="0" y="0"/>
          <a:ext cx="0" cy="0"/>
          <a:chOff x="0" y="0"/>
          <a:chExt cx="0" cy="0"/>
        </a:xfrm>
      </p:grpSpPr>
      <p:sp>
        <p:nvSpPr>
          <p:cNvPr id="10" name="Google Shape;10;p2"/>
          <p:cNvSpPr/>
          <p:nvPr/>
        </p:nvSpPr>
        <p:spPr>
          <a:xfrm>
            <a:off x="31" y="2824500"/>
            <a:ext cx="7370400" cy="2319000"/>
          </a:xfrm>
          <a:prstGeom prst="rtTriangle">
            <a:avLst/>
          </a:prstGeom>
          <a:solidFill>
            <a:schemeClr val="accent1"/>
          </a:solidFill>
          <a:ln>
            <a:noFill/>
          </a:ln>
        </p:spPr>
        <p:txBody>
          <a:bodyPr spcFirstLastPara="1" wrap="square" lIns="91425" tIns="91425" rIns="91425" bIns="91425" anchor="ctr" anchorCtr="0">
            <a:noAutofit/>
          </a:bodyPr>
          <a:lstStyle/>
          <a:p>
            <a:pPr>
              <a:buSzPts val="1400"/>
            </a:pPr>
            <a:endParaRPr/>
          </a:p>
        </p:txBody>
      </p:sp>
      <p:sp>
        <p:nvSpPr>
          <p:cNvPr id="11" name="Google Shape;11;p2"/>
          <p:cNvSpPr/>
          <p:nvPr/>
        </p:nvSpPr>
        <p:spPr>
          <a:xfrm flipH="1">
            <a:off x="3582600" y="1550700"/>
            <a:ext cx="5561400" cy="3592800"/>
          </a:xfrm>
          <a:prstGeom prst="rtTriangle">
            <a:avLst/>
          </a:prstGeom>
          <a:solidFill>
            <a:schemeClr val="accent3"/>
          </a:solidFill>
          <a:ln>
            <a:noFill/>
          </a:ln>
        </p:spPr>
        <p:txBody>
          <a:bodyPr spcFirstLastPara="1" wrap="square" lIns="91425" tIns="91425" rIns="91425" bIns="91425" anchor="ctr" anchorCtr="0">
            <a:noAutofit/>
          </a:bodyPr>
          <a:lstStyle/>
          <a:p>
            <a:pPr>
              <a:buSzPts val="1400"/>
            </a:pPr>
            <a:endParaRPr/>
          </a:p>
        </p:txBody>
      </p:sp>
      <p:sp>
        <p:nvSpPr>
          <p:cNvPr id="12" name="Google Shape;12;p2"/>
          <p:cNvSpPr/>
          <p:nvPr/>
        </p:nvSpPr>
        <p:spPr>
          <a:xfrm rot="10800000">
            <a:off x="5058905" y="0"/>
            <a:ext cx="4085100" cy="2052600"/>
          </a:xfrm>
          <a:prstGeom prst="rtTriangle">
            <a:avLst/>
          </a:prstGeom>
          <a:solidFill>
            <a:schemeClr val="dk2"/>
          </a:solidFill>
          <a:ln>
            <a:noFill/>
          </a:ln>
        </p:spPr>
        <p:txBody>
          <a:bodyPr spcFirstLastPara="1" wrap="square" lIns="91425" tIns="91425" rIns="91425" bIns="91425" anchor="ctr" anchorCtr="0">
            <a:noAutofit/>
          </a:bodyPr>
          <a:lstStyle/>
          <a:p>
            <a:pPr>
              <a:buSzPts val="1400"/>
            </a:pPr>
            <a:endParaRPr/>
          </a:p>
        </p:txBody>
      </p:sp>
      <p:sp>
        <p:nvSpPr>
          <p:cNvPr id="13" name="Google Shape;13;p2"/>
          <p:cNvSpPr/>
          <p:nvPr/>
        </p:nvSpPr>
        <p:spPr>
          <a:xfrm>
            <a:off x="20327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a:buSzPts val="1400"/>
            </a:pPr>
            <a:endParaRPr/>
          </a:p>
        </p:txBody>
      </p:sp>
      <p:grpSp>
        <p:nvGrpSpPr>
          <p:cNvPr id="14" name="Google Shape;14;p2"/>
          <p:cNvGrpSpPr/>
          <p:nvPr/>
        </p:nvGrpSpPr>
        <p:grpSpPr>
          <a:xfrm>
            <a:off x="255200" y="592"/>
            <a:ext cx="2250363" cy="1044300"/>
            <a:chOff x="255200" y="592"/>
            <a:chExt cx="2250363" cy="1044300"/>
          </a:xfrm>
        </p:grpSpPr>
        <p:sp>
          <p:nvSpPr>
            <p:cNvPr id="15" name="Google Shape;15;p2"/>
            <p:cNvSpPr/>
            <p:nvPr/>
          </p:nvSpPr>
          <p:spPr>
            <a:xfrm>
              <a:off x="764063" y="592"/>
              <a:ext cx="1741500" cy="10443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a:buSzPts val="1400"/>
              </a:pPr>
              <a:endParaRPr/>
            </a:p>
          </p:txBody>
        </p:sp>
        <p:sp>
          <p:nvSpPr>
            <p:cNvPr id="16" name="Google Shape;16;p2"/>
            <p:cNvSpPr/>
            <p:nvPr/>
          </p:nvSpPr>
          <p:spPr>
            <a:xfrm>
              <a:off x="509632" y="592"/>
              <a:ext cx="1741500" cy="10443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a:buSzPts val="1400"/>
              </a:pPr>
              <a:endParaRPr/>
            </a:p>
          </p:txBody>
        </p:sp>
        <p:sp>
          <p:nvSpPr>
            <p:cNvPr id="17" name="Google Shape;17;p2"/>
            <p:cNvSpPr/>
            <p:nvPr/>
          </p:nvSpPr>
          <p:spPr>
            <a:xfrm>
              <a:off x="255200" y="592"/>
              <a:ext cx="1741500" cy="10443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a:buSzPts val="1400"/>
              </a:pPr>
              <a:endParaRPr/>
            </a:p>
          </p:txBody>
        </p:sp>
      </p:grpSp>
      <p:grpSp>
        <p:nvGrpSpPr>
          <p:cNvPr id="18" name="Google Shape;18;p2"/>
          <p:cNvGrpSpPr/>
          <p:nvPr/>
        </p:nvGrpSpPr>
        <p:grpSpPr>
          <a:xfrm>
            <a:off x="905395" y="592"/>
            <a:ext cx="2250363" cy="1044300"/>
            <a:chOff x="905395" y="592"/>
            <a:chExt cx="2250363" cy="1044300"/>
          </a:xfrm>
        </p:grpSpPr>
        <p:sp>
          <p:nvSpPr>
            <p:cNvPr id="19" name="Google Shape;19;p2"/>
            <p:cNvSpPr/>
            <p:nvPr/>
          </p:nvSpPr>
          <p:spPr>
            <a:xfrm>
              <a:off x="1414258" y="592"/>
              <a:ext cx="1741500" cy="1044300"/>
            </a:xfrm>
            <a:prstGeom prst="parallelogram">
              <a:avLst>
                <a:gd name="adj" fmla="val 153193"/>
              </a:avLst>
            </a:prstGeom>
            <a:solidFill>
              <a:schemeClr val="accent6"/>
            </a:solidFill>
            <a:ln>
              <a:noFill/>
            </a:ln>
          </p:spPr>
          <p:txBody>
            <a:bodyPr spcFirstLastPara="1" wrap="square" lIns="91425" tIns="91425" rIns="91425" bIns="91425" anchor="ctr" anchorCtr="0">
              <a:noAutofit/>
            </a:bodyPr>
            <a:lstStyle/>
            <a:p>
              <a:pPr>
                <a:buSzPts val="1400"/>
              </a:pPr>
              <a:endParaRPr/>
            </a:p>
          </p:txBody>
        </p:sp>
        <p:sp>
          <p:nvSpPr>
            <p:cNvPr id="20" name="Google Shape;20;p2"/>
            <p:cNvSpPr/>
            <p:nvPr/>
          </p:nvSpPr>
          <p:spPr>
            <a:xfrm>
              <a:off x="1159826" y="592"/>
              <a:ext cx="1741500" cy="1044300"/>
            </a:xfrm>
            <a:prstGeom prst="parallelogram">
              <a:avLst>
                <a:gd name="adj" fmla="val 153193"/>
              </a:avLst>
            </a:prstGeom>
            <a:solidFill>
              <a:schemeClr val="accent6"/>
            </a:solidFill>
            <a:ln>
              <a:noFill/>
            </a:ln>
          </p:spPr>
          <p:txBody>
            <a:bodyPr spcFirstLastPara="1" wrap="square" lIns="91425" tIns="91425" rIns="91425" bIns="91425" anchor="ctr" anchorCtr="0">
              <a:noAutofit/>
            </a:bodyPr>
            <a:lstStyle/>
            <a:p>
              <a:pPr>
                <a:buSzPts val="1400"/>
              </a:pPr>
              <a:endParaRPr/>
            </a:p>
          </p:txBody>
        </p:sp>
        <p:sp>
          <p:nvSpPr>
            <p:cNvPr id="21" name="Google Shape;21;p2"/>
            <p:cNvSpPr/>
            <p:nvPr/>
          </p:nvSpPr>
          <p:spPr>
            <a:xfrm>
              <a:off x="905395" y="592"/>
              <a:ext cx="1741500" cy="1044300"/>
            </a:xfrm>
            <a:prstGeom prst="parallelogram">
              <a:avLst>
                <a:gd name="adj" fmla="val 153193"/>
              </a:avLst>
            </a:prstGeom>
            <a:solidFill>
              <a:schemeClr val="accent6"/>
            </a:solidFill>
            <a:ln>
              <a:noFill/>
            </a:ln>
          </p:spPr>
          <p:txBody>
            <a:bodyPr spcFirstLastPara="1" wrap="square" lIns="91425" tIns="91425" rIns="91425" bIns="91425" anchor="ctr" anchorCtr="0">
              <a:noAutofit/>
            </a:bodyPr>
            <a:lstStyle/>
            <a:p>
              <a:pPr>
                <a:buSzPts val="1400"/>
              </a:pPr>
              <a:endParaRPr/>
            </a:p>
          </p:txBody>
        </p:sp>
      </p:grpSp>
      <p:grpSp>
        <p:nvGrpSpPr>
          <p:cNvPr id="22" name="Google Shape;22;p2"/>
          <p:cNvGrpSpPr/>
          <p:nvPr/>
        </p:nvGrpSpPr>
        <p:grpSpPr>
          <a:xfrm>
            <a:off x="7057468" y="5088"/>
            <a:ext cx="1851282" cy="752108"/>
            <a:chOff x="6917201" y="0"/>
            <a:chExt cx="2227777" cy="863400"/>
          </a:xfrm>
        </p:grpSpPr>
        <p:sp>
          <p:nvSpPr>
            <p:cNvPr id="23" name="Google Shape;23;p2"/>
            <p:cNvSpPr/>
            <p:nvPr/>
          </p:nvSpPr>
          <p:spPr>
            <a:xfrm>
              <a:off x="7641677"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a:buSzPts val="1400"/>
              </a:pPr>
              <a:endParaRPr/>
            </a:p>
          </p:txBody>
        </p:sp>
        <p:sp>
          <p:nvSpPr>
            <p:cNvPr id="24" name="Google Shape;24;p2"/>
            <p:cNvSpPr/>
            <p:nvPr/>
          </p:nvSpPr>
          <p:spPr>
            <a:xfrm>
              <a:off x="7279439"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a:buSzPts val="1400"/>
              </a:pPr>
              <a:endParaRPr/>
            </a:p>
          </p:txBody>
        </p:sp>
        <p:sp>
          <p:nvSpPr>
            <p:cNvPr id="25" name="Google Shape;25;p2"/>
            <p:cNvSpPr/>
            <p:nvPr/>
          </p:nvSpPr>
          <p:spPr>
            <a:xfrm>
              <a:off x="6917201"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a:buSzPts val="1400"/>
              </a:pPr>
              <a:endParaRPr/>
            </a:p>
          </p:txBody>
        </p:sp>
      </p:grpSp>
      <p:grpSp>
        <p:nvGrpSpPr>
          <p:cNvPr id="26" name="Google Shape;26;p2"/>
          <p:cNvGrpSpPr/>
          <p:nvPr/>
        </p:nvGrpSpPr>
        <p:grpSpPr>
          <a:xfrm>
            <a:off x="6553032" y="4217852"/>
            <a:ext cx="2389068" cy="925737"/>
            <a:chOff x="6917201" y="0"/>
            <a:chExt cx="2227777" cy="863400"/>
          </a:xfrm>
        </p:grpSpPr>
        <p:sp>
          <p:nvSpPr>
            <p:cNvPr id="27" name="Google Shape;27;p2"/>
            <p:cNvSpPr/>
            <p:nvPr/>
          </p:nvSpPr>
          <p:spPr>
            <a:xfrm>
              <a:off x="7641677" y="0"/>
              <a:ext cx="1503300" cy="863400"/>
            </a:xfrm>
            <a:prstGeom prst="parallelogram">
              <a:avLst>
                <a:gd name="adj" fmla="val 158024"/>
              </a:avLst>
            </a:prstGeom>
            <a:solidFill>
              <a:schemeClr val="dk1"/>
            </a:solidFill>
            <a:ln>
              <a:noFill/>
            </a:ln>
          </p:spPr>
          <p:txBody>
            <a:bodyPr spcFirstLastPara="1" wrap="square" lIns="91425" tIns="91425" rIns="91425" bIns="91425" anchor="ctr" anchorCtr="0">
              <a:noAutofit/>
            </a:bodyPr>
            <a:lstStyle/>
            <a:p>
              <a:pPr>
                <a:buSzPts val="1400"/>
              </a:pPr>
              <a:endParaRPr/>
            </a:p>
          </p:txBody>
        </p:sp>
        <p:sp>
          <p:nvSpPr>
            <p:cNvPr id="28" name="Google Shape;28;p2"/>
            <p:cNvSpPr/>
            <p:nvPr/>
          </p:nvSpPr>
          <p:spPr>
            <a:xfrm>
              <a:off x="7279439" y="0"/>
              <a:ext cx="1503300" cy="863400"/>
            </a:xfrm>
            <a:prstGeom prst="parallelogram">
              <a:avLst>
                <a:gd name="adj" fmla="val 158024"/>
              </a:avLst>
            </a:prstGeom>
            <a:solidFill>
              <a:schemeClr val="dk1"/>
            </a:solidFill>
            <a:ln>
              <a:noFill/>
            </a:ln>
          </p:spPr>
          <p:txBody>
            <a:bodyPr spcFirstLastPara="1" wrap="square" lIns="91425" tIns="91425" rIns="91425" bIns="91425" anchor="ctr" anchorCtr="0">
              <a:noAutofit/>
            </a:bodyPr>
            <a:lstStyle/>
            <a:p>
              <a:pPr>
                <a:buSzPts val="1400"/>
              </a:pPr>
              <a:endParaRPr/>
            </a:p>
          </p:txBody>
        </p:sp>
        <p:sp>
          <p:nvSpPr>
            <p:cNvPr id="29" name="Google Shape;29;p2"/>
            <p:cNvSpPr/>
            <p:nvPr/>
          </p:nvSpPr>
          <p:spPr>
            <a:xfrm>
              <a:off x="6917201" y="0"/>
              <a:ext cx="1503300" cy="863400"/>
            </a:xfrm>
            <a:prstGeom prst="parallelogram">
              <a:avLst>
                <a:gd name="adj" fmla="val 158024"/>
              </a:avLst>
            </a:prstGeom>
            <a:solidFill>
              <a:schemeClr val="dk1"/>
            </a:solidFill>
            <a:ln>
              <a:noFill/>
            </a:ln>
          </p:spPr>
          <p:txBody>
            <a:bodyPr spcFirstLastPara="1" wrap="square" lIns="91425" tIns="91425" rIns="91425" bIns="91425" anchor="ctr" anchorCtr="0">
              <a:noAutofit/>
            </a:bodyPr>
            <a:lstStyle/>
            <a:p>
              <a:pPr>
                <a:buSzPts val="1400"/>
              </a:pPr>
              <a:endParaRPr/>
            </a:p>
          </p:txBody>
        </p:sp>
      </p:grpSp>
      <p:grpSp>
        <p:nvGrpSpPr>
          <p:cNvPr id="30" name="Google Shape;30;p2"/>
          <p:cNvGrpSpPr/>
          <p:nvPr/>
        </p:nvGrpSpPr>
        <p:grpSpPr>
          <a:xfrm>
            <a:off x="199149" y="4055652"/>
            <a:ext cx="2795413" cy="1083308"/>
            <a:chOff x="6917201" y="0"/>
            <a:chExt cx="2227777" cy="863400"/>
          </a:xfrm>
        </p:grpSpPr>
        <p:sp>
          <p:nvSpPr>
            <p:cNvPr id="31" name="Google Shape;31;p2"/>
            <p:cNvSpPr/>
            <p:nvPr/>
          </p:nvSpPr>
          <p:spPr>
            <a:xfrm>
              <a:off x="7641677"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a:buSzPts val="1400"/>
              </a:pPr>
              <a:endParaRPr/>
            </a:p>
          </p:txBody>
        </p:sp>
        <p:sp>
          <p:nvSpPr>
            <p:cNvPr id="32" name="Google Shape;32;p2"/>
            <p:cNvSpPr/>
            <p:nvPr/>
          </p:nvSpPr>
          <p:spPr>
            <a:xfrm>
              <a:off x="7279439"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a:buSzPts val="1400"/>
              </a:pPr>
              <a:endParaRPr/>
            </a:p>
          </p:txBody>
        </p:sp>
        <p:sp>
          <p:nvSpPr>
            <p:cNvPr id="33" name="Google Shape;33;p2"/>
            <p:cNvSpPr/>
            <p:nvPr/>
          </p:nvSpPr>
          <p:spPr>
            <a:xfrm>
              <a:off x="6917201"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a:buSzPts val="1400"/>
              </a:pPr>
              <a:endParaRPr/>
            </a:p>
          </p:txBody>
        </p:sp>
      </p:grpSp>
      <p:sp>
        <p:nvSpPr>
          <p:cNvPr id="34" name="Google Shape;34;p2"/>
          <p:cNvSpPr txBox="1">
            <a:spLocks noGrp="1"/>
          </p:cNvSpPr>
          <p:nvPr>
            <p:ph type="ctrTitle"/>
          </p:nvPr>
        </p:nvSpPr>
        <p:spPr>
          <a:xfrm>
            <a:off x="1858703" y="1822833"/>
            <a:ext cx="5361300" cy="144810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chemeClr val="lt1"/>
              </a:buClr>
              <a:buSzPts val="3800"/>
              <a:buFont typeface="Nunito"/>
              <a:buNone/>
              <a:defRPr sz="3800" b="0" i="0" u="none" strike="noStrike" cap="none">
                <a:solidFill>
                  <a:schemeClr val="lt1"/>
                </a:solidFill>
                <a:latin typeface="Nunito"/>
                <a:ea typeface="Nunito"/>
                <a:cs typeface="Nunito"/>
                <a:sym typeface="Nunito"/>
              </a:defRPr>
            </a:lvl1pPr>
            <a:lvl2pPr marR="0" lvl="1" algn="ctr" rtl="0">
              <a:lnSpc>
                <a:spcPct val="100000"/>
              </a:lnSpc>
              <a:spcBef>
                <a:spcPts val="0"/>
              </a:spcBef>
              <a:spcAft>
                <a:spcPts val="0"/>
              </a:spcAft>
              <a:buClr>
                <a:schemeClr val="lt1"/>
              </a:buClr>
              <a:buSzPts val="3800"/>
              <a:buFont typeface="Nunito"/>
              <a:buNone/>
              <a:defRPr sz="3800" b="0" i="0" u="none" strike="noStrike" cap="none">
                <a:solidFill>
                  <a:schemeClr val="lt1"/>
                </a:solidFill>
                <a:latin typeface="Nunito"/>
                <a:ea typeface="Nunito"/>
                <a:cs typeface="Nunito"/>
                <a:sym typeface="Nunito"/>
              </a:defRPr>
            </a:lvl2pPr>
            <a:lvl3pPr marR="0" lvl="2" algn="ctr" rtl="0">
              <a:lnSpc>
                <a:spcPct val="100000"/>
              </a:lnSpc>
              <a:spcBef>
                <a:spcPts val="0"/>
              </a:spcBef>
              <a:spcAft>
                <a:spcPts val="0"/>
              </a:spcAft>
              <a:buClr>
                <a:schemeClr val="lt1"/>
              </a:buClr>
              <a:buSzPts val="3800"/>
              <a:buFont typeface="Nunito"/>
              <a:buNone/>
              <a:defRPr sz="3800" b="0" i="0" u="none" strike="noStrike" cap="none">
                <a:solidFill>
                  <a:schemeClr val="lt1"/>
                </a:solidFill>
                <a:latin typeface="Nunito"/>
                <a:ea typeface="Nunito"/>
                <a:cs typeface="Nunito"/>
                <a:sym typeface="Nunito"/>
              </a:defRPr>
            </a:lvl3pPr>
            <a:lvl4pPr marR="0" lvl="3" algn="ctr" rtl="0">
              <a:lnSpc>
                <a:spcPct val="100000"/>
              </a:lnSpc>
              <a:spcBef>
                <a:spcPts val="0"/>
              </a:spcBef>
              <a:spcAft>
                <a:spcPts val="0"/>
              </a:spcAft>
              <a:buClr>
                <a:schemeClr val="lt1"/>
              </a:buClr>
              <a:buSzPts val="3800"/>
              <a:buFont typeface="Nunito"/>
              <a:buNone/>
              <a:defRPr sz="3800" b="0" i="0" u="none" strike="noStrike" cap="none">
                <a:solidFill>
                  <a:schemeClr val="lt1"/>
                </a:solidFill>
                <a:latin typeface="Nunito"/>
                <a:ea typeface="Nunito"/>
                <a:cs typeface="Nunito"/>
                <a:sym typeface="Nunito"/>
              </a:defRPr>
            </a:lvl4pPr>
            <a:lvl5pPr marR="0" lvl="4" algn="ctr" rtl="0">
              <a:lnSpc>
                <a:spcPct val="100000"/>
              </a:lnSpc>
              <a:spcBef>
                <a:spcPts val="0"/>
              </a:spcBef>
              <a:spcAft>
                <a:spcPts val="0"/>
              </a:spcAft>
              <a:buClr>
                <a:schemeClr val="lt1"/>
              </a:buClr>
              <a:buSzPts val="3800"/>
              <a:buFont typeface="Nunito"/>
              <a:buNone/>
              <a:defRPr sz="3800" b="0" i="0" u="none" strike="noStrike" cap="none">
                <a:solidFill>
                  <a:schemeClr val="lt1"/>
                </a:solidFill>
                <a:latin typeface="Nunito"/>
                <a:ea typeface="Nunito"/>
                <a:cs typeface="Nunito"/>
                <a:sym typeface="Nunito"/>
              </a:defRPr>
            </a:lvl5pPr>
            <a:lvl6pPr marR="0" lvl="5" algn="ctr" rtl="0">
              <a:lnSpc>
                <a:spcPct val="100000"/>
              </a:lnSpc>
              <a:spcBef>
                <a:spcPts val="0"/>
              </a:spcBef>
              <a:spcAft>
                <a:spcPts val="0"/>
              </a:spcAft>
              <a:buClr>
                <a:schemeClr val="lt1"/>
              </a:buClr>
              <a:buSzPts val="3800"/>
              <a:buFont typeface="Nunito"/>
              <a:buNone/>
              <a:defRPr sz="3800" b="0" i="0" u="none" strike="noStrike" cap="none">
                <a:solidFill>
                  <a:schemeClr val="lt1"/>
                </a:solidFill>
                <a:latin typeface="Nunito"/>
                <a:ea typeface="Nunito"/>
                <a:cs typeface="Nunito"/>
                <a:sym typeface="Nunito"/>
              </a:defRPr>
            </a:lvl6pPr>
            <a:lvl7pPr marR="0" lvl="6" algn="ctr" rtl="0">
              <a:lnSpc>
                <a:spcPct val="100000"/>
              </a:lnSpc>
              <a:spcBef>
                <a:spcPts val="0"/>
              </a:spcBef>
              <a:spcAft>
                <a:spcPts val="0"/>
              </a:spcAft>
              <a:buClr>
                <a:schemeClr val="lt1"/>
              </a:buClr>
              <a:buSzPts val="3800"/>
              <a:buFont typeface="Nunito"/>
              <a:buNone/>
              <a:defRPr sz="3800" b="0" i="0" u="none" strike="noStrike" cap="none">
                <a:solidFill>
                  <a:schemeClr val="lt1"/>
                </a:solidFill>
                <a:latin typeface="Nunito"/>
                <a:ea typeface="Nunito"/>
                <a:cs typeface="Nunito"/>
                <a:sym typeface="Nunito"/>
              </a:defRPr>
            </a:lvl7pPr>
            <a:lvl8pPr marR="0" lvl="7" algn="ctr" rtl="0">
              <a:lnSpc>
                <a:spcPct val="100000"/>
              </a:lnSpc>
              <a:spcBef>
                <a:spcPts val="0"/>
              </a:spcBef>
              <a:spcAft>
                <a:spcPts val="0"/>
              </a:spcAft>
              <a:buClr>
                <a:schemeClr val="lt1"/>
              </a:buClr>
              <a:buSzPts val="3800"/>
              <a:buFont typeface="Nunito"/>
              <a:buNone/>
              <a:defRPr sz="3800" b="0" i="0" u="none" strike="noStrike" cap="none">
                <a:solidFill>
                  <a:schemeClr val="lt1"/>
                </a:solidFill>
                <a:latin typeface="Nunito"/>
                <a:ea typeface="Nunito"/>
                <a:cs typeface="Nunito"/>
                <a:sym typeface="Nunito"/>
              </a:defRPr>
            </a:lvl8pPr>
            <a:lvl9pPr marR="0" lvl="8" algn="ctr" rtl="0">
              <a:lnSpc>
                <a:spcPct val="100000"/>
              </a:lnSpc>
              <a:spcBef>
                <a:spcPts val="0"/>
              </a:spcBef>
              <a:spcAft>
                <a:spcPts val="0"/>
              </a:spcAft>
              <a:buClr>
                <a:schemeClr val="lt1"/>
              </a:buClr>
              <a:buSzPts val="3800"/>
              <a:buFont typeface="Nunito"/>
              <a:buNone/>
              <a:defRPr sz="3800" b="0" i="0" u="none" strike="noStrike" cap="none">
                <a:solidFill>
                  <a:schemeClr val="lt1"/>
                </a:solidFill>
                <a:latin typeface="Nunito"/>
                <a:ea typeface="Nunito"/>
                <a:cs typeface="Nunito"/>
                <a:sym typeface="Nunito"/>
              </a:defRPr>
            </a:lvl9pPr>
          </a:lstStyle>
          <a:p>
            <a:endParaRPr/>
          </a:p>
        </p:txBody>
      </p:sp>
      <p:sp>
        <p:nvSpPr>
          <p:cNvPr id="35" name="Google Shape;35;p2"/>
          <p:cNvSpPr txBox="1">
            <a:spLocks noGrp="1"/>
          </p:cNvSpPr>
          <p:nvPr>
            <p:ph type="subTitle" idx="1"/>
          </p:nvPr>
        </p:nvSpPr>
        <p:spPr>
          <a:xfrm>
            <a:off x="1858700" y="3413158"/>
            <a:ext cx="5361300" cy="522600"/>
          </a:xfrm>
          <a:prstGeom prst="rect">
            <a:avLst/>
          </a:prstGeom>
          <a:noFill/>
          <a:ln>
            <a:noFill/>
          </a:ln>
        </p:spPr>
        <p:txBody>
          <a:bodyPr spcFirstLastPara="1" wrap="square" lIns="91425" tIns="91425" rIns="91425" bIns="91425" anchor="t" anchorCtr="0"/>
          <a:lstStyle>
            <a:lvl1pPr marR="0" lvl="0" algn="ctr" rtl="0">
              <a:lnSpc>
                <a:spcPct val="100000"/>
              </a:lnSpc>
              <a:spcBef>
                <a:spcPts val="0"/>
              </a:spcBef>
              <a:spcAft>
                <a:spcPts val="0"/>
              </a:spcAft>
              <a:buClr>
                <a:schemeClr val="lt1"/>
              </a:buClr>
              <a:buSzPts val="1600"/>
              <a:buFont typeface="Calibri"/>
              <a:buNone/>
              <a:defRPr sz="1600" b="0" i="0" u="none" strike="noStrike" cap="none">
                <a:solidFill>
                  <a:schemeClr val="lt1"/>
                </a:solidFill>
                <a:latin typeface="Calibri"/>
                <a:ea typeface="Calibri"/>
                <a:cs typeface="Calibri"/>
                <a:sym typeface="Calibri"/>
              </a:defRPr>
            </a:lvl1pPr>
            <a:lvl2pPr marR="0" lvl="1" algn="ctr" rtl="0">
              <a:lnSpc>
                <a:spcPct val="100000"/>
              </a:lnSpc>
              <a:spcBef>
                <a:spcPts val="0"/>
              </a:spcBef>
              <a:spcAft>
                <a:spcPts val="0"/>
              </a:spcAft>
              <a:buClr>
                <a:schemeClr val="lt1"/>
              </a:buClr>
              <a:buSzPts val="1600"/>
              <a:buFont typeface="Calibri"/>
              <a:buNone/>
              <a:defRPr sz="1600" b="0" i="0" u="none" strike="noStrike" cap="none">
                <a:solidFill>
                  <a:schemeClr val="lt1"/>
                </a:solidFill>
                <a:latin typeface="Calibri"/>
                <a:ea typeface="Calibri"/>
                <a:cs typeface="Calibri"/>
                <a:sym typeface="Calibri"/>
              </a:defRPr>
            </a:lvl2pPr>
            <a:lvl3pPr marR="0" lvl="2" algn="ctr" rtl="0">
              <a:lnSpc>
                <a:spcPct val="100000"/>
              </a:lnSpc>
              <a:spcBef>
                <a:spcPts val="0"/>
              </a:spcBef>
              <a:spcAft>
                <a:spcPts val="0"/>
              </a:spcAft>
              <a:buClr>
                <a:schemeClr val="lt1"/>
              </a:buClr>
              <a:buSzPts val="1600"/>
              <a:buFont typeface="Calibri"/>
              <a:buNone/>
              <a:defRPr sz="1600" b="0" i="0" u="none" strike="noStrike" cap="none">
                <a:solidFill>
                  <a:schemeClr val="lt1"/>
                </a:solidFill>
                <a:latin typeface="Calibri"/>
                <a:ea typeface="Calibri"/>
                <a:cs typeface="Calibri"/>
                <a:sym typeface="Calibri"/>
              </a:defRPr>
            </a:lvl3pPr>
            <a:lvl4pPr marR="0" lvl="3" algn="ctr" rtl="0">
              <a:lnSpc>
                <a:spcPct val="100000"/>
              </a:lnSpc>
              <a:spcBef>
                <a:spcPts val="0"/>
              </a:spcBef>
              <a:spcAft>
                <a:spcPts val="0"/>
              </a:spcAft>
              <a:buClr>
                <a:schemeClr val="lt1"/>
              </a:buClr>
              <a:buSzPts val="1600"/>
              <a:buFont typeface="Calibri"/>
              <a:buNone/>
              <a:defRPr sz="1600" b="0" i="0" u="none" strike="noStrike" cap="none">
                <a:solidFill>
                  <a:schemeClr val="lt1"/>
                </a:solidFill>
                <a:latin typeface="Calibri"/>
                <a:ea typeface="Calibri"/>
                <a:cs typeface="Calibri"/>
                <a:sym typeface="Calibri"/>
              </a:defRPr>
            </a:lvl4pPr>
            <a:lvl5pPr marR="0" lvl="4" algn="ctr" rtl="0">
              <a:lnSpc>
                <a:spcPct val="100000"/>
              </a:lnSpc>
              <a:spcBef>
                <a:spcPts val="0"/>
              </a:spcBef>
              <a:spcAft>
                <a:spcPts val="0"/>
              </a:spcAft>
              <a:buClr>
                <a:schemeClr val="lt1"/>
              </a:buClr>
              <a:buSzPts val="1600"/>
              <a:buFont typeface="Calibri"/>
              <a:buNone/>
              <a:defRPr sz="1600" b="0" i="0" u="none" strike="noStrike" cap="none">
                <a:solidFill>
                  <a:schemeClr val="lt1"/>
                </a:solidFill>
                <a:latin typeface="Calibri"/>
                <a:ea typeface="Calibri"/>
                <a:cs typeface="Calibri"/>
                <a:sym typeface="Calibri"/>
              </a:defRPr>
            </a:lvl5pPr>
            <a:lvl6pPr marR="0" lvl="5" algn="ctr" rtl="0">
              <a:lnSpc>
                <a:spcPct val="100000"/>
              </a:lnSpc>
              <a:spcBef>
                <a:spcPts val="0"/>
              </a:spcBef>
              <a:spcAft>
                <a:spcPts val="0"/>
              </a:spcAft>
              <a:buClr>
                <a:schemeClr val="lt1"/>
              </a:buClr>
              <a:buSzPts val="1600"/>
              <a:buFont typeface="Calibri"/>
              <a:buNone/>
              <a:defRPr sz="1600" b="0" i="0" u="none" strike="noStrike" cap="none">
                <a:solidFill>
                  <a:schemeClr val="lt1"/>
                </a:solidFill>
                <a:latin typeface="Calibri"/>
                <a:ea typeface="Calibri"/>
                <a:cs typeface="Calibri"/>
                <a:sym typeface="Calibri"/>
              </a:defRPr>
            </a:lvl6pPr>
            <a:lvl7pPr marR="0" lvl="6" algn="ctr" rtl="0">
              <a:lnSpc>
                <a:spcPct val="100000"/>
              </a:lnSpc>
              <a:spcBef>
                <a:spcPts val="0"/>
              </a:spcBef>
              <a:spcAft>
                <a:spcPts val="0"/>
              </a:spcAft>
              <a:buClr>
                <a:schemeClr val="lt1"/>
              </a:buClr>
              <a:buSzPts val="1600"/>
              <a:buFont typeface="Calibri"/>
              <a:buNone/>
              <a:defRPr sz="1600" b="0" i="0" u="none" strike="noStrike" cap="none">
                <a:solidFill>
                  <a:schemeClr val="lt1"/>
                </a:solidFill>
                <a:latin typeface="Calibri"/>
                <a:ea typeface="Calibri"/>
                <a:cs typeface="Calibri"/>
                <a:sym typeface="Calibri"/>
              </a:defRPr>
            </a:lvl7pPr>
            <a:lvl8pPr marR="0" lvl="7" algn="ctr" rtl="0">
              <a:lnSpc>
                <a:spcPct val="100000"/>
              </a:lnSpc>
              <a:spcBef>
                <a:spcPts val="0"/>
              </a:spcBef>
              <a:spcAft>
                <a:spcPts val="0"/>
              </a:spcAft>
              <a:buClr>
                <a:schemeClr val="lt1"/>
              </a:buClr>
              <a:buSzPts val="1600"/>
              <a:buFont typeface="Calibri"/>
              <a:buNone/>
              <a:defRPr sz="1600" b="0" i="0" u="none" strike="noStrike" cap="none">
                <a:solidFill>
                  <a:schemeClr val="lt1"/>
                </a:solidFill>
                <a:latin typeface="Calibri"/>
                <a:ea typeface="Calibri"/>
                <a:cs typeface="Calibri"/>
                <a:sym typeface="Calibri"/>
              </a:defRPr>
            </a:lvl8pPr>
            <a:lvl9pPr marR="0" lvl="8" algn="ctr" rtl="0">
              <a:lnSpc>
                <a:spcPct val="100000"/>
              </a:lnSpc>
              <a:spcBef>
                <a:spcPts val="0"/>
              </a:spcBef>
              <a:spcAft>
                <a:spcPts val="0"/>
              </a:spcAft>
              <a:buClr>
                <a:schemeClr val="lt1"/>
              </a:buClr>
              <a:buSzPts val="1600"/>
              <a:buFont typeface="Calibri"/>
              <a:buNone/>
              <a:defRPr sz="1600" b="0" i="0" u="none" strike="noStrike" cap="none">
                <a:solidFill>
                  <a:schemeClr val="lt1"/>
                </a:solidFill>
                <a:latin typeface="Calibri"/>
                <a:ea typeface="Calibri"/>
                <a:cs typeface="Calibri"/>
                <a:sym typeface="Calibri"/>
              </a:defRPr>
            </a:lvl9pPr>
          </a:lstStyle>
          <a:p>
            <a:endParaRPr/>
          </a:p>
        </p:txBody>
      </p:sp>
      <p:sp>
        <p:nvSpPr>
          <p:cNvPr id="36" name="Google Shape;36;p2"/>
          <p:cNvSpPr txBox="1">
            <a:spLocks noGrp="1"/>
          </p:cNvSpPr>
          <p:nvPr>
            <p:ph type="sldNum" idx="12"/>
          </p:nvPr>
        </p:nvSpPr>
        <p:spPr>
          <a:xfrm>
            <a:off x="8390734" y="4543668"/>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9pPr>
          </a:lstStyle>
          <a:p>
            <a:fld id="{00000000-1234-1234-1234-123412341234}" type="slidenum">
              <a:rPr lang="ru">
                <a:solidFill>
                  <a:srgbClr val="233A44"/>
                </a:solidFill>
              </a:rPr>
              <a:pPr/>
              <a:t>‹#›</a:t>
            </a:fld>
            <a:endParaRPr>
              <a:solidFill>
                <a:srgbClr val="233A44"/>
              </a:solidFill>
            </a:endParaRPr>
          </a:p>
        </p:txBody>
      </p:sp>
    </p:spTree>
    <p:extLst>
      <p:ext uri="{BB962C8B-B14F-4D97-AF65-F5344CB8AC3E}">
        <p14:creationId xmlns:p14="http://schemas.microsoft.com/office/powerpoint/2010/main" val="115046348"/>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matchingName="Big number">
  <p:cSld name="Big number">
    <p:bg>
      <p:bgPr>
        <a:solidFill>
          <a:schemeClr val="accent3"/>
        </a:solidFill>
        <a:effectLst/>
      </p:bgPr>
    </p:bg>
    <p:spTree>
      <p:nvGrpSpPr>
        <p:cNvPr id="1" name="Shape 109"/>
        <p:cNvGrpSpPr/>
        <p:nvPr/>
      </p:nvGrpSpPr>
      <p:grpSpPr>
        <a:xfrm>
          <a:off x="0" y="0"/>
          <a:ext cx="0" cy="0"/>
          <a:chOff x="0" y="0"/>
          <a:chExt cx="0" cy="0"/>
        </a:xfrm>
      </p:grpSpPr>
      <p:sp>
        <p:nvSpPr>
          <p:cNvPr id="110" name="Google Shape;110;p11"/>
          <p:cNvSpPr/>
          <p:nvPr/>
        </p:nvSpPr>
        <p:spPr>
          <a:xfrm flipH="1">
            <a:off x="5569200" y="2834075"/>
            <a:ext cx="3574800" cy="2309400"/>
          </a:xfrm>
          <a:prstGeom prst="rtTriangle">
            <a:avLst/>
          </a:prstGeom>
          <a:solidFill>
            <a:schemeClr val="dk1"/>
          </a:solidFill>
          <a:ln>
            <a:noFill/>
          </a:ln>
        </p:spPr>
        <p:txBody>
          <a:bodyPr spcFirstLastPara="1" wrap="square" lIns="91425" tIns="91425" rIns="91425" bIns="91425" anchor="ctr" anchorCtr="0">
            <a:noAutofit/>
          </a:bodyPr>
          <a:lstStyle/>
          <a:p>
            <a:endParaRPr/>
          </a:p>
        </p:txBody>
      </p:sp>
      <p:grpSp>
        <p:nvGrpSpPr>
          <p:cNvPr id="111" name="Google Shape;111;p11"/>
          <p:cNvGrpSpPr/>
          <p:nvPr/>
        </p:nvGrpSpPr>
        <p:grpSpPr>
          <a:xfrm>
            <a:off x="5959222" y="4119576"/>
            <a:ext cx="2520952" cy="1024165"/>
            <a:chOff x="6917201" y="0"/>
            <a:chExt cx="2227777" cy="863400"/>
          </a:xfrm>
        </p:grpSpPr>
        <p:sp>
          <p:nvSpPr>
            <p:cNvPr id="112" name="Google Shape;112;p11"/>
            <p:cNvSpPr/>
            <p:nvPr/>
          </p:nvSpPr>
          <p:spPr>
            <a:xfrm>
              <a:off x="7641677"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endParaRPr/>
            </a:p>
          </p:txBody>
        </p:sp>
        <p:sp>
          <p:nvSpPr>
            <p:cNvPr id="113" name="Google Shape;113;p11"/>
            <p:cNvSpPr/>
            <p:nvPr/>
          </p:nvSpPr>
          <p:spPr>
            <a:xfrm>
              <a:off x="7279439"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endParaRPr/>
            </a:p>
          </p:txBody>
        </p:sp>
        <p:sp>
          <p:nvSpPr>
            <p:cNvPr id="114" name="Google Shape;114;p11"/>
            <p:cNvSpPr/>
            <p:nvPr/>
          </p:nvSpPr>
          <p:spPr>
            <a:xfrm>
              <a:off x="6917201"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endParaRPr/>
            </a:p>
          </p:txBody>
        </p:sp>
      </p:grpSp>
      <p:grpSp>
        <p:nvGrpSpPr>
          <p:cNvPr id="115" name="Google Shape;115;p11"/>
          <p:cNvGrpSpPr/>
          <p:nvPr/>
        </p:nvGrpSpPr>
        <p:grpSpPr>
          <a:xfrm>
            <a:off x="199149" y="2"/>
            <a:ext cx="2795414" cy="1083308"/>
            <a:chOff x="6917201" y="0"/>
            <a:chExt cx="2227777" cy="863400"/>
          </a:xfrm>
        </p:grpSpPr>
        <p:sp>
          <p:nvSpPr>
            <p:cNvPr id="116" name="Google Shape;116;p11"/>
            <p:cNvSpPr/>
            <p:nvPr/>
          </p:nvSpPr>
          <p:spPr>
            <a:xfrm>
              <a:off x="7641677"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endParaRPr/>
            </a:p>
          </p:txBody>
        </p:sp>
        <p:sp>
          <p:nvSpPr>
            <p:cNvPr id="117" name="Google Shape;117;p11"/>
            <p:cNvSpPr/>
            <p:nvPr/>
          </p:nvSpPr>
          <p:spPr>
            <a:xfrm>
              <a:off x="7279439"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endParaRPr/>
            </a:p>
          </p:txBody>
        </p:sp>
        <p:sp>
          <p:nvSpPr>
            <p:cNvPr id="118" name="Google Shape;118;p11"/>
            <p:cNvSpPr/>
            <p:nvPr/>
          </p:nvSpPr>
          <p:spPr>
            <a:xfrm>
              <a:off x="6917201"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endParaRPr/>
            </a:p>
          </p:txBody>
        </p:sp>
      </p:grpSp>
      <p:sp>
        <p:nvSpPr>
          <p:cNvPr id="119" name="Google Shape;119;p11"/>
          <p:cNvSpPr txBox="1">
            <a:spLocks noGrp="1"/>
          </p:cNvSpPr>
          <p:nvPr>
            <p:ph type="title" hasCustomPrompt="1"/>
          </p:nvPr>
        </p:nvSpPr>
        <p:spPr>
          <a:xfrm>
            <a:off x="1385850" y="1383850"/>
            <a:ext cx="6372300" cy="1379700"/>
          </a:xfrm>
          <a:prstGeom prst="rect">
            <a:avLst/>
          </a:prstGeom>
        </p:spPr>
        <p:txBody>
          <a:bodyPr spcFirstLastPara="1" wrap="square" lIns="91425" tIns="91425" rIns="91425" bIns="91425" anchor="ctr" anchorCtr="0"/>
          <a:lstStyle>
            <a:lvl1pPr lvl="0" algn="ctr">
              <a:spcBef>
                <a:spcPts val="0"/>
              </a:spcBef>
              <a:spcAft>
                <a:spcPts val="0"/>
              </a:spcAft>
              <a:buClr>
                <a:schemeClr val="dk2"/>
              </a:buClr>
              <a:buSzPts val="8600"/>
              <a:buNone/>
              <a:defRPr sz="8600">
                <a:solidFill>
                  <a:schemeClr val="dk2"/>
                </a:solidFill>
              </a:defRPr>
            </a:lvl1pPr>
            <a:lvl2pPr lvl="1" algn="ctr">
              <a:spcBef>
                <a:spcPts val="0"/>
              </a:spcBef>
              <a:spcAft>
                <a:spcPts val="0"/>
              </a:spcAft>
              <a:buClr>
                <a:schemeClr val="dk2"/>
              </a:buClr>
              <a:buSzPts val="8600"/>
              <a:buNone/>
              <a:defRPr sz="8600">
                <a:solidFill>
                  <a:schemeClr val="dk2"/>
                </a:solidFill>
              </a:defRPr>
            </a:lvl2pPr>
            <a:lvl3pPr lvl="2" algn="ctr">
              <a:spcBef>
                <a:spcPts val="0"/>
              </a:spcBef>
              <a:spcAft>
                <a:spcPts val="0"/>
              </a:spcAft>
              <a:buClr>
                <a:schemeClr val="dk2"/>
              </a:buClr>
              <a:buSzPts val="8600"/>
              <a:buNone/>
              <a:defRPr sz="8600">
                <a:solidFill>
                  <a:schemeClr val="dk2"/>
                </a:solidFill>
              </a:defRPr>
            </a:lvl3pPr>
            <a:lvl4pPr lvl="3" algn="ctr">
              <a:spcBef>
                <a:spcPts val="0"/>
              </a:spcBef>
              <a:spcAft>
                <a:spcPts val="0"/>
              </a:spcAft>
              <a:buClr>
                <a:schemeClr val="dk2"/>
              </a:buClr>
              <a:buSzPts val="8600"/>
              <a:buNone/>
              <a:defRPr sz="8600">
                <a:solidFill>
                  <a:schemeClr val="dk2"/>
                </a:solidFill>
              </a:defRPr>
            </a:lvl4pPr>
            <a:lvl5pPr lvl="4" algn="ctr">
              <a:spcBef>
                <a:spcPts val="0"/>
              </a:spcBef>
              <a:spcAft>
                <a:spcPts val="0"/>
              </a:spcAft>
              <a:buClr>
                <a:schemeClr val="dk2"/>
              </a:buClr>
              <a:buSzPts val="8600"/>
              <a:buNone/>
              <a:defRPr sz="8600">
                <a:solidFill>
                  <a:schemeClr val="dk2"/>
                </a:solidFill>
              </a:defRPr>
            </a:lvl5pPr>
            <a:lvl6pPr lvl="5" algn="ctr">
              <a:spcBef>
                <a:spcPts val="0"/>
              </a:spcBef>
              <a:spcAft>
                <a:spcPts val="0"/>
              </a:spcAft>
              <a:buClr>
                <a:schemeClr val="dk2"/>
              </a:buClr>
              <a:buSzPts val="8600"/>
              <a:buNone/>
              <a:defRPr sz="8600">
                <a:solidFill>
                  <a:schemeClr val="dk2"/>
                </a:solidFill>
              </a:defRPr>
            </a:lvl6pPr>
            <a:lvl7pPr lvl="6" algn="ctr">
              <a:spcBef>
                <a:spcPts val="0"/>
              </a:spcBef>
              <a:spcAft>
                <a:spcPts val="0"/>
              </a:spcAft>
              <a:buClr>
                <a:schemeClr val="dk2"/>
              </a:buClr>
              <a:buSzPts val="8600"/>
              <a:buNone/>
              <a:defRPr sz="8600">
                <a:solidFill>
                  <a:schemeClr val="dk2"/>
                </a:solidFill>
              </a:defRPr>
            </a:lvl7pPr>
            <a:lvl8pPr lvl="7" algn="ctr">
              <a:spcBef>
                <a:spcPts val="0"/>
              </a:spcBef>
              <a:spcAft>
                <a:spcPts val="0"/>
              </a:spcAft>
              <a:buClr>
                <a:schemeClr val="dk2"/>
              </a:buClr>
              <a:buSzPts val="8600"/>
              <a:buNone/>
              <a:defRPr sz="8600">
                <a:solidFill>
                  <a:schemeClr val="dk2"/>
                </a:solidFill>
              </a:defRPr>
            </a:lvl8pPr>
            <a:lvl9pPr lvl="8" algn="ctr">
              <a:spcBef>
                <a:spcPts val="0"/>
              </a:spcBef>
              <a:spcAft>
                <a:spcPts val="0"/>
              </a:spcAft>
              <a:buClr>
                <a:schemeClr val="dk2"/>
              </a:buClr>
              <a:buSzPts val="8600"/>
              <a:buNone/>
              <a:defRPr sz="8600">
                <a:solidFill>
                  <a:schemeClr val="dk2"/>
                </a:solidFill>
              </a:defRPr>
            </a:lvl9pPr>
          </a:lstStyle>
          <a:p>
            <a:r>
              <a:t>xx%</a:t>
            </a:r>
          </a:p>
        </p:txBody>
      </p:sp>
      <p:sp>
        <p:nvSpPr>
          <p:cNvPr id="120" name="Google Shape;120;p11"/>
          <p:cNvSpPr txBox="1">
            <a:spLocks noGrp="1"/>
          </p:cNvSpPr>
          <p:nvPr>
            <p:ph type="body" idx="1"/>
          </p:nvPr>
        </p:nvSpPr>
        <p:spPr>
          <a:xfrm>
            <a:off x="1385850" y="2863850"/>
            <a:ext cx="6372300" cy="641100"/>
          </a:xfrm>
          <a:prstGeom prst="rect">
            <a:avLst/>
          </a:prstGeom>
        </p:spPr>
        <p:txBody>
          <a:bodyPr spcFirstLastPara="1" wrap="square" lIns="91425" tIns="91425" rIns="91425" bIns="91425" anchor="t" anchorCtr="0"/>
          <a:lstStyle>
            <a:lvl1pPr marL="457200" lvl="0" indent="-311150" algn="ctr">
              <a:spcBef>
                <a:spcPts val="0"/>
              </a:spcBef>
              <a:spcAft>
                <a:spcPts val="0"/>
              </a:spcAft>
              <a:buSzPts val="1300"/>
              <a:buChar char="●"/>
              <a:defRPr/>
            </a:lvl1pPr>
            <a:lvl2pPr marL="914400" lvl="1" indent="-298450" algn="ctr">
              <a:spcBef>
                <a:spcPts val="1600"/>
              </a:spcBef>
              <a:spcAft>
                <a:spcPts val="0"/>
              </a:spcAft>
              <a:buSzPts val="1100"/>
              <a:buChar char="○"/>
              <a:defRPr/>
            </a:lvl2pPr>
            <a:lvl3pPr marL="1371600" lvl="2" indent="-298450" algn="ctr">
              <a:spcBef>
                <a:spcPts val="1600"/>
              </a:spcBef>
              <a:spcAft>
                <a:spcPts val="0"/>
              </a:spcAft>
              <a:buSzPts val="1100"/>
              <a:buChar char="■"/>
              <a:defRPr/>
            </a:lvl3pPr>
            <a:lvl4pPr marL="1828800" lvl="3" indent="-298450" algn="ctr">
              <a:spcBef>
                <a:spcPts val="1600"/>
              </a:spcBef>
              <a:spcAft>
                <a:spcPts val="0"/>
              </a:spcAft>
              <a:buSzPts val="1100"/>
              <a:buChar char="●"/>
              <a:defRPr/>
            </a:lvl4pPr>
            <a:lvl5pPr marL="2286000" lvl="4" indent="-298450" algn="ctr">
              <a:spcBef>
                <a:spcPts val="1600"/>
              </a:spcBef>
              <a:spcAft>
                <a:spcPts val="0"/>
              </a:spcAft>
              <a:buSzPts val="1100"/>
              <a:buChar char="○"/>
              <a:defRPr/>
            </a:lvl5pPr>
            <a:lvl6pPr marL="2743200" lvl="5" indent="-298450" algn="ctr">
              <a:spcBef>
                <a:spcPts val="1600"/>
              </a:spcBef>
              <a:spcAft>
                <a:spcPts val="0"/>
              </a:spcAft>
              <a:buSzPts val="1100"/>
              <a:buChar char="■"/>
              <a:defRPr/>
            </a:lvl6pPr>
            <a:lvl7pPr marL="3200400" lvl="6" indent="-298450" algn="ctr">
              <a:spcBef>
                <a:spcPts val="1600"/>
              </a:spcBef>
              <a:spcAft>
                <a:spcPts val="0"/>
              </a:spcAft>
              <a:buSzPts val="1100"/>
              <a:buChar char="●"/>
              <a:defRPr/>
            </a:lvl7pPr>
            <a:lvl8pPr marL="3657600" lvl="7" indent="-298450" algn="ctr">
              <a:spcBef>
                <a:spcPts val="1600"/>
              </a:spcBef>
              <a:spcAft>
                <a:spcPts val="0"/>
              </a:spcAft>
              <a:buSzPts val="1100"/>
              <a:buChar char="○"/>
              <a:defRPr/>
            </a:lvl8pPr>
            <a:lvl9pPr marL="4114800" lvl="8" indent="-298450" algn="ctr">
              <a:spcBef>
                <a:spcPts val="1600"/>
              </a:spcBef>
              <a:spcAft>
                <a:spcPts val="1600"/>
              </a:spcAft>
              <a:buSzPts val="1100"/>
              <a:buChar char="■"/>
              <a:defRPr/>
            </a:lvl9pPr>
          </a:lstStyle>
          <a:p>
            <a:endParaRPr/>
          </a:p>
        </p:txBody>
      </p:sp>
      <p:sp>
        <p:nvSpPr>
          <p:cNvPr id="121" name="Google Shape;121;p11"/>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ru">
                <a:solidFill>
                  <a:srgbClr val="233A44"/>
                </a:solidFill>
              </a:rPr>
              <a:pPr/>
              <a:t>‹#›</a:t>
            </a:fld>
            <a:endParaRPr>
              <a:solidFill>
                <a:srgbClr val="233A44"/>
              </a:solidFill>
            </a:endParaRPr>
          </a:p>
        </p:txBody>
      </p:sp>
    </p:spTree>
    <p:extLst>
      <p:ext uri="{BB962C8B-B14F-4D97-AF65-F5344CB8AC3E}">
        <p14:creationId xmlns:p14="http://schemas.microsoft.com/office/powerpoint/2010/main" val="3344682431"/>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22"/>
        <p:cNvGrpSpPr/>
        <p:nvPr/>
      </p:nvGrpSpPr>
      <p:grpSpPr>
        <a:xfrm>
          <a:off x="0" y="0"/>
          <a:ext cx="0" cy="0"/>
          <a:chOff x="0" y="0"/>
          <a:chExt cx="0" cy="0"/>
        </a:xfrm>
      </p:grpSpPr>
      <p:sp>
        <p:nvSpPr>
          <p:cNvPr id="123" name="Google Shape;123;p12"/>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ru">
                <a:solidFill>
                  <a:srgbClr val="233A44"/>
                </a:solidFill>
              </a:rPr>
              <a:pPr/>
              <a:t>‹#›</a:t>
            </a:fld>
            <a:endParaRPr>
              <a:solidFill>
                <a:srgbClr val="233A44"/>
              </a:solidFill>
            </a:endParaRPr>
          </a:p>
        </p:txBody>
      </p:sp>
    </p:spTree>
    <p:extLst>
      <p:ext uri="{BB962C8B-B14F-4D97-AF65-F5344CB8AC3E}">
        <p14:creationId xmlns:p14="http://schemas.microsoft.com/office/powerpoint/2010/main" val="2236124643"/>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matchingName="Title slide" type="title">
  <p:cSld name="Title slide">
    <p:bg>
      <p:bgPr>
        <a:solidFill>
          <a:schemeClr val="accent6"/>
        </a:solidFill>
        <a:effectLst/>
      </p:bgPr>
    </p:bg>
    <p:spTree>
      <p:nvGrpSpPr>
        <p:cNvPr id="1" name="Shape 9"/>
        <p:cNvGrpSpPr/>
        <p:nvPr/>
      </p:nvGrpSpPr>
      <p:grpSpPr>
        <a:xfrm>
          <a:off x="0" y="0"/>
          <a:ext cx="0" cy="0"/>
          <a:chOff x="0" y="0"/>
          <a:chExt cx="0" cy="0"/>
        </a:xfrm>
      </p:grpSpPr>
      <p:sp>
        <p:nvSpPr>
          <p:cNvPr id="10" name="Google Shape;10;p2"/>
          <p:cNvSpPr/>
          <p:nvPr/>
        </p:nvSpPr>
        <p:spPr>
          <a:xfrm>
            <a:off x="31" y="2824500"/>
            <a:ext cx="7370400" cy="2319000"/>
          </a:xfrm>
          <a:prstGeom prst="rtTriangle">
            <a:avLst/>
          </a:prstGeom>
          <a:solidFill>
            <a:schemeClr val="accent1"/>
          </a:solidFill>
          <a:ln>
            <a:noFill/>
          </a:ln>
        </p:spPr>
        <p:txBody>
          <a:bodyPr spcFirstLastPara="1" wrap="square" lIns="91425" tIns="91425" rIns="91425" bIns="91425" anchor="ctr" anchorCtr="0">
            <a:noAutofit/>
          </a:bodyPr>
          <a:lstStyle/>
          <a:p>
            <a:pPr>
              <a:buSzPts val="1400"/>
            </a:pPr>
            <a:endParaRPr/>
          </a:p>
        </p:txBody>
      </p:sp>
      <p:sp>
        <p:nvSpPr>
          <p:cNvPr id="11" name="Google Shape;11;p2"/>
          <p:cNvSpPr/>
          <p:nvPr/>
        </p:nvSpPr>
        <p:spPr>
          <a:xfrm flipH="1">
            <a:off x="3582600" y="1550700"/>
            <a:ext cx="5561400" cy="3592800"/>
          </a:xfrm>
          <a:prstGeom prst="rtTriangle">
            <a:avLst/>
          </a:prstGeom>
          <a:solidFill>
            <a:schemeClr val="accent3"/>
          </a:solidFill>
          <a:ln>
            <a:noFill/>
          </a:ln>
        </p:spPr>
        <p:txBody>
          <a:bodyPr spcFirstLastPara="1" wrap="square" lIns="91425" tIns="91425" rIns="91425" bIns="91425" anchor="ctr" anchorCtr="0">
            <a:noAutofit/>
          </a:bodyPr>
          <a:lstStyle/>
          <a:p>
            <a:pPr>
              <a:buSzPts val="1400"/>
            </a:pPr>
            <a:endParaRPr/>
          </a:p>
        </p:txBody>
      </p:sp>
      <p:sp>
        <p:nvSpPr>
          <p:cNvPr id="12" name="Google Shape;12;p2"/>
          <p:cNvSpPr/>
          <p:nvPr/>
        </p:nvSpPr>
        <p:spPr>
          <a:xfrm rot="10800000">
            <a:off x="5058905" y="0"/>
            <a:ext cx="4085100" cy="2052600"/>
          </a:xfrm>
          <a:prstGeom prst="rtTriangle">
            <a:avLst/>
          </a:prstGeom>
          <a:solidFill>
            <a:schemeClr val="dk2"/>
          </a:solidFill>
          <a:ln>
            <a:noFill/>
          </a:ln>
        </p:spPr>
        <p:txBody>
          <a:bodyPr spcFirstLastPara="1" wrap="square" lIns="91425" tIns="91425" rIns="91425" bIns="91425" anchor="ctr" anchorCtr="0">
            <a:noAutofit/>
          </a:bodyPr>
          <a:lstStyle/>
          <a:p>
            <a:pPr>
              <a:buSzPts val="1400"/>
            </a:pPr>
            <a:endParaRPr/>
          </a:p>
        </p:txBody>
      </p:sp>
      <p:sp>
        <p:nvSpPr>
          <p:cNvPr id="13" name="Google Shape;13;p2"/>
          <p:cNvSpPr/>
          <p:nvPr/>
        </p:nvSpPr>
        <p:spPr>
          <a:xfrm>
            <a:off x="20327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a:buSzPts val="1400"/>
            </a:pPr>
            <a:endParaRPr/>
          </a:p>
        </p:txBody>
      </p:sp>
      <p:grpSp>
        <p:nvGrpSpPr>
          <p:cNvPr id="14" name="Google Shape;14;p2"/>
          <p:cNvGrpSpPr/>
          <p:nvPr/>
        </p:nvGrpSpPr>
        <p:grpSpPr>
          <a:xfrm>
            <a:off x="255200" y="592"/>
            <a:ext cx="2250363" cy="1044300"/>
            <a:chOff x="255200" y="592"/>
            <a:chExt cx="2250363" cy="1044300"/>
          </a:xfrm>
        </p:grpSpPr>
        <p:sp>
          <p:nvSpPr>
            <p:cNvPr id="15" name="Google Shape;15;p2"/>
            <p:cNvSpPr/>
            <p:nvPr/>
          </p:nvSpPr>
          <p:spPr>
            <a:xfrm>
              <a:off x="764063" y="592"/>
              <a:ext cx="1741500" cy="10443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a:buSzPts val="1400"/>
              </a:pPr>
              <a:endParaRPr/>
            </a:p>
          </p:txBody>
        </p:sp>
        <p:sp>
          <p:nvSpPr>
            <p:cNvPr id="16" name="Google Shape;16;p2"/>
            <p:cNvSpPr/>
            <p:nvPr/>
          </p:nvSpPr>
          <p:spPr>
            <a:xfrm>
              <a:off x="509632" y="592"/>
              <a:ext cx="1741500" cy="10443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a:buSzPts val="1400"/>
              </a:pPr>
              <a:endParaRPr/>
            </a:p>
          </p:txBody>
        </p:sp>
        <p:sp>
          <p:nvSpPr>
            <p:cNvPr id="17" name="Google Shape;17;p2"/>
            <p:cNvSpPr/>
            <p:nvPr/>
          </p:nvSpPr>
          <p:spPr>
            <a:xfrm>
              <a:off x="255200" y="592"/>
              <a:ext cx="1741500" cy="10443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a:buSzPts val="1400"/>
              </a:pPr>
              <a:endParaRPr/>
            </a:p>
          </p:txBody>
        </p:sp>
      </p:grpSp>
      <p:grpSp>
        <p:nvGrpSpPr>
          <p:cNvPr id="18" name="Google Shape;18;p2"/>
          <p:cNvGrpSpPr/>
          <p:nvPr/>
        </p:nvGrpSpPr>
        <p:grpSpPr>
          <a:xfrm>
            <a:off x="905395" y="592"/>
            <a:ext cx="2250363" cy="1044300"/>
            <a:chOff x="905395" y="592"/>
            <a:chExt cx="2250363" cy="1044300"/>
          </a:xfrm>
        </p:grpSpPr>
        <p:sp>
          <p:nvSpPr>
            <p:cNvPr id="19" name="Google Shape;19;p2"/>
            <p:cNvSpPr/>
            <p:nvPr/>
          </p:nvSpPr>
          <p:spPr>
            <a:xfrm>
              <a:off x="1414258" y="592"/>
              <a:ext cx="1741500" cy="1044300"/>
            </a:xfrm>
            <a:prstGeom prst="parallelogram">
              <a:avLst>
                <a:gd name="adj" fmla="val 153193"/>
              </a:avLst>
            </a:prstGeom>
            <a:solidFill>
              <a:schemeClr val="accent6"/>
            </a:solidFill>
            <a:ln>
              <a:noFill/>
            </a:ln>
          </p:spPr>
          <p:txBody>
            <a:bodyPr spcFirstLastPara="1" wrap="square" lIns="91425" tIns="91425" rIns="91425" bIns="91425" anchor="ctr" anchorCtr="0">
              <a:noAutofit/>
            </a:bodyPr>
            <a:lstStyle/>
            <a:p>
              <a:pPr>
                <a:buSzPts val="1400"/>
              </a:pPr>
              <a:endParaRPr/>
            </a:p>
          </p:txBody>
        </p:sp>
        <p:sp>
          <p:nvSpPr>
            <p:cNvPr id="20" name="Google Shape;20;p2"/>
            <p:cNvSpPr/>
            <p:nvPr/>
          </p:nvSpPr>
          <p:spPr>
            <a:xfrm>
              <a:off x="1159826" y="592"/>
              <a:ext cx="1741500" cy="1044300"/>
            </a:xfrm>
            <a:prstGeom prst="parallelogram">
              <a:avLst>
                <a:gd name="adj" fmla="val 153193"/>
              </a:avLst>
            </a:prstGeom>
            <a:solidFill>
              <a:schemeClr val="accent6"/>
            </a:solidFill>
            <a:ln>
              <a:noFill/>
            </a:ln>
          </p:spPr>
          <p:txBody>
            <a:bodyPr spcFirstLastPara="1" wrap="square" lIns="91425" tIns="91425" rIns="91425" bIns="91425" anchor="ctr" anchorCtr="0">
              <a:noAutofit/>
            </a:bodyPr>
            <a:lstStyle/>
            <a:p>
              <a:pPr>
                <a:buSzPts val="1400"/>
              </a:pPr>
              <a:endParaRPr/>
            </a:p>
          </p:txBody>
        </p:sp>
        <p:sp>
          <p:nvSpPr>
            <p:cNvPr id="21" name="Google Shape;21;p2"/>
            <p:cNvSpPr/>
            <p:nvPr/>
          </p:nvSpPr>
          <p:spPr>
            <a:xfrm>
              <a:off x="905395" y="592"/>
              <a:ext cx="1741500" cy="1044300"/>
            </a:xfrm>
            <a:prstGeom prst="parallelogram">
              <a:avLst>
                <a:gd name="adj" fmla="val 153193"/>
              </a:avLst>
            </a:prstGeom>
            <a:solidFill>
              <a:schemeClr val="accent6"/>
            </a:solidFill>
            <a:ln>
              <a:noFill/>
            </a:ln>
          </p:spPr>
          <p:txBody>
            <a:bodyPr spcFirstLastPara="1" wrap="square" lIns="91425" tIns="91425" rIns="91425" bIns="91425" anchor="ctr" anchorCtr="0">
              <a:noAutofit/>
            </a:bodyPr>
            <a:lstStyle/>
            <a:p>
              <a:pPr>
                <a:buSzPts val="1400"/>
              </a:pPr>
              <a:endParaRPr/>
            </a:p>
          </p:txBody>
        </p:sp>
      </p:grpSp>
      <p:grpSp>
        <p:nvGrpSpPr>
          <p:cNvPr id="22" name="Google Shape;22;p2"/>
          <p:cNvGrpSpPr/>
          <p:nvPr/>
        </p:nvGrpSpPr>
        <p:grpSpPr>
          <a:xfrm>
            <a:off x="7057468" y="5088"/>
            <a:ext cx="1851282" cy="752108"/>
            <a:chOff x="6917201" y="0"/>
            <a:chExt cx="2227777" cy="863400"/>
          </a:xfrm>
        </p:grpSpPr>
        <p:sp>
          <p:nvSpPr>
            <p:cNvPr id="23" name="Google Shape;23;p2"/>
            <p:cNvSpPr/>
            <p:nvPr/>
          </p:nvSpPr>
          <p:spPr>
            <a:xfrm>
              <a:off x="7641677"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a:buSzPts val="1400"/>
              </a:pPr>
              <a:endParaRPr/>
            </a:p>
          </p:txBody>
        </p:sp>
        <p:sp>
          <p:nvSpPr>
            <p:cNvPr id="24" name="Google Shape;24;p2"/>
            <p:cNvSpPr/>
            <p:nvPr/>
          </p:nvSpPr>
          <p:spPr>
            <a:xfrm>
              <a:off x="7279439"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a:buSzPts val="1400"/>
              </a:pPr>
              <a:endParaRPr/>
            </a:p>
          </p:txBody>
        </p:sp>
        <p:sp>
          <p:nvSpPr>
            <p:cNvPr id="25" name="Google Shape;25;p2"/>
            <p:cNvSpPr/>
            <p:nvPr/>
          </p:nvSpPr>
          <p:spPr>
            <a:xfrm>
              <a:off x="6917201"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a:buSzPts val="1400"/>
              </a:pPr>
              <a:endParaRPr/>
            </a:p>
          </p:txBody>
        </p:sp>
      </p:grpSp>
      <p:grpSp>
        <p:nvGrpSpPr>
          <p:cNvPr id="26" name="Google Shape;26;p2"/>
          <p:cNvGrpSpPr/>
          <p:nvPr/>
        </p:nvGrpSpPr>
        <p:grpSpPr>
          <a:xfrm>
            <a:off x="6553032" y="4217852"/>
            <a:ext cx="2389068" cy="925737"/>
            <a:chOff x="6917201" y="0"/>
            <a:chExt cx="2227777" cy="863400"/>
          </a:xfrm>
        </p:grpSpPr>
        <p:sp>
          <p:nvSpPr>
            <p:cNvPr id="27" name="Google Shape;27;p2"/>
            <p:cNvSpPr/>
            <p:nvPr/>
          </p:nvSpPr>
          <p:spPr>
            <a:xfrm>
              <a:off x="7641677" y="0"/>
              <a:ext cx="1503300" cy="863400"/>
            </a:xfrm>
            <a:prstGeom prst="parallelogram">
              <a:avLst>
                <a:gd name="adj" fmla="val 158024"/>
              </a:avLst>
            </a:prstGeom>
            <a:solidFill>
              <a:schemeClr val="dk1"/>
            </a:solidFill>
            <a:ln>
              <a:noFill/>
            </a:ln>
          </p:spPr>
          <p:txBody>
            <a:bodyPr spcFirstLastPara="1" wrap="square" lIns="91425" tIns="91425" rIns="91425" bIns="91425" anchor="ctr" anchorCtr="0">
              <a:noAutofit/>
            </a:bodyPr>
            <a:lstStyle/>
            <a:p>
              <a:pPr>
                <a:buSzPts val="1400"/>
              </a:pPr>
              <a:endParaRPr/>
            </a:p>
          </p:txBody>
        </p:sp>
        <p:sp>
          <p:nvSpPr>
            <p:cNvPr id="28" name="Google Shape;28;p2"/>
            <p:cNvSpPr/>
            <p:nvPr/>
          </p:nvSpPr>
          <p:spPr>
            <a:xfrm>
              <a:off x="7279439" y="0"/>
              <a:ext cx="1503300" cy="863400"/>
            </a:xfrm>
            <a:prstGeom prst="parallelogram">
              <a:avLst>
                <a:gd name="adj" fmla="val 158024"/>
              </a:avLst>
            </a:prstGeom>
            <a:solidFill>
              <a:schemeClr val="dk1"/>
            </a:solidFill>
            <a:ln>
              <a:noFill/>
            </a:ln>
          </p:spPr>
          <p:txBody>
            <a:bodyPr spcFirstLastPara="1" wrap="square" lIns="91425" tIns="91425" rIns="91425" bIns="91425" anchor="ctr" anchorCtr="0">
              <a:noAutofit/>
            </a:bodyPr>
            <a:lstStyle/>
            <a:p>
              <a:pPr>
                <a:buSzPts val="1400"/>
              </a:pPr>
              <a:endParaRPr/>
            </a:p>
          </p:txBody>
        </p:sp>
        <p:sp>
          <p:nvSpPr>
            <p:cNvPr id="29" name="Google Shape;29;p2"/>
            <p:cNvSpPr/>
            <p:nvPr/>
          </p:nvSpPr>
          <p:spPr>
            <a:xfrm>
              <a:off x="6917201" y="0"/>
              <a:ext cx="1503300" cy="863400"/>
            </a:xfrm>
            <a:prstGeom prst="parallelogram">
              <a:avLst>
                <a:gd name="adj" fmla="val 158024"/>
              </a:avLst>
            </a:prstGeom>
            <a:solidFill>
              <a:schemeClr val="dk1"/>
            </a:solidFill>
            <a:ln>
              <a:noFill/>
            </a:ln>
          </p:spPr>
          <p:txBody>
            <a:bodyPr spcFirstLastPara="1" wrap="square" lIns="91425" tIns="91425" rIns="91425" bIns="91425" anchor="ctr" anchorCtr="0">
              <a:noAutofit/>
            </a:bodyPr>
            <a:lstStyle/>
            <a:p>
              <a:pPr>
                <a:buSzPts val="1400"/>
              </a:pPr>
              <a:endParaRPr/>
            </a:p>
          </p:txBody>
        </p:sp>
      </p:grpSp>
      <p:grpSp>
        <p:nvGrpSpPr>
          <p:cNvPr id="30" name="Google Shape;30;p2"/>
          <p:cNvGrpSpPr/>
          <p:nvPr/>
        </p:nvGrpSpPr>
        <p:grpSpPr>
          <a:xfrm>
            <a:off x="199149" y="4055652"/>
            <a:ext cx="2795413" cy="1083308"/>
            <a:chOff x="6917201" y="0"/>
            <a:chExt cx="2227777" cy="863400"/>
          </a:xfrm>
        </p:grpSpPr>
        <p:sp>
          <p:nvSpPr>
            <p:cNvPr id="31" name="Google Shape;31;p2"/>
            <p:cNvSpPr/>
            <p:nvPr/>
          </p:nvSpPr>
          <p:spPr>
            <a:xfrm>
              <a:off x="7641677"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a:buSzPts val="1400"/>
              </a:pPr>
              <a:endParaRPr/>
            </a:p>
          </p:txBody>
        </p:sp>
        <p:sp>
          <p:nvSpPr>
            <p:cNvPr id="32" name="Google Shape;32;p2"/>
            <p:cNvSpPr/>
            <p:nvPr/>
          </p:nvSpPr>
          <p:spPr>
            <a:xfrm>
              <a:off x="7279439"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a:buSzPts val="1400"/>
              </a:pPr>
              <a:endParaRPr/>
            </a:p>
          </p:txBody>
        </p:sp>
        <p:sp>
          <p:nvSpPr>
            <p:cNvPr id="33" name="Google Shape;33;p2"/>
            <p:cNvSpPr/>
            <p:nvPr/>
          </p:nvSpPr>
          <p:spPr>
            <a:xfrm>
              <a:off x="6917201"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a:buSzPts val="1400"/>
              </a:pPr>
              <a:endParaRPr/>
            </a:p>
          </p:txBody>
        </p:sp>
      </p:grpSp>
      <p:sp>
        <p:nvSpPr>
          <p:cNvPr id="34" name="Google Shape;34;p2"/>
          <p:cNvSpPr txBox="1">
            <a:spLocks noGrp="1"/>
          </p:cNvSpPr>
          <p:nvPr>
            <p:ph type="ctrTitle"/>
          </p:nvPr>
        </p:nvSpPr>
        <p:spPr>
          <a:xfrm>
            <a:off x="1858703" y="1822833"/>
            <a:ext cx="5361300" cy="144810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chemeClr val="lt1"/>
              </a:buClr>
              <a:buSzPts val="3800"/>
              <a:buFont typeface="Nunito"/>
              <a:buNone/>
              <a:defRPr sz="3800" b="0" i="0" u="none" strike="noStrike" cap="none">
                <a:solidFill>
                  <a:schemeClr val="lt1"/>
                </a:solidFill>
                <a:latin typeface="Nunito"/>
                <a:ea typeface="Nunito"/>
                <a:cs typeface="Nunito"/>
                <a:sym typeface="Nunito"/>
              </a:defRPr>
            </a:lvl1pPr>
            <a:lvl2pPr marR="0" lvl="1" algn="ctr" rtl="0">
              <a:lnSpc>
                <a:spcPct val="100000"/>
              </a:lnSpc>
              <a:spcBef>
                <a:spcPts val="0"/>
              </a:spcBef>
              <a:spcAft>
                <a:spcPts val="0"/>
              </a:spcAft>
              <a:buClr>
                <a:schemeClr val="lt1"/>
              </a:buClr>
              <a:buSzPts val="3800"/>
              <a:buFont typeface="Nunito"/>
              <a:buNone/>
              <a:defRPr sz="3800" b="0" i="0" u="none" strike="noStrike" cap="none">
                <a:solidFill>
                  <a:schemeClr val="lt1"/>
                </a:solidFill>
                <a:latin typeface="Nunito"/>
                <a:ea typeface="Nunito"/>
                <a:cs typeface="Nunito"/>
                <a:sym typeface="Nunito"/>
              </a:defRPr>
            </a:lvl2pPr>
            <a:lvl3pPr marR="0" lvl="2" algn="ctr" rtl="0">
              <a:lnSpc>
                <a:spcPct val="100000"/>
              </a:lnSpc>
              <a:spcBef>
                <a:spcPts val="0"/>
              </a:spcBef>
              <a:spcAft>
                <a:spcPts val="0"/>
              </a:spcAft>
              <a:buClr>
                <a:schemeClr val="lt1"/>
              </a:buClr>
              <a:buSzPts val="3800"/>
              <a:buFont typeface="Nunito"/>
              <a:buNone/>
              <a:defRPr sz="3800" b="0" i="0" u="none" strike="noStrike" cap="none">
                <a:solidFill>
                  <a:schemeClr val="lt1"/>
                </a:solidFill>
                <a:latin typeface="Nunito"/>
                <a:ea typeface="Nunito"/>
                <a:cs typeface="Nunito"/>
                <a:sym typeface="Nunito"/>
              </a:defRPr>
            </a:lvl3pPr>
            <a:lvl4pPr marR="0" lvl="3" algn="ctr" rtl="0">
              <a:lnSpc>
                <a:spcPct val="100000"/>
              </a:lnSpc>
              <a:spcBef>
                <a:spcPts val="0"/>
              </a:spcBef>
              <a:spcAft>
                <a:spcPts val="0"/>
              </a:spcAft>
              <a:buClr>
                <a:schemeClr val="lt1"/>
              </a:buClr>
              <a:buSzPts val="3800"/>
              <a:buFont typeface="Nunito"/>
              <a:buNone/>
              <a:defRPr sz="3800" b="0" i="0" u="none" strike="noStrike" cap="none">
                <a:solidFill>
                  <a:schemeClr val="lt1"/>
                </a:solidFill>
                <a:latin typeface="Nunito"/>
                <a:ea typeface="Nunito"/>
                <a:cs typeface="Nunito"/>
                <a:sym typeface="Nunito"/>
              </a:defRPr>
            </a:lvl4pPr>
            <a:lvl5pPr marR="0" lvl="4" algn="ctr" rtl="0">
              <a:lnSpc>
                <a:spcPct val="100000"/>
              </a:lnSpc>
              <a:spcBef>
                <a:spcPts val="0"/>
              </a:spcBef>
              <a:spcAft>
                <a:spcPts val="0"/>
              </a:spcAft>
              <a:buClr>
                <a:schemeClr val="lt1"/>
              </a:buClr>
              <a:buSzPts val="3800"/>
              <a:buFont typeface="Nunito"/>
              <a:buNone/>
              <a:defRPr sz="3800" b="0" i="0" u="none" strike="noStrike" cap="none">
                <a:solidFill>
                  <a:schemeClr val="lt1"/>
                </a:solidFill>
                <a:latin typeface="Nunito"/>
                <a:ea typeface="Nunito"/>
                <a:cs typeface="Nunito"/>
                <a:sym typeface="Nunito"/>
              </a:defRPr>
            </a:lvl5pPr>
            <a:lvl6pPr marR="0" lvl="5" algn="ctr" rtl="0">
              <a:lnSpc>
                <a:spcPct val="100000"/>
              </a:lnSpc>
              <a:spcBef>
                <a:spcPts val="0"/>
              </a:spcBef>
              <a:spcAft>
                <a:spcPts val="0"/>
              </a:spcAft>
              <a:buClr>
                <a:schemeClr val="lt1"/>
              </a:buClr>
              <a:buSzPts val="3800"/>
              <a:buFont typeface="Nunito"/>
              <a:buNone/>
              <a:defRPr sz="3800" b="0" i="0" u="none" strike="noStrike" cap="none">
                <a:solidFill>
                  <a:schemeClr val="lt1"/>
                </a:solidFill>
                <a:latin typeface="Nunito"/>
                <a:ea typeface="Nunito"/>
                <a:cs typeface="Nunito"/>
                <a:sym typeface="Nunito"/>
              </a:defRPr>
            </a:lvl6pPr>
            <a:lvl7pPr marR="0" lvl="6" algn="ctr" rtl="0">
              <a:lnSpc>
                <a:spcPct val="100000"/>
              </a:lnSpc>
              <a:spcBef>
                <a:spcPts val="0"/>
              </a:spcBef>
              <a:spcAft>
                <a:spcPts val="0"/>
              </a:spcAft>
              <a:buClr>
                <a:schemeClr val="lt1"/>
              </a:buClr>
              <a:buSzPts val="3800"/>
              <a:buFont typeface="Nunito"/>
              <a:buNone/>
              <a:defRPr sz="3800" b="0" i="0" u="none" strike="noStrike" cap="none">
                <a:solidFill>
                  <a:schemeClr val="lt1"/>
                </a:solidFill>
                <a:latin typeface="Nunito"/>
                <a:ea typeface="Nunito"/>
                <a:cs typeface="Nunito"/>
                <a:sym typeface="Nunito"/>
              </a:defRPr>
            </a:lvl7pPr>
            <a:lvl8pPr marR="0" lvl="7" algn="ctr" rtl="0">
              <a:lnSpc>
                <a:spcPct val="100000"/>
              </a:lnSpc>
              <a:spcBef>
                <a:spcPts val="0"/>
              </a:spcBef>
              <a:spcAft>
                <a:spcPts val="0"/>
              </a:spcAft>
              <a:buClr>
                <a:schemeClr val="lt1"/>
              </a:buClr>
              <a:buSzPts val="3800"/>
              <a:buFont typeface="Nunito"/>
              <a:buNone/>
              <a:defRPr sz="3800" b="0" i="0" u="none" strike="noStrike" cap="none">
                <a:solidFill>
                  <a:schemeClr val="lt1"/>
                </a:solidFill>
                <a:latin typeface="Nunito"/>
                <a:ea typeface="Nunito"/>
                <a:cs typeface="Nunito"/>
                <a:sym typeface="Nunito"/>
              </a:defRPr>
            </a:lvl8pPr>
            <a:lvl9pPr marR="0" lvl="8" algn="ctr" rtl="0">
              <a:lnSpc>
                <a:spcPct val="100000"/>
              </a:lnSpc>
              <a:spcBef>
                <a:spcPts val="0"/>
              </a:spcBef>
              <a:spcAft>
                <a:spcPts val="0"/>
              </a:spcAft>
              <a:buClr>
                <a:schemeClr val="lt1"/>
              </a:buClr>
              <a:buSzPts val="3800"/>
              <a:buFont typeface="Nunito"/>
              <a:buNone/>
              <a:defRPr sz="3800" b="0" i="0" u="none" strike="noStrike" cap="none">
                <a:solidFill>
                  <a:schemeClr val="lt1"/>
                </a:solidFill>
                <a:latin typeface="Nunito"/>
                <a:ea typeface="Nunito"/>
                <a:cs typeface="Nunito"/>
                <a:sym typeface="Nunito"/>
              </a:defRPr>
            </a:lvl9pPr>
          </a:lstStyle>
          <a:p>
            <a:endParaRPr/>
          </a:p>
        </p:txBody>
      </p:sp>
      <p:sp>
        <p:nvSpPr>
          <p:cNvPr id="35" name="Google Shape;35;p2"/>
          <p:cNvSpPr txBox="1">
            <a:spLocks noGrp="1"/>
          </p:cNvSpPr>
          <p:nvPr>
            <p:ph type="subTitle" idx="1"/>
          </p:nvPr>
        </p:nvSpPr>
        <p:spPr>
          <a:xfrm>
            <a:off x="1858700" y="3413158"/>
            <a:ext cx="5361300" cy="522600"/>
          </a:xfrm>
          <a:prstGeom prst="rect">
            <a:avLst/>
          </a:prstGeom>
          <a:noFill/>
          <a:ln>
            <a:noFill/>
          </a:ln>
        </p:spPr>
        <p:txBody>
          <a:bodyPr spcFirstLastPara="1" wrap="square" lIns="91425" tIns="91425" rIns="91425" bIns="91425" anchor="t" anchorCtr="0"/>
          <a:lstStyle>
            <a:lvl1pPr marR="0" lvl="0" algn="ctr" rtl="0">
              <a:lnSpc>
                <a:spcPct val="100000"/>
              </a:lnSpc>
              <a:spcBef>
                <a:spcPts val="0"/>
              </a:spcBef>
              <a:spcAft>
                <a:spcPts val="0"/>
              </a:spcAft>
              <a:buClr>
                <a:schemeClr val="lt1"/>
              </a:buClr>
              <a:buSzPts val="1600"/>
              <a:buFont typeface="Calibri"/>
              <a:buNone/>
              <a:defRPr sz="1600" b="0" i="0" u="none" strike="noStrike" cap="none">
                <a:solidFill>
                  <a:schemeClr val="lt1"/>
                </a:solidFill>
                <a:latin typeface="Calibri"/>
                <a:ea typeface="Calibri"/>
                <a:cs typeface="Calibri"/>
                <a:sym typeface="Calibri"/>
              </a:defRPr>
            </a:lvl1pPr>
            <a:lvl2pPr marR="0" lvl="1" algn="ctr" rtl="0">
              <a:lnSpc>
                <a:spcPct val="100000"/>
              </a:lnSpc>
              <a:spcBef>
                <a:spcPts val="0"/>
              </a:spcBef>
              <a:spcAft>
                <a:spcPts val="0"/>
              </a:spcAft>
              <a:buClr>
                <a:schemeClr val="lt1"/>
              </a:buClr>
              <a:buSzPts val="1600"/>
              <a:buFont typeface="Calibri"/>
              <a:buNone/>
              <a:defRPr sz="1600" b="0" i="0" u="none" strike="noStrike" cap="none">
                <a:solidFill>
                  <a:schemeClr val="lt1"/>
                </a:solidFill>
                <a:latin typeface="Calibri"/>
                <a:ea typeface="Calibri"/>
                <a:cs typeface="Calibri"/>
                <a:sym typeface="Calibri"/>
              </a:defRPr>
            </a:lvl2pPr>
            <a:lvl3pPr marR="0" lvl="2" algn="ctr" rtl="0">
              <a:lnSpc>
                <a:spcPct val="100000"/>
              </a:lnSpc>
              <a:spcBef>
                <a:spcPts val="0"/>
              </a:spcBef>
              <a:spcAft>
                <a:spcPts val="0"/>
              </a:spcAft>
              <a:buClr>
                <a:schemeClr val="lt1"/>
              </a:buClr>
              <a:buSzPts val="1600"/>
              <a:buFont typeface="Calibri"/>
              <a:buNone/>
              <a:defRPr sz="1600" b="0" i="0" u="none" strike="noStrike" cap="none">
                <a:solidFill>
                  <a:schemeClr val="lt1"/>
                </a:solidFill>
                <a:latin typeface="Calibri"/>
                <a:ea typeface="Calibri"/>
                <a:cs typeface="Calibri"/>
                <a:sym typeface="Calibri"/>
              </a:defRPr>
            </a:lvl3pPr>
            <a:lvl4pPr marR="0" lvl="3" algn="ctr" rtl="0">
              <a:lnSpc>
                <a:spcPct val="100000"/>
              </a:lnSpc>
              <a:spcBef>
                <a:spcPts val="0"/>
              </a:spcBef>
              <a:spcAft>
                <a:spcPts val="0"/>
              </a:spcAft>
              <a:buClr>
                <a:schemeClr val="lt1"/>
              </a:buClr>
              <a:buSzPts val="1600"/>
              <a:buFont typeface="Calibri"/>
              <a:buNone/>
              <a:defRPr sz="1600" b="0" i="0" u="none" strike="noStrike" cap="none">
                <a:solidFill>
                  <a:schemeClr val="lt1"/>
                </a:solidFill>
                <a:latin typeface="Calibri"/>
                <a:ea typeface="Calibri"/>
                <a:cs typeface="Calibri"/>
                <a:sym typeface="Calibri"/>
              </a:defRPr>
            </a:lvl4pPr>
            <a:lvl5pPr marR="0" lvl="4" algn="ctr" rtl="0">
              <a:lnSpc>
                <a:spcPct val="100000"/>
              </a:lnSpc>
              <a:spcBef>
                <a:spcPts val="0"/>
              </a:spcBef>
              <a:spcAft>
                <a:spcPts val="0"/>
              </a:spcAft>
              <a:buClr>
                <a:schemeClr val="lt1"/>
              </a:buClr>
              <a:buSzPts val="1600"/>
              <a:buFont typeface="Calibri"/>
              <a:buNone/>
              <a:defRPr sz="1600" b="0" i="0" u="none" strike="noStrike" cap="none">
                <a:solidFill>
                  <a:schemeClr val="lt1"/>
                </a:solidFill>
                <a:latin typeface="Calibri"/>
                <a:ea typeface="Calibri"/>
                <a:cs typeface="Calibri"/>
                <a:sym typeface="Calibri"/>
              </a:defRPr>
            </a:lvl5pPr>
            <a:lvl6pPr marR="0" lvl="5" algn="ctr" rtl="0">
              <a:lnSpc>
                <a:spcPct val="100000"/>
              </a:lnSpc>
              <a:spcBef>
                <a:spcPts val="0"/>
              </a:spcBef>
              <a:spcAft>
                <a:spcPts val="0"/>
              </a:spcAft>
              <a:buClr>
                <a:schemeClr val="lt1"/>
              </a:buClr>
              <a:buSzPts val="1600"/>
              <a:buFont typeface="Calibri"/>
              <a:buNone/>
              <a:defRPr sz="1600" b="0" i="0" u="none" strike="noStrike" cap="none">
                <a:solidFill>
                  <a:schemeClr val="lt1"/>
                </a:solidFill>
                <a:latin typeface="Calibri"/>
                <a:ea typeface="Calibri"/>
                <a:cs typeface="Calibri"/>
                <a:sym typeface="Calibri"/>
              </a:defRPr>
            </a:lvl6pPr>
            <a:lvl7pPr marR="0" lvl="6" algn="ctr" rtl="0">
              <a:lnSpc>
                <a:spcPct val="100000"/>
              </a:lnSpc>
              <a:spcBef>
                <a:spcPts val="0"/>
              </a:spcBef>
              <a:spcAft>
                <a:spcPts val="0"/>
              </a:spcAft>
              <a:buClr>
                <a:schemeClr val="lt1"/>
              </a:buClr>
              <a:buSzPts val="1600"/>
              <a:buFont typeface="Calibri"/>
              <a:buNone/>
              <a:defRPr sz="1600" b="0" i="0" u="none" strike="noStrike" cap="none">
                <a:solidFill>
                  <a:schemeClr val="lt1"/>
                </a:solidFill>
                <a:latin typeface="Calibri"/>
                <a:ea typeface="Calibri"/>
                <a:cs typeface="Calibri"/>
                <a:sym typeface="Calibri"/>
              </a:defRPr>
            </a:lvl7pPr>
            <a:lvl8pPr marR="0" lvl="7" algn="ctr" rtl="0">
              <a:lnSpc>
                <a:spcPct val="100000"/>
              </a:lnSpc>
              <a:spcBef>
                <a:spcPts val="0"/>
              </a:spcBef>
              <a:spcAft>
                <a:spcPts val="0"/>
              </a:spcAft>
              <a:buClr>
                <a:schemeClr val="lt1"/>
              </a:buClr>
              <a:buSzPts val="1600"/>
              <a:buFont typeface="Calibri"/>
              <a:buNone/>
              <a:defRPr sz="1600" b="0" i="0" u="none" strike="noStrike" cap="none">
                <a:solidFill>
                  <a:schemeClr val="lt1"/>
                </a:solidFill>
                <a:latin typeface="Calibri"/>
                <a:ea typeface="Calibri"/>
                <a:cs typeface="Calibri"/>
                <a:sym typeface="Calibri"/>
              </a:defRPr>
            </a:lvl8pPr>
            <a:lvl9pPr marR="0" lvl="8" algn="ctr" rtl="0">
              <a:lnSpc>
                <a:spcPct val="100000"/>
              </a:lnSpc>
              <a:spcBef>
                <a:spcPts val="0"/>
              </a:spcBef>
              <a:spcAft>
                <a:spcPts val="0"/>
              </a:spcAft>
              <a:buClr>
                <a:schemeClr val="lt1"/>
              </a:buClr>
              <a:buSzPts val="1600"/>
              <a:buFont typeface="Calibri"/>
              <a:buNone/>
              <a:defRPr sz="1600" b="0" i="0" u="none" strike="noStrike" cap="none">
                <a:solidFill>
                  <a:schemeClr val="lt1"/>
                </a:solidFill>
                <a:latin typeface="Calibri"/>
                <a:ea typeface="Calibri"/>
                <a:cs typeface="Calibri"/>
                <a:sym typeface="Calibri"/>
              </a:defRPr>
            </a:lvl9pPr>
          </a:lstStyle>
          <a:p>
            <a:endParaRPr/>
          </a:p>
        </p:txBody>
      </p:sp>
      <p:sp>
        <p:nvSpPr>
          <p:cNvPr id="36" name="Google Shape;36;p2"/>
          <p:cNvSpPr txBox="1">
            <a:spLocks noGrp="1"/>
          </p:cNvSpPr>
          <p:nvPr>
            <p:ph type="sldNum" idx="12"/>
          </p:nvPr>
        </p:nvSpPr>
        <p:spPr>
          <a:xfrm>
            <a:off x="8390734" y="4543668"/>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9pPr>
          </a:lstStyle>
          <a:p>
            <a:fld id="{00000000-1234-1234-1234-123412341234}" type="slidenum">
              <a:rPr lang="ru">
                <a:solidFill>
                  <a:srgbClr val="233A44"/>
                </a:solidFill>
              </a:rPr>
              <a:pPr/>
              <a:t>‹#›</a:t>
            </a:fld>
            <a:endParaRPr>
              <a:solidFill>
                <a:srgbClr val="233A44"/>
              </a:solidFill>
            </a:endParaRPr>
          </a:p>
        </p:txBody>
      </p:sp>
    </p:spTree>
    <p:extLst>
      <p:ext uri="{BB962C8B-B14F-4D97-AF65-F5344CB8AC3E}">
        <p14:creationId xmlns:p14="http://schemas.microsoft.com/office/powerpoint/2010/main" val="1586135533"/>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matchingName="Title and body" type="tx">
  <p:cSld name="Title and body">
    <p:bg>
      <p:bgPr>
        <a:solidFill>
          <a:schemeClr val="dk2"/>
        </a:solidFill>
        <a:effectLst/>
      </p:bgPr>
    </p:bg>
    <p:spTree>
      <p:nvGrpSpPr>
        <p:cNvPr id="1" name="Shape 37"/>
        <p:cNvGrpSpPr/>
        <p:nvPr/>
      </p:nvGrpSpPr>
      <p:grpSpPr>
        <a:xfrm>
          <a:off x="0" y="0"/>
          <a:ext cx="0" cy="0"/>
          <a:chOff x="0" y="0"/>
          <a:chExt cx="0" cy="0"/>
        </a:xfrm>
      </p:grpSpPr>
      <p:sp>
        <p:nvSpPr>
          <p:cNvPr id="38" name="Google Shape;38;p3"/>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pPr>
              <a:buSzPts val="1400"/>
            </a:pPr>
            <a:endParaRPr/>
          </a:p>
        </p:txBody>
      </p:sp>
      <p:sp>
        <p:nvSpPr>
          <p:cNvPr id="39" name="Google Shape;39;p3"/>
          <p:cNvSpPr/>
          <p:nvPr/>
        </p:nvSpPr>
        <p:spPr>
          <a:xfrm>
            <a:off x="31" y="2824500"/>
            <a:ext cx="7370400" cy="2319000"/>
          </a:xfrm>
          <a:prstGeom prst="rtTriangle">
            <a:avLst/>
          </a:prstGeom>
          <a:solidFill>
            <a:schemeClr val="accent3"/>
          </a:solidFill>
          <a:ln>
            <a:noFill/>
          </a:ln>
        </p:spPr>
        <p:txBody>
          <a:bodyPr spcFirstLastPara="1" wrap="square" lIns="91425" tIns="91425" rIns="91425" bIns="91425" anchor="ctr" anchorCtr="0">
            <a:noAutofit/>
          </a:bodyPr>
          <a:lstStyle/>
          <a:p>
            <a:pPr>
              <a:buSzPts val="1400"/>
            </a:pPr>
            <a:endParaRPr/>
          </a:p>
        </p:txBody>
      </p:sp>
      <p:sp>
        <p:nvSpPr>
          <p:cNvPr id="40" name="Google Shape;40;p3"/>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a:buSzPts val="1400"/>
            </a:pPr>
            <a:endParaRPr/>
          </a:p>
        </p:txBody>
      </p:sp>
      <p:sp>
        <p:nvSpPr>
          <p:cNvPr id="41" name="Google Shape;41;p3"/>
          <p:cNvSpPr txBox="1">
            <a:spLocks noGrp="1"/>
          </p:cNvSpPr>
          <p:nvPr>
            <p:ph type="title"/>
          </p:nvPr>
        </p:nvSpPr>
        <p:spPr>
          <a:xfrm>
            <a:off x="819150" y="845600"/>
            <a:ext cx="7505700" cy="954600"/>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Clr>
                <a:schemeClr val="lt1"/>
              </a:buClr>
              <a:buSzPts val="3000"/>
              <a:buFont typeface="Nunito"/>
              <a:buNone/>
              <a:defRPr sz="3000" b="0" i="0" u="none" strike="noStrike" cap="none">
                <a:solidFill>
                  <a:schemeClr val="lt1"/>
                </a:solidFill>
                <a:latin typeface="Nunito"/>
                <a:ea typeface="Nunito"/>
                <a:cs typeface="Nunito"/>
                <a:sym typeface="Nunito"/>
              </a:defRPr>
            </a:lvl1pPr>
            <a:lvl2pPr marR="0" lvl="1" algn="l" rtl="0">
              <a:lnSpc>
                <a:spcPct val="100000"/>
              </a:lnSpc>
              <a:spcBef>
                <a:spcPts val="0"/>
              </a:spcBef>
              <a:spcAft>
                <a:spcPts val="0"/>
              </a:spcAft>
              <a:buClr>
                <a:schemeClr val="lt1"/>
              </a:buClr>
              <a:buSzPts val="3000"/>
              <a:buFont typeface="Nunito"/>
              <a:buNone/>
              <a:defRPr sz="3000" b="0" i="0" u="none" strike="noStrike" cap="none">
                <a:solidFill>
                  <a:schemeClr val="lt1"/>
                </a:solidFill>
                <a:latin typeface="Nunito"/>
                <a:ea typeface="Nunito"/>
                <a:cs typeface="Nunito"/>
                <a:sym typeface="Nunito"/>
              </a:defRPr>
            </a:lvl2pPr>
            <a:lvl3pPr marR="0" lvl="2" algn="l" rtl="0">
              <a:lnSpc>
                <a:spcPct val="100000"/>
              </a:lnSpc>
              <a:spcBef>
                <a:spcPts val="0"/>
              </a:spcBef>
              <a:spcAft>
                <a:spcPts val="0"/>
              </a:spcAft>
              <a:buClr>
                <a:schemeClr val="lt1"/>
              </a:buClr>
              <a:buSzPts val="3000"/>
              <a:buFont typeface="Nunito"/>
              <a:buNone/>
              <a:defRPr sz="3000" b="0" i="0" u="none" strike="noStrike" cap="none">
                <a:solidFill>
                  <a:schemeClr val="lt1"/>
                </a:solidFill>
                <a:latin typeface="Nunito"/>
                <a:ea typeface="Nunito"/>
                <a:cs typeface="Nunito"/>
                <a:sym typeface="Nunito"/>
              </a:defRPr>
            </a:lvl3pPr>
            <a:lvl4pPr marR="0" lvl="3" algn="l" rtl="0">
              <a:lnSpc>
                <a:spcPct val="100000"/>
              </a:lnSpc>
              <a:spcBef>
                <a:spcPts val="0"/>
              </a:spcBef>
              <a:spcAft>
                <a:spcPts val="0"/>
              </a:spcAft>
              <a:buClr>
                <a:schemeClr val="lt1"/>
              </a:buClr>
              <a:buSzPts val="3000"/>
              <a:buFont typeface="Nunito"/>
              <a:buNone/>
              <a:defRPr sz="3000" b="0" i="0" u="none" strike="noStrike" cap="none">
                <a:solidFill>
                  <a:schemeClr val="lt1"/>
                </a:solidFill>
                <a:latin typeface="Nunito"/>
                <a:ea typeface="Nunito"/>
                <a:cs typeface="Nunito"/>
                <a:sym typeface="Nunito"/>
              </a:defRPr>
            </a:lvl4pPr>
            <a:lvl5pPr marR="0" lvl="4" algn="l" rtl="0">
              <a:lnSpc>
                <a:spcPct val="100000"/>
              </a:lnSpc>
              <a:spcBef>
                <a:spcPts val="0"/>
              </a:spcBef>
              <a:spcAft>
                <a:spcPts val="0"/>
              </a:spcAft>
              <a:buClr>
                <a:schemeClr val="lt1"/>
              </a:buClr>
              <a:buSzPts val="3000"/>
              <a:buFont typeface="Nunito"/>
              <a:buNone/>
              <a:defRPr sz="3000" b="0" i="0" u="none" strike="noStrike" cap="none">
                <a:solidFill>
                  <a:schemeClr val="lt1"/>
                </a:solidFill>
                <a:latin typeface="Nunito"/>
                <a:ea typeface="Nunito"/>
                <a:cs typeface="Nunito"/>
                <a:sym typeface="Nunito"/>
              </a:defRPr>
            </a:lvl5pPr>
            <a:lvl6pPr marR="0" lvl="5" algn="l" rtl="0">
              <a:lnSpc>
                <a:spcPct val="100000"/>
              </a:lnSpc>
              <a:spcBef>
                <a:spcPts val="0"/>
              </a:spcBef>
              <a:spcAft>
                <a:spcPts val="0"/>
              </a:spcAft>
              <a:buClr>
                <a:schemeClr val="lt1"/>
              </a:buClr>
              <a:buSzPts val="3000"/>
              <a:buFont typeface="Nunito"/>
              <a:buNone/>
              <a:defRPr sz="3000" b="0" i="0" u="none" strike="noStrike" cap="none">
                <a:solidFill>
                  <a:schemeClr val="lt1"/>
                </a:solidFill>
                <a:latin typeface="Nunito"/>
                <a:ea typeface="Nunito"/>
                <a:cs typeface="Nunito"/>
                <a:sym typeface="Nunito"/>
              </a:defRPr>
            </a:lvl6pPr>
            <a:lvl7pPr marR="0" lvl="6" algn="l" rtl="0">
              <a:lnSpc>
                <a:spcPct val="100000"/>
              </a:lnSpc>
              <a:spcBef>
                <a:spcPts val="0"/>
              </a:spcBef>
              <a:spcAft>
                <a:spcPts val="0"/>
              </a:spcAft>
              <a:buClr>
                <a:schemeClr val="lt1"/>
              </a:buClr>
              <a:buSzPts val="3000"/>
              <a:buFont typeface="Nunito"/>
              <a:buNone/>
              <a:defRPr sz="3000" b="0" i="0" u="none" strike="noStrike" cap="none">
                <a:solidFill>
                  <a:schemeClr val="lt1"/>
                </a:solidFill>
                <a:latin typeface="Nunito"/>
                <a:ea typeface="Nunito"/>
                <a:cs typeface="Nunito"/>
                <a:sym typeface="Nunito"/>
              </a:defRPr>
            </a:lvl7pPr>
            <a:lvl8pPr marR="0" lvl="7" algn="l" rtl="0">
              <a:lnSpc>
                <a:spcPct val="100000"/>
              </a:lnSpc>
              <a:spcBef>
                <a:spcPts val="0"/>
              </a:spcBef>
              <a:spcAft>
                <a:spcPts val="0"/>
              </a:spcAft>
              <a:buClr>
                <a:schemeClr val="lt1"/>
              </a:buClr>
              <a:buSzPts val="3000"/>
              <a:buFont typeface="Nunito"/>
              <a:buNone/>
              <a:defRPr sz="3000" b="0" i="0" u="none" strike="noStrike" cap="none">
                <a:solidFill>
                  <a:schemeClr val="lt1"/>
                </a:solidFill>
                <a:latin typeface="Nunito"/>
                <a:ea typeface="Nunito"/>
                <a:cs typeface="Nunito"/>
                <a:sym typeface="Nunito"/>
              </a:defRPr>
            </a:lvl8pPr>
            <a:lvl9pPr marR="0" lvl="8" algn="l" rtl="0">
              <a:lnSpc>
                <a:spcPct val="100000"/>
              </a:lnSpc>
              <a:spcBef>
                <a:spcPts val="0"/>
              </a:spcBef>
              <a:spcAft>
                <a:spcPts val="0"/>
              </a:spcAft>
              <a:buClr>
                <a:schemeClr val="lt1"/>
              </a:buClr>
              <a:buSzPts val="3000"/>
              <a:buFont typeface="Nunito"/>
              <a:buNone/>
              <a:defRPr sz="3000" b="0" i="0" u="none" strike="noStrike" cap="none">
                <a:solidFill>
                  <a:schemeClr val="lt1"/>
                </a:solidFill>
                <a:latin typeface="Nunito"/>
                <a:ea typeface="Nunito"/>
                <a:cs typeface="Nunito"/>
                <a:sym typeface="Nunito"/>
              </a:defRPr>
            </a:lvl9pPr>
          </a:lstStyle>
          <a:p>
            <a:endParaRPr/>
          </a:p>
        </p:txBody>
      </p:sp>
      <p:sp>
        <p:nvSpPr>
          <p:cNvPr id="42" name="Google Shape;42;p3"/>
          <p:cNvSpPr txBox="1">
            <a:spLocks noGrp="1"/>
          </p:cNvSpPr>
          <p:nvPr>
            <p:ph type="body" idx="1"/>
          </p:nvPr>
        </p:nvSpPr>
        <p:spPr>
          <a:xfrm>
            <a:off x="819150" y="1990725"/>
            <a:ext cx="7505700" cy="2448000"/>
          </a:xfrm>
          <a:prstGeom prst="rect">
            <a:avLst/>
          </a:prstGeom>
          <a:noFill/>
          <a:ln>
            <a:noFill/>
          </a:ln>
        </p:spPr>
        <p:txBody>
          <a:bodyPr spcFirstLastPara="1" wrap="square" lIns="91425" tIns="91425" rIns="91425" bIns="91425" anchor="t" anchorCtr="0"/>
          <a:lstStyle>
            <a:lvl1pPr marL="457200" marR="0" lvl="0" indent="-311150" algn="l" rtl="0">
              <a:lnSpc>
                <a:spcPct val="115000"/>
              </a:lnSpc>
              <a:spcBef>
                <a:spcPts val="0"/>
              </a:spcBef>
              <a:spcAft>
                <a:spcPts val="0"/>
              </a:spcAft>
              <a:buClr>
                <a:schemeClr val="dk2"/>
              </a:buClr>
              <a:buSzPts val="1300"/>
              <a:buFont typeface="Calibri"/>
              <a:buChar char="●"/>
              <a:defRPr sz="1300" b="0" i="0" u="none" strike="noStrike" cap="none">
                <a:solidFill>
                  <a:schemeClr val="dk2"/>
                </a:solidFill>
                <a:latin typeface="Calibri"/>
                <a:ea typeface="Calibri"/>
                <a:cs typeface="Calibri"/>
                <a:sym typeface="Calibri"/>
              </a:defRPr>
            </a:lvl1pPr>
            <a:lvl2pPr marL="914400" marR="0" lvl="1" indent="-298450" algn="l" rtl="0">
              <a:lnSpc>
                <a:spcPct val="115000"/>
              </a:lnSpc>
              <a:spcBef>
                <a:spcPts val="1600"/>
              </a:spcBef>
              <a:spcAft>
                <a:spcPts val="0"/>
              </a:spcAft>
              <a:buClr>
                <a:schemeClr val="dk2"/>
              </a:buClr>
              <a:buSzPts val="1100"/>
              <a:buFont typeface="Calibri"/>
              <a:buChar char="○"/>
              <a:defRPr sz="1100" b="0" i="0" u="none" strike="noStrike" cap="none">
                <a:solidFill>
                  <a:schemeClr val="dk2"/>
                </a:solidFill>
                <a:latin typeface="Calibri"/>
                <a:ea typeface="Calibri"/>
                <a:cs typeface="Calibri"/>
                <a:sym typeface="Calibri"/>
              </a:defRPr>
            </a:lvl2pPr>
            <a:lvl3pPr marL="1371600" marR="0" lvl="2" indent="-298450" algn="l" rtl="0">
              <a:lnSpc>
                <a:spcPct val="115000"/>
              </a:lnSpc>
              <a:spcBef>
                <a:spcPts val="1600"/>
              </a:spcBef>
              <a:spcAft>
                <a:spcPts val="0"/>
              </a:spcAft>
              <a:buClr>
                <a:schemeClr val="dk2"/>
              </a:buClr>
              <a:buSzPts val="1100"/>
              <a:buFont typeface="Calibri"/>
              <a:buChar char="■"/>
              <a:defRPr sz="1100" b="0" i="0" u="none" strike="noStrike" cap="none">
                <a:solidFill>
                  <a:schemeClr val="dk2"/>
                </a:solidFill>
                <a:latin typeface="Calibri"/>
                <a:ea typeface="Calibri"/>
                <a:cs typeface="Calibri"/>
                <a:sym typeface="Calibri"/>
              </a:defRPr>
            </a:lvl3pPr>
            <a:lvl4pPr marL="1828800" marR="0" lvl="3" indent="-298450" algn="l" rtl="0">
              <a:lnSpc>
                <a:spcPct val="115000"/>
              </a:lnSpc>
              <a:spcBef>
                <a:spcPts val="1600"/>
              </a:spcBef>
              <a:spcAft>
                <a:spcPts val="0"/>
              </a:spcAft>
              <a:buClr>
                <a:schemeClr val="dk2"/>
              </a:buClr>
              <a:buSzPts val="1100"/>
              <a:buFont typeface="Calibri"/>
              <a:buChar char="●"/>
              <a:defRPr sz="1100" b="0" i="0" u="none" strike="noStrike" cap="none">
                <a:solidFill>
                  <a:schemeClr val="dk2"/>
                </a:solidFill>
                <a:latin typeface="Calibri"/>
                <a:ea typeface="Calibri"/>
                <a:cs typeface="Calibri"/>
                <a:sym typeface="Calibri"/>
              </a:defRPr>
            </a:lvl4pPr>
            <a:lvl5pPr marL="2286000" marR="0" lvl="4" indent="-298450" algn="l" rtl="0">
              <a:lnSpc>
                <a:spcPct val="115000"/>
              </a:lnSpc>
              <a:spcBef>
                <a:spcPts val="1600"/>
              </a:spcBef>
              <a:spcAft>
                <a:spcPts val="0"/>
              </a:spcAft>
              <a:buClr>
                <a:schemeClr val="dk2"/>
              </a:buClr>
              <a:buSzPts val="1100"/>
              <a:buFont typeface="Calibri"/>
              <a:buChar char="○"/>
              <a:defRPr sz="1100" b="0" i="0" u="none" strike="noStrike" cap="none">
                <a:solidFill>
                  <a:schemeClr val="dk2"/>
                </a:solidFill>
                <a:latin typeface="Calibri"/>
                <a:ea typeface="Calibri"/>
                <a:cs typeface="Calibri"/>
                <a:sym typeface="Calibri"/>
              </a:defRPr>
            </a:lvl5pPr>
            <a:lvl6pPr marL="2743200" marR="0" lvl="5" indent="-298450" algn="l" rtl="0">
              <a:lnSpc>
                <a:spcPct val="115000"/>
              </a:lnSpc>
              <a:spcBef>
                <a:spcPts val="1600"/>
              </a:spcBef>
              <a:spcAft>
                <a:spcPts val="0"/>
              </a:spcAft>
              <a:buClr>
                <a:schemeClr val="dk2"/>
              </a:buClr>
              <a:buSzPts val="1100"/>
              <a:buFont typeface="Calibri"/>
              <a:buChar char="■"/>
              <a:defRPr sz="1100" b="0" i="0" u="none" strike="noStrike" cap="none">
                <a:solidFill>
                  <a:schemeClr val="dk2"/>
                </a:solidFill>
                <a:latin typeface="Calibri"/>
                <a:ea typeface="Calibri"/>
                <a:cs typeface="Calibri"/>
                <a:sym typeface="Calibri"/>
              </a:defRPr>
            </a:lvl6pPr>
            <a:lvl7pPr marL="3200400" marR="0" lvl="6" indent="-298450" algn="l" rtl="0">
              <a:lnSpc>
                <a:spcPct val="115000"/>
              </a:lnSpc>
              <a:spcBef>
                <a:spcPts val="1600"/>
              </a:spcBef>
              <a:spcAft>
                <a:spcPts val="0"/>
              </a:spcAft>
              <a:buClr>
                <a:schemeClr val="dk2"/>
              </a:buClr>
              <a:buSzPts val="1100"/>
              <a:buFont typeface="Calibri"/>
              <a:buChar char="●"/>
              <a:defRPr sz="1100" b="0" i="0" u="none" strike="noStrike" cap="none">
                <a:solidFill>
                  <a:schemeClr val="dk2"/>
                </a:solidFill>
                <a:latin typeface="Calibri"/>
                <a:ea typeface="Calibri"/>
                <a:cs typeface="Calibri"/>
                <a:sym typeface="Calibri"/>
              </a:defRPr>
            </a:lvl7pPr>
            <a:lvl8pPr marL="3657600" marR="0" lvl="7" indent="-298450" algn="l" rtl="0">
              <a:lnSpc>
                <a:spcPct val="115000"/>
              </a:lnSpc>
              <a:spcBef>
                <a:spcPts val="1600"/>
              </a:spcBef>
              <a:spcAft>
                <a:spcPts val="0"/>
              </a:spcAft>
              <a:buClr>
                <a:schemeClr val="dk2"/>
              </a:buClr>
              <a:buSzPts val="1100"/>
              <a:buFont typeface="Calibri"/>
              <a:buChar char="○"/>
              <a:defRPr sz="1100" b="0" i="0" u="none" strike="noStrike" cap="none">
                <a:solidFill>
                  <a:schemeClr val="dk2"/>
                </a:solidFill>
                <a:latin typeface="Calibri"/>
                <a:ea typeface="Calibri"/>
                <a:cs typeface="Calibri"/>
                <a:sym typeface="Calibri"/>
              </a:defRPr>
            </a:lvl8pPr>
            <a:lvl9pPr marL="4114800" marR="0" lvl="8" indent="-298450" algn="l" rtl="0">
              <a:lnSpc>
                <a:spcPct val="115000"/>
              </a:lnSpc>
              <a:spcBef>
                <a:spcPts val="1600"/>
              </a:spcBef>
              <a:spcAft>
                <a:spcPts val="1600"/>
              </a:spcAft>
              <a:buClr>
                <a:schemeClr val="dk2"/>
              </a:buClr>
              <a:buSzPts val="1100"/>
              <a:buFont typeface="Calibri"/>
              <a:buChar char="■"/>
              <a:defRPr sz="1100" b="0" i="0" u="none" strike="noStrike" cap="none">
                <a:solidFill>
                  <a:schemeClr val="dk2"/>
                </a:solidFill>
                <a:latin typeface="Calibri"/>
                <a:ea typeface="Calibri"/>
                <a:cs typeface="Calibri"/>
                <a:sym typeface="Calibri"/>
              </a:defRPr>
            </a:lvl9pPr>
          </a:lstStyle>
          <a:p>
            <a:endParaRPr/>
          </a:p>
        </p:txBody>
      </p:sp>
      <p:sp>
        <p:nvSpPr>
          <p:cNvPr id="43" name="Google Shape;43;p3"/>
          <p:cNvSpPr txBox="1">
            <a:spLocks noGrp="1"/>
          </p:cNvSpPr>
          <p:nvPr>
            <p:ph type="sldNum" idx="12"/>
          </p:nvPr>
        </p:nvSpPr>
        <p:spPr>
          <a:xfrm>
            <a:off x="8390734" y="4543668"/>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9pPr>
          </a:lstStyle>
          <a:p>
            <a:fld id="{00000000-1234-1234-1234-123412341234}" type="slidenum">
              <a:rPr lang="ru">
                <a:solidFill>
                  <a:srgbClr val="233A44"/>
                </a:solidFill>
              </a:rPr>
              <a:pPr/>
              <a:t>‹#›</a:t>
            </a:fld>
            <a:endParaRPr>
              <a:solidFill>
                <a:srgbClr val="233A44"/>
              </a:solidFill>
            </a:endParaRPr>
          </a:p>
        </p:txBody>
      </p:sp>
    </p:spTree>
    <p:extLst>
      <p:ext uri="{BB962C8B-B14F-4D97-AF65-F5344CB8AC3E}">
        <p14:creationId xmlns:p14="http://schemas.microsoft.com/office/powerpoint/2010/main" val="2824986071"/>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bg>
      <p:bgPr>
        <a:solidFill>
          <a:schemeClr val="accent3"/>
        </a:solidFill>
        <a:effectLst/>
      </p:bgPr>
    </p:bg>
    <p:spTree>
      <p:nvGrpSpPr>
        <p:cNvPr id="1" name="Shape 44"/>
        <p:cNvGrpSpPr/>
        <p:nvPr/>
      </p:nvGrpSpPr>
      <p:grpSpPr>
        <a:xfrm>
          <a:off x="0" y="0"/>
          <a:ext cx="0" cy="0"/>
          <a:chOff x="0" y="0"/>
          <a:chExt cx="0" cy="0"/>
        </a:xfrm>
      </p:grpSpPr>
      <p:sp>
        <p:nvSpPr>
          <p:cNvPr id="45" name="Google Shape;45;p4"/>
          <p:cNvSpPr/>
          <p:nvPr/>
        </p:nvSpPr>
        <p:spPr>
          <a:xfrm flipH="1">
            <a:off x="4757100" y="2309400"/>
            <a:ext cx="4386900" cy="2834100"/>
          </a:xfrm>
          <a:prstGeom prst="rtTriangle">
            <a:avLst/>
          </a:prstGeom>
          <a:solidFill>
            <a:schemeClr val="dk1"/>
          </a:solidFill>
          <a:ln>
            <a:noFill/>
          </a:ln>
        </p:spPr>
        <p:txBody>
          <a:bodyPr spcFirstLastPara="1" wrap="square" lIns="91425" tIns="91425" rIns="91425" bIns="91425" anchor="ctr" anchorCtr="0">
            <a:noAutofit/>
          </a:bodyPr>
          <a:lstStyle/>
          <a:p>
            <a:pPr>
              <a:buSzPts val="1400"/>
            </a:pPr>
            <a:endParaRPr/>
          </a:p>
        </p:txBody>
      </p:sp>
      <p:grpSp>
        <p:nvGrpSpPr>
          <p:cNvPr id="46" name="Google Shape;46;p4"/>
          <p:cNvGrpSpPr/>
          <p:nvPr/>
        </p:nvGrpSpPr>
        <p:grpSpPr>
          <a:xfrm>
            <a:off x="5594190" y="3961115"/>
            <a:ext cx="2910144" cy="1182340"/>
            <a:chOff x="6917201" y="0"/>
            <a:chExt cx="2227777" cy="863400"/>
          </a:xfrm>
        </p:grpSpPr>
        <p:sp>
          <p:nvSpPr>
            <p:cNvPr id="47" name="Google Shape;47;p4"/>
            <p:cNvSpPr/>
            <p:nvPr/>
          </p:nvSpPr>
          <p:spPr>
            <a:xfrm>
              <a:off x="7641677"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a:buSzPts val="1400"/>
              </a:pPr>
              <a:endParaRPr/>
            </a:p>
          </p:txBody>
        </p:sp>
        <p:sp>
          <p:nvSpPr>
            <p:cNvPr id="48" name="Google Shape;48;p4"/>
            <p:cNvSpPr/>
            <p:nvPr/>
          </p:nvSpPr>
          <p:spPr>
            <a:xfrm>
              <a:off x="7279439"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a:buSzPts val="1400"/>
              </a:pPr>
              <a:endParaRPr/>
            </a:p>
          </p:txBody>
        </p:sp>
        <p:sp>
          <p:nvSpPr>
            <p:cNvPr id="49" name="Google Shape;49;p4"/>
            <p:cNvSpPr/>
            <p:nvPr/>
          </p:nvSpPr>
          <p:spPr>
            <a:xfrm>
              <a:off x="6917201"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a:buSzPts val="1400"/>
              </a:pPr>
              <a:endParaRPr/>
            </a:p>
          </p:txBody>
        </p:sp>
      </p:grpSp>
      <p:grpSp>
        <p:nvGrpSpPr>
          <p:cNvPr id="50" name="Google Shape;50;p4"/>
          <p:cNvGrpSpPr/>
          <p:nvPr/>
        </p:nvGrpSpPr>
        <p:grpSpPr>
          <a:xfrm>
            <a:off x="199149" y="2"/>
            <a:ext cx="2795413" cy="1083308"/>
            <a:chOff x="6917201" y="0"/>
            <a:chExt cx="2227777" cy="863400"/>
          </a:xfrm>
        </p:grpSpPr>
        <p:sp>
          <p:nvSpPr>
            <p:cNvPr id="51" name="Google Shape;51;p4"/>
            <p:cNvSpPr/>
            <p:nvPr/>
          </p:nvSpPr>
          <p:spPr>
            <a:xfrm>
              <a:off x="7641677"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a:buSzPts val="1400"/>
              </a:pPr>
              <a:endParaRPr/>
            </a:p>
          </p:txBody>
        </p:sp>
        <p:sp>
          <p:nvSpPr>
            <p:cNvPr id="52" name="Google Shape;52;p4"/>
            <p:cNvSpPr/>
            <p:nvPr/>
          </p:nvSpPr>
          <p:spPr>
            <a:xfrm>
              <a:off x="7279439"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a:buSzPts val="1400"/>
              </a:pPr>
              <a:endParaRPr/>
            </a:p>
          </p:txBody>
        </p:sp>
        <p:sp>
          <p:nvSpPr>
            <p:cNvPr id="53" name="Google Shape;53;p4"/>
            <p:cNvSpPr/>
            <p:nvPr/>
          </p:nvSpPr>
          <p:spPr>
            <a:xfrm>
              <a:off x="6917201"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a:buSzPts val="1400"/>
              </a:pPr>
              <a:endParaRPr/>
            </a:p>
          </p:txBody>
        </p:sp>
      </p:grpSp>
      <p:sp>
        <p:nvSpPr>
          <p:cNvPr id="54" name="Google Shape;54;p4"/>
          <p:cNvSpPr txBox="1">
            <a:spLocks noGrp="1"/>
          </p:cNvSpPr>
          <p:nvPr>
            <p:ph type="title"/>
          </p:nvPr>
        </p:nvSpPr>
        <p:spPr>
          <a:xfrm>
            <a:off x="1888684" y="1746100"/>
            <a:ext cx="5377500" cy="164610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chemeClr val="dk2"/>
              </a:buClr>
              <a:buSzPts val="3200"/>
              <a:buFont typeface="Nunito"/>
              <a:buNone/>
              <a:defRPr sz="3200" b="0" i="0" u="none" strike="noStrike" cap="none">
                <a:solidFill>
                  <a:schemeClr val="dk2"/>
                </a:solidFill>
                <a:latin typeface="Nunito"/>
                <a:ea typeface="Nunito"/>
                <a:cs typeface="Nunito"/>
                <a:sym typeface="Nunito"/>
              </a:defRPr>
            </a:lvl1pPr>
            <a:lvl2pPr marR="0" lvl="1" algn="ctr" rtl="0">
              <a:lnSpc>
                <a:spcPct val="100000"/>
              </a:lnSpc>
              <a:spcBef>
                <a:spcPts val="0"/>
              </a:spcBef>
              <a:spcAft>
                <a:spcPts val="0"/>
              </a:spcAft>
              <a:buClr>
                <a:schemeClr val="dk2"/>
              </a:buClr>
              <a:buSzPts val="3200"/>
              <a:buFont typeface="Nunito"/>
              <a:buNone/>
              <a:defRPr sz="3200" b="0" i="0" u="none" strike="noStrike" cap="none">
                <a:solidFill>
                  <a:schemeClr val="dk2"/>
                </a:solidFill>
                <a:latin typeface="Nunito"/>
                <a:ea typeface="Nunito"/>
                <a:cs typeface="Nunito"/>
                <a:sym typeface="Nunito"/>
              </a:defRPr>
            </a:lvl2pPr>
            <a:lvl3pPr marR="0" lvl="2" algn="ctr" rtl="0">
              <a:lnSpc>
                <a:spcPct val="100000"/>
              </a:lnSpc>
              <a:spcBef>
                <a:spcPts val="0"/>
              </a:spcBef>
              <a:spcAft>
                <a:spcPts val="0"/>
              </a:spcAft>
              <a:buClr>
                <a:schemeClr val="dk2"/>
              </a:buClr>
              <a:buSzPts val="3200"/>
              <a:buFont typeface="Nunito"/>
              <a:buNone/>
              <a:defRPr sz="3200" b="0" i="0" u="none" strike="noStrike" cap="none">
                <a:solidFill>
                  <a:schemeClr val="dk2"/>
                </a:solidFill>
                <a:latin typeface="Nunito"/>
                <a:ea typeface="Nunito"/>
                <a:cs typeface="Nunito"/>
                <a:sym typeface="Nunito"/>
              </a:defRPr>
            </a:lvl3pPr>
            <a:lvl4pPr marR="0" lvl="3" algn="ctr" rtl="0">
              <a:lnSpc>
                <a:spcPct val="100000"/>
              </a:lnSpc>
              <a:spcBef>
                <a:spcPts val="0"/>
              </a:spcBef>
              <a:spcAft>
                <a:spcPts val="0"/>
              </a:spcAft>
              <a:buClr>
                <a:schemeClr val="dk2"/>
              </a:buClr>
              <a:buSzPts val="3200"/>
              <a:buFont typeface="Nunito"/>
              <a:buNone/>
              <a:defRPr sz="3200" b="0" i="0" u="none" strike="noStrike" cap="none">
                <a:solidFill>
                  <a:schemeClr val="dk2"/>
                </a:solidFill>
                <a:latin typeface="Nunito"/>
                <a:ea typeface="Nunito"/>
                <a:cs typeface="Nunito"/>
                <a:sym typeface="Nunito"/>
              </a:defRPr>
            </a:lvl4pPr>
            <a:lvl5pPr marR="0" lvl="4" algn="ctr" rtl="0">
              <a:lnSpc>
                <a:spcPct val="100000"/>
              </a:lnSpc>
              <a:spcBef>
                <a:spcPts val="0"/>
              </a:spcBef>
              <a:spcAft>
                <a:spcPts val="0"/>
              </a:spcAft>
              <a:buClr>
                <a:schemeClr val="dk2"/>
              </a:buClr>
              <a:buSzPts val="3200"/>
              <a:buFont typeface="Nunito"/>
              <a:buNone/>
              <a:defRPr sz="3200" b="0" i="0" u="none" strike="noStrike" cap="none">
                <a:solidFill>
                  <a:schemeClr val="dk2"/>
                </a:solidFill>
                <a:latin typeface="Nunito"/>
                <a:ea typeface="Nunito"/>
                <a:cs typeface="Nunito"/>
                <a:sym typeface="Nunito"/>
              </a:defRPr>
            </a:lvl5pPr>
            <a:lvl6pPr marR="0" lvl="5" algn="ctr" rtl="0">
              <a:lnSpc>
                <a:spcPct val="100000"/>
              </a:lnSpc>
              <a:spcBef>
                <a:spcPts val="0"/>
              </a:spcBef>
              <a:spcAft>
                <a:spcPts val="0"/>
              </a:spcAft>
              <a:buClr>
                <a:schemeClr val="dk2"/>
              </a:buClr>
              <a:buSzPts val="3200"/>
              <a:buFont typeface="Nunito"/>
              <a:buNone/>
              <a:defRPr sz="3200" b="0" i="0" u="none" strike="noStrike" cap="none">
                <a:solidFill>
                  <a:schemeClr val="dk2"/>
                </a:solidFill>
                <a:latin typeface="Nunito"/>
                <a:ea typeface="Nunito"/>
                <a:cs typeface="Nunito"/>
                <a:sym typeface="Nunito"/>
              </a:defRPr>
            </a:lvl6pPr>
            <a:lvl7pPr marR="0" lvl="6" algn="ctr" rtl="0">
              <a:lnSpc>
                <a:spcPct val="100000"/>
              </a:lnSpc>
              <a:spcBef>
                <a:spcPts val="0"/>
              </a:spcBef>
              <a:spcAft>
                <a:spcPts val="0"/>
              </a:spcAft>
              <a:buClr>
                <a:schemeClr val="dk2"/>
              </a:buClr>
              <a:buSzPts val="3200"/>
              <a:buFont typeface="Nunito"/>
              <a:buNone/>
              <a:defRPr sz="3200" b="0" i="0" u="none" strike="noStrike" cap="none">
                <a:solidFill>
                  <a:schemeClr val="dk2"/>
                </a:solidFill>
                <a:latin typeface="Nunito"/>
                <a:ea typeface="Nunito"/>
                <a:cs typeface="Nunito"/>
                <a:sym typeface="Nunito"/>
              </a:defRPr>
            </a:lvl7pPr>
            <a:lvl8pPr marR="0" lvl="7" algn="ctr" rtl="0">
              <a:lnSpc>
                <a:spcPct val="100000"/>
              </a:lnSpc>
              <a:spcBef>
                <a:spcPts val="0"/>
              </a:spcBef>
              <a:spcAft>
                <a:spcPts val="0"/>
              </a:spcAft>
              <a:buClr>
                <a:schemeClr val="dk2"/>
              </a:buClr>
              <a:buSzPts val="3200"/>
              <a:buFont typeface="Nunito"/>
              <a:buNone/>
              <a:defRPr sz="3200" b="0" i="0" u="none" strike="noStrike" cap="none">
                <a:solidFill>
                  <a:schemeClr val="dk2"/>
                </a:solidFill>
                <a:latin typeface="Nunito"/>
                <a:ea typeface="Nunito"/>
                <a:cs typeface="Nunito"/>
                <a:sym typeface="Nunito"/>
              </a:defRPr>
            </a:lvl8pPr>
            <a:lvl9pPr marR="0" lvl="8" algn="ctr" rtl="0">
              <a:lnSpc>
                <a:spcPct val="100000"/>
              </a:lnSpc>
              <a:spcBef>
                <a:spcPts val="0"/>
              </a:spcBef>
              <a:spcAft>
                <a:spcPts val="0"/>
              </a:spcAft>
              <a:buClr>
                <a:schemeClr val="dk2"/>
              </a:buClr>
              <a:buSzPts val="3200"/>
              <a:buFont typeface="Nunito"/>
              <a:buNone/>
              <a:defRPr sz="3200" b="0" i="0" u="none" strike="noStrike" cap="none">
                <a:solidFill>
                  <a:schemeClr val="dk2"/>
                </a:solidFill>
                <a:latin typeface="Nunito"/>
                <a:ea typeface="Nunito"/>
                <a:cs typeface="Nunito"/>
                <a:sym typeface="Nunito"/>
              </a:defRPr>
            </a:lvl9pPr>
          </a:lstStyle>
          <a:p>
            <a:endParaRPr/>
          </a:p>
        </p:txBody>
      </p:sp>
      <p:sp>
        <p:nvSpPr>
          <p:cNvPr id="55" name="Google Shape;55;p4"/>
          <p:cNvSpPr txBox="1">
            <a:spLocks noGrp="1"/>
          </p:cNvSpPr>
          <p:nvPr>
            <p:ph type="sldNum" idx="12"/>
          </p:nvPr>
        </p:nvSpPr>
        <p:spPr>
          <a:xfrm>
            <a:off x="8390734" y="4543668"/>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9pPr>
          </a:lstStyle>
          <a:p>
            <a:fld id="{00000000-1234-1234-1234-123412341234}" type="slidenum">
              <a:rPr lang="ru">
                <a:solidFill>
                  <a:srgbClr val="233A44"/>
                </a:solidFill>
              </a:rPr>
              <a:pPr/>
              <a:t>‹#›</a:t>
            </a:fld>
            <a:endParaRPr>
              <a:solidFill>
                <a:srgbClr val="233A44"/>
              </a:solidFill>
            </a:endParaRPr>
          </a:p>
        </p:txBody>
      </p:sp>
    </p:spTree>
    <p:extLst>
      <p:ext uri="{BB962C8B-B14F-4D97-AF65-F5344CB8AC3E}">
        <p14:creationId xmlns:p14="http://schemas.microsoft.com/office/powerpoint/2010/main" val="2987965055"/>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bg>
      <p:bgPr>
        <a:solidFill>
          <a:schemeClr val="dk2"/>
        </a:solidFill>
        <a:effectLst/>
      </p:bgPr>
    </p:bg>
    <p:spTree>
      <p:nvGrpSpPr>
        <p:cNvPr id="1" name="Shape 56"/>
        <p:cNvGrpSpPr/>
        <p:nvPr/>
      </p:nvGrpSpPr>
      <p:grpSpPr>
        <a:xfrm>
          <a:off x="0" y="0"/>
          <a:ext cx="0" cy="0"/>
          <a:chOff x="0" y="0"/>
          <a:chExt cx="0" cy="0"/>
        </a:xfrm>
      </p:grpSpPr>
      <p:sp>
        <p:nvSpPr>
          <p:cNvPr id="57" name="Google Shape;57;p5"/>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pPr>
              <a:buSzPts val="1400"/>
            </a:pPr>
            <a:endParaRPr/>
          </a:p>
        </p:txBody>
      </p:sp>
      <p:sp>
        <p:nvSpPr>
          <p:cNvPr id="58" name="Google Shape;58;p5"/>
          <p:cNvSpPr/>
          <p:nvPr/>
        </p:nvSpPr>
        <p:spPr>
          <a:xfrm>
            <a:off x="31" y="2824500"/>
            <a:ext cx="7370400" cy="2319000"/>
          </a:xfrm>
          <a:prstGeom prst="rtTriangle">
            <a:avLst/>
          </a:prstGeom>
          <a:solidFill>
            <a:schemeClr val="accent3"/>
          </a:solidFill>
          <a:ln>
            <a:noFill/>
          </a:ln>
        </p:spPr>
        <p:txBody>
          <a:bodyPr spcFirstLastPara="1" wrap="square" lIns="91425" tIns="91425" rIns="91425" bIns="91425" anchor="ctr" anchorCtr="0">
            <a:noAutofit/>
          </a:bodyPr>
          <a:lstStyle/>
          <a:p>
            <a:pPr>
              <a:buSzPts val="1400"/>
            </a:pPr>
            <a:endParaRPr/>
          </a:p>
        </p:txBody>
      </p:sp>
      <p:sp>
        <p:nvSpPr>
          <p:cNvPr id="59" name="Google Shape;59;p5"/>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a:buSzPts val="1400"/>
            </a:pPr>
            <a:endParaRPr/>
          </a:p>
        </p:txBody>
      </p:sp>
      <p:sp>
        <p:nvSpPr>
          <p:cNvPr id="60" name="Google Shape;60;p5"/>
          <p:cNvSpPr txBox="1">
            <a:spLocks noGrp="1"/>
          </p:cNvSpPr>
          <p:nvPr>
            <p:ph type="title"/>
          </p:nvPr>
        </p:nvSpPr>
        <p:spPr>
          <a:xfrm>
            <a:off x="819150" y="845600"/>
            <a:ext cx="7505700" cy="954600"/>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Clr>
                <a:schemeClr val="lt1"/>
              </a:buClr>
              <a:buSzPts val="3000"/>
              <a:buFont typeface="Nunito"/>
              <a:buNone/>
              <a:defRPr sz="3000" b="0" i="0" u="none" strike="noStrike" cap="none">
                <a:solidFill>
                  <a:schemeClr val="lt1"/>
                </a:solidFill>
                <a:latin typeface="Nunito"/>
                <a:ea typeface="Nunito"/>
                <a:cs typeface="Nunito"/>
                <a:sym typeface="Nunito"/>
              </a:defRPr>
            </a:lvl1pPr>
            <a:lvl2pPr marR="0" lvl="1" algn="l" rtl="0">
              <a:lnSpc>
                <a:spcPct val="100000"/>
              </a:lnSpc>
              <a:spcBef>
                <a:spcPts val="0"/>
              </a:spcBef>
              <a:spcAft>
                <a:spcPts val="0"/>
              </a:spcAft>
              <a:buClr>
                <a:schemeClr val="lt1"/>
              </a:buClr>
              <a:buSzPts val="3000"/>
              <a:buFont typeface="Nunito"/>
              <a:buNone/>
              <a:defRPr sz="3000" b="0" i="0" u="none" strike="noStrike" cap="none">
                <a:solidFill>
                  <a:schemeClr val="lt1"/>
                </a:solidFill>
                <a:latin typeface="Nunito"/>
                <a:ea typeface="Nunito"/>
                <a:cs typeface="Nunito"/>
                <a:sym typeface="Nunito"/>
              </a:defRPr>
            </a:lvl2pPr>
            <a:lvl3pPr marR="0" lvl="2" algn="l" rtl="0">
              <a:lnSpc>
                <a:spcPct val="100000"/>
              </a:lnSpc>
              <a:spcBef>
                <a:spcPts val="0"/>
              </a:spcBef>
              <a:spcAft>
                <a:spcPts val="0"/>
              </a:spcAft>
              <a:buClr>
                <a:schemeClr val="lt1"/>
              </a:buClr>
              <a:buSzPts val="3000"/>
              <a:buFont typeface="Nunito"/>
              <a:buNone/>
              <a:defRPr sz="3000" b="0" i="0" u="none" strike="noStrike" cap="none">
                <a:solidFill>
                  <a:schemeClr val="lt1"/>
                </a:solidFill>
                <a:latin typeface="Nunito"/>
                <a:ea typeface="Nunito"/>
                <a:cs typeface="Nunito"/>
                <a:sym typeface="Nunito"/>
              </a:defRPr>
            </a:lvl3pPr>
            <a:lvl4pPr marR="0" lvl="3" algn="l" rtl="0">
              <a:lnSpc>
                <a:spcPct val="100000"/>
              </a:lnSpc>
              <a:spcBef>
                <a:spcPts val="0"/>
              </a:spcBef>
              <a:spcAft>
                <a:spcPts val="0"/>
              </a:spcAft>
              <a:buClr>
                <a:schemeClr val="lt1"/>
              </a:buClr>
              <a:buSzPts val="3000"/>
              <a:buFont typeface="Nunito"/>
              <a:buNone/>
              <a:defRPr sz="3000" b="0" i="0" u="none" strike="noStrike" cap="none">
                <a:solidFill>
                  <a:schemeClr val="lt1"/>
                </a:solidFill>
                <a:latin typeface="Nunito"/>
                <a:ea typeface="Nunito"/>
                <a:cs typeface="Nunito"/>
                <a:sym typeface="Nunito"/>
              </a:defRPr>
            </a:lvl4pPr>
            <a:lvl5pPr marR="0" lvl="4" algn="l" rtl="0">
              <a:lnSpc>
                <a:spcPct val="100000"/>
              </a:lnSpc>
              <a:spcBef>
                <a:spcPts val="0"/>
              </a:spcBef>
              <a:spcAft>
                <a:spcPts val="0"/>
              </a:spcAft>
              <a:buClr>
                <a:schemeClr val="lt1"/>
              </a:buClr>
              <a:buSzPts val="3000"/>
              <a:buFont typeface="Nunito"/>
              <a:buNone/>
              <a:defRPr sz="3000" b="0" i="0" u="none" strike="noStrike" cap="none">
                <a:solidFill>
                  <a:schemeClr val="lt1"/>
                </a:solidFill>
                <a:latin typeface="Nunito"/>
                <a:ea typeface="Nunito"/>
                <a:cs typeface="Nunito"/>
                <a:sym typeface="Nunito"/>
              </a:defRPr>
            </a:lvl5pPr>
            <a:lvl6pPr marR="0" lvl="5" algn="l" rtl="0">
              <a:lnSpc>
                <a:spcPct val="100000"/>
              </a:lnSpc>
              <a:spcBef>
                <a:spcPts val="0"/>
              </a:spcBef>
              <a:spcAft>
                <a:spcPts val="0"/>
              </a:spcAft>
              <a:buClr>
                <a:schemeClr val="lt1"/>
              </a:buClr>
              <a:buSzPts val="3000"/>
              <a:buFont typeface="Nunito"/>
              <a:buNone/>
              <a:defRPr sz="3000" b="0" i="0" u="none" strike="noStrike" cap="none">
                <a:solidFill>
                  <a:schemeClr val="lt1"/>
                </a:solidFill>
                <a:latin typeface="Nunito"/>
                <a:ea typeface="Nunito"/>
                <a:cs typeface="Nunito"/>
                <a:sym typeface="Nunito"/>
              </a:defRPr>
            </a:lvl6pPr>
            <a:lvl7pPr marR="0" lvl="6" algn="l" rtl="0">
              <a:lnSpc>
                <a:spcPct val="100000"/>
              </a:lnSpc>
              <a:spcBef>
                <a:spcPts val="0"/>
              </a:spcBef>
              <a:spcAft>
                <a:spcPts val="0"/>
              </a:spcAft>
              <a:buClr>
                <a:schemeClr val="lt1"/>
              </a:buClr>
              <a:buSzPts val="3000"/>
              <a:buFont typeface="Nunito"/>
              <a:buNone/>
              <a:defRPr sz="3000" b="0" i="0" u="none" strike="noStrike" cap="none">
                <a:solidFill>
                  <a:schemeClr val="lt1"/>
                </a:solidFill>
                <a:latin typeface="Nunito"/>
                <a:ea typeface="Nunito"/>
                <a:cs typeface="Nunito"/>
                <a:sym typeface="Nunito"/>
              </a:defRPr>
            </a:lvl7pPr>
            <a:lvl8pPr marR="0" lvl="7" algn="l" rtl="0">
              <a:lnSpc>
                <a:spcPct val="100000"/>
              </a:lnSpc>
              <a:spcBef>
                <a:spcPts val="0"/>
              </a:spcBef>
              <a:spcAft>
                <a:spcPts val="0"/>
              </a:spcAft>
              <a:buClr>
                <a:schemeClr val="lt1"/>
              </a:buClr>
              <a:buSzPts val="3000"/>
              <a:buFont typeface="Nunito"/>
              <a:buNone/>
              <a:defRPr sz="3000" b="0" i="0" u="none" strike="noStrike" cap="none">
                <a:solidFill>
                  <a:schemeClr val="lt1"/>
                </a:solidFill>
                <a:latin typeface="Nunito"/>
                <a:ea typeface="Nunito"/>
                <a:cs typeface="Nunito"/>
                <a:sym typeface="Nunito"/>
              </a:defRPr>
            </a:lvl8pPr>
            <a:lvl9pPr marR="0" lvl="8" algn="l" rtl="0">
              <a:lnSpc>
                <a:spcPct val="100000"/>
              </a:lnSpc>
              <a:spcBef>
                <a:spcPts val="0"/>
              </a:spcBef>
              <a:spcAft>
                <a:spcPts val="0"/>
              </a:spcAft>
              <a:buClr>
                <a:schemeClr val="lt1"/>
              </a:buClr>
              <a:buSzPts val="3000"/>
              <a:buFont typeface="Nunito"/>
              <a:buNone/>
              <a:defRPr sz="3000" b="0" i="0" u="none" strike="noStrike" cap="none">
                <a:solidFill>
                  <a:schemeClr val="lt1"/>
                </a:solidFill>
                <a:latin typeface="Nunito"/>
                <a:ea typeface="Nunito"/>
                <a:cs typeface="Nunito"/>
                <a:sym typeface="Nunito"/>
              </a:defRPr>
            </a:lvl9pPr>
          </a:lstStyle>
          <a:p>
            <a:endParaRPr/>
          </a:p>
        </p:txBody>
      </p:sp>
      <p:sp>
        <p:nvSpPr>
          <p:cNvPr id="61" name="Google Shape;61;p5"/>
          <p:cNvSpPr txBox="1">
            <a:spLocks noGrp="1"/>
          </p:cNvSpPr>
          <p:nvPr>
            <p:ph type="body" idx="1"/>
          </p:nvPr>
        </p:nvSpPr>
        <p:spPr>
          <a:xfrm>
            <a:off x="819150" y="1990725"/>
            <a:ext cx="3686100" cy="2448000"/>
          </a:xfrm>
          <a:prstGeom prst="rect">
            <a:avLst/>
          </a:prstGeom>
          <a:noFill/>
          <a:ln>
            <a:noFill/>
          </a:ln>
        </p:spPr>
        <p:txBody>
          <a:bodyPr spcFirstLastPara="1" wrap="square" lIns="91425" tIns="91425" rIns="91425" bIns="91425" anchor="t" anchorCtr="0"/>
          <a:lstStyle>
            <a:lvl1pPr marL="457200" marR="0" lvl="0" indent="-311150" algn="l" rtl="0">
              <a:lnSpc>
                <a:spcPct val="115000"/>
              </a:lnSpc>
              <a:spcBef>
                <a:spcPts val="0"/>
              </a:spcBef>
              <a:spcAft>
                <a:spcPts val="0"/>
              </a:spcAft>
              <a:buClr>
                <a:schemeClr val="dk2"/>
              </a:buClr>
              <a:buSzPts val="1300"/>
              <a:buFont typeface="Calibri"/>
              <a:buChar char="●"/>
              <a:defRPr sz="1300" b="0" i="0" u="none" strike="noStrike" cap="none">
                <a:solidFill>
                  <a:schemeClr val="dk2"/>
                </a:solidFill>
                <a:latin typeface="Calibri"/>
                <a:ea typeface="Calibri"/>
                <a:cs typeface="Calibri"/>
                <a:sym typeface="Calibri"/>
              </a:defRPr>
            </a:lvl1pPr>
            <a:lvl2pPr marL="914400" marR="0" lvl="1" indent="-298450" algn="l" rtl="0">
              <a:lnSpc>
                <a:spcPct val="115000"/>
              </a:lnSpc>
              <a:spcBef>
                <a:spcPts val="1600"/>
              </a:spcBef>
              <a:spcAft>
                <a:spcPts val="0"/>
              </a:spcAft>
              <a:buClr>
                <a:schemeClr val="dk2"/>
              </a:buClr>
              <a:buSzPts val="1100"/>
              <a:buFont typeface="Calibri"/>
              <a:buChar char="○"/>
              <a:defRPr sz="1100" b="0" i="0" u="none" strike="noStrike" cap="none">
                <a:solidFill>
                  <a:schemeClr val="dk2"/>
                </a:solidFill>
                <a:latin typeface="Calibri"/>
                <a:ea typeface="Calibri"/>
                <a:cs typeface="Calibri"/>
                <a:sym typeface="Calibri"/>
              </a:defRPr>
            </a:lvl2pPr>
            <a:lvl3pPr marL="1371600" marR="0" lvl="2" indent="-298450" algn="l" rtl="0">
              <a:lnSpc>
                <a:spcPct val="115000"/>
              </a:lnSpc>
              <a:spcBef>
                <a:spcPts val="1600"/>
              </a:spcBef>
              <a:spcAft>
                <a:spcPts val="0"/>
              </a:spcAft>
              <a:buClr>
                <a:schemeClr val="dk2"/>
              </a:buClr>
              <a:buSzPts val="1100"/>
              <a:buFont typeface="Calibri"/>
              <a:buChar char="■"/>
              <a:defRPr sz="1100" b="0" i="0" u="none" strike="noStrike" cap="none">
                <a:solidFill>
                  <a:schemeClr val="dk2"/>
                </a:solidFill>
                <a:latin typeface="Calibri"/>
                <a:ea typeface="Calibri"/>
                <a:cs typeface="Calibri"/>
                <a:sym typeface="Calibri"/>
              </a:defRPr>
            </a:lvl3pPr>
            <a:lvl4pPr marL="1828800" marR="0" lvl="3" indent="-298450" algn="l" rtl="0">
              <a:lnSpc>
                <a:spcPct val="115000"/>
              </a:lnSpc>
              <a:spcBef>
                <a:spcPts val="1600"/>
              </a:spcBef>
              <a:spcAft>
                <a:spcPts val="0"/>
              </a:spcAft>
              <a:buClr>
                <a:schemeClr val="dk2"/>
              </a:buClr>
              <a:buSzPts val="1100"/>
              <a:buFont typeface="Calibri"/>
              <a:buChar char="●"/>
              <a:defRPr sz="1100" b="0" i="0" u="none" strike="noStrike" cap="none">
                <a:solidFill>
                  <a:schemeClr val="dk2"/>
                </a:solidFill>
                <a:latin typeface="Calibri"/>
                <a:ea typeface="Calibri"/>
                <a:cs typeface="Calibri"/>
                <a:sym typeface="Calibri"/>
              </a:defRPr>
            </a:lvl4pPr>
            <a:lvl5pPr marL="2286000" marR="0" lvl="4" indent="-298450" algn="l" rtl="0">
              <a:lnSpc>
                <a:spcPct val="115000"/>
              </a:lnSpc>
              <a:spcBef>
                <a:spcPts val="1600"/>
              </a:spcBef>
              <a:spcAft>
                <a:spcPts val="0"/>
              </a:spcAft>
              <a:buClr>
                <a:schemeClr val="dk2"/>
              </a:buClr>
              <a:buSzPts val="1100"/>
              <a:buFont typeface="Calibri"/>
              <a:buChar char="○"/>
              <a:defRPr sz="1100" b="0" i="0" u="none" strike="noStrike" cap="none">
                <a:solidFill>
                  <a:schemeClr val="dk2"/>
                </a:solidFill>
                <a:latin typeface="Calibri"/>
                <a:ea typeface="Calibri"/>
                <a:cs typeface="Calibri"/>
                <a:sym typeface="Calibri"/>
              </a:defRPr>
            </a:lvl5pPr>
            <a:lvl6pPr marL="2743200" marR="0" lvl="5" indent="-298450" algn="l" rtl="0">
              <a:lnSpc>
                <a:spcPct val="115000"/>
              </a:lnSpc>
              <a:spcBef>
                <a:spcPts val="1600"/>
              </a:spcBef>
              <a:spcAft>
                <a:spcPts val="0"/>
              </a:spcAft>
              <a:buClr>
                <a:schemeClr val="dk2"/>
              </a:buClr>
              <a:buSzPts val="1100"/>
              <a:buFont typeface="Calibri"/>
              <a:buChar char="■"/>
              <a:defRPr sz="1100" b="0" i="0" u="none" strike="noStrike" cap="none">
                <a:solidFill>
                  <a:schemeClr val="dk2"/>
                </a:solidFill>
                <a:latin typeface="Calibri"/>
                <a:ea typeface="Calibri"/>
                <a:cs typeface="Calibri"/>
                <a:sym typeface="Calibri"/>
              </a:defRPr>
            </a:lvl6pPr>
            <a:lvl7pPr marL="3200400" marR="0" lvl="6" indent="-298450" algn="l" rtl="0">
              <a:lnSpc>
                <a:spcPct val="115000"/>
              </a:lnSpc>
              <a:spcBef>
                <a:spcPts val="1600"/>
              </a:spcBef>
              <a:spcAft>
                <a:spcPts val="0"/>
              </a:spcAft>
              <a:buClr>
                <a:schemeClr val="dk2"/>
              </a:buClr>
              <a:buSzPts val="1100"/>
              <a:buFont typeface="Calibri"/>
              <a:buChar char="●"/>
              <a:defRPr sz="1100" b="0" i="0" u="none" strike="noStrike" cap="none">
                <a:solidFill>
                  <a:schemeClr val="dk2"/>
                </a:solidFill>
                <a:latin typeface="Calibri"/>
                <a:ea typeface="Calibri"/>
                <a:cs typeface="Calibri"/>
                <a:sym typeface="Calibri"/>
              </a:defRPr>
            </a:lvl7pPr>
            <a:lvl8pPr marL="3657600" marR="0" lvl="7" indent="-298450" algn="l" rtl="0">
              <a:lnSpc>
                <a:spcPct val="115000"/>
              </a:lnSpc>
              <a:spcBef>
                <a:spcPts val="1600"/>
              </a:spcBef>
              <a:spcAft>
                <a:spcPts val="0"/>
              </a:spcAft>
              <a:buClr>
                <a:schemeClr val="dk2"/>
              </a:buClr>
              <a:buSzPts val="1100"/>
              <a:buFont typeface="Calibri"/>
              <a:buChar char="○"/>
              <a:defRPr sz="1100" b="0" i="0" u="none" strike="noStrike" cap="none">
                <a:solidFill>
                  <a:schemeClr val="dk2"/>
                </a:solidFill>
                <a:latin typeface="Calibri"/>
                <a:ea typeface="Calibri"/>
                <a:cs typeface="Calibri"/>
                <a:sym typeface="Calibri"/>
              </a:defRPr>
            </a:lvl8pPr>
            <a:lvl9pPr marL="4114800" marR="0" lvl="8" indent="-298450" algn="l" rtl="0">
              <a:lnSpc>
                <a:spcPct val="115000"/>
              </a:lnSpc>
              <a:spcBef>
                <a:spcPts val="1600"/>
              </a:spcBef>
              <a:spcAft>
                <a:spcPts val="1600"/>
              </a:spcAft>
              <a:buClr>
                <a:schemeClr val="dk2"/>
              </a:buClr>
              <a:buSzPts val="1100"/>
              <a:buFont typeface="Calibri"/>
              <a:buChar char="■"/>
              <a:defRPr sz="1100" b="0" i="0" u="none" strike="noStrike" cap="none">
                <a:solidFill>
                  <a:schemeClr val="dk2"/>
                </a:solidFill>
                <a:latin typeface="Calibri"/>
                <a:ea typeface="Calibri"/>
                <a:cs typeface="Calibri"/>
                <a:sym typeface="Calibri"/>
              </a:defRPr>
            </a:lvl9pPr>
          </a:lstStyle>
          <a:p>
            <a:endParaRPr/>
          </a:p>
        </p:txBody>
      </p:sp>
      <p:sp>
        <p:nvSpPr>
          <p:cNvPr id="62" name="Google Shape;62;p5"/>
          <p:cNvSpPr txBox="1">
            <a:spLocks noGrp="1"/>
          </p:cNvSpPr>
          <p:nvPr>
            <p:ph type="body" idx="2"/>
          </p:nvPr>
        </p:nvSpPr>
        <p:spPr>
          <a:xfrm>
            <a:off x="4638675" y="1990725"/>
            <a:ext cx="3686100" cy="2448000"/>
          </a:xfrm>
          <a:prstGeom prst="rect">
            <a:avLst/>
          </a:prstGeom>
          <a:noFill/>
          <a:ln>
            <a:noFill/>
          </a:ln>
        </p:spPr>
        <p:txBody>
          <a:bodyPr spcFirstLastPara="1" wrap="square" lIns="91425" tIns="91425" rIns="91425" bIns="91425" anchor="t" anchorCtr="0"/>
          <a:lstStyle>
            <a:lvl1pPr marL="457200" marR="0" lvl="0" indent="-311150" algn="l" rtl="0">
              <a:lnSpc>
                <a:spcPct val="115000"/>
              </a:lnSpc>
              <a:spcBef>
                <a:spcPts val="0"/>
              </a:spcBef>
              <a:spcAft>
                <a:spcPts val="0"/>
              </a:spcAft>
              <a:buClr>
                <a:schemeClr val="dk2"/>
              </a:buClr>
              <a:buSzPts val="1300"/>
              <a:buFont typeface="Calibri"/>
              <a:buChar char="●"/>
              <a:defRPr sz="1300" b="0" i="0" u="none" strike="noStrike" cap="none">
                <a:solidFill>
                  <a:schemeClr val="dk2"/>
                </a:solidFill>
                <a:latin typeface="Calibri"/>
                <a:ea typeface="Calibri"/>
                <a:cs typeface="Calibri"/>
                <a:sym typeface="Calibri"/>
              </a:defRPr>
            </a:lvl1pPr>
            <a:lvl2pPr marL="914400" marR="0" lvl="1" indent="-298450" algn="l" rtl="0">
              <a:lnSpc>
                <a:spcPct val="115000"/>
              </a:lnSpc>
              <a:spcBef>
                <a:spcPts val="1600"/>
              </a:spcBef>
              <a:spcAft>
                <a:spcPts val="0"/>
              </a:spcAft>
              <a:buClr>
                <a:schemeClr val="dk2"/>
              </a:buClr>
              <a:buSzPts val="1100"/>
              <a:buFont typeface="Calibri"/>
              <a:buChar char="○"/>
              <a:defRPr sz="1100" b="0" i="0" u="none" strike="noStrike" cap="none">
                <a:solidFill>
                  <a:schemeClr val="dk2"/>
                </a:solidFill>
                <a:latin typeface="Calibri"/>
                <a:ea typeface="Calibri"/>
                <a:cs typeface="Calibri"/>
                <a:sym typeface="Calibri"/>
              </a:defRPr>
            </a:lvl2pPr>
            <a:lvl3pPr marL="1371600" marR="0" lvl="2" indent="-298450" algn="l" rtl="0">
              <a:lnSpc>
                <a:spcPct val="115000"/>
              </a:lnSpc>
              <a:spcBef>
                <a:spcPts val="1600"/>
              </a:spcBef>
              <a:spcAft>
                <a:spcPts val="0"/>
              </a:spcAft>
              <a:buClr>
                <a:schemeClr val="dk2"/>
              </a:buClr>
              <a:buSzPts val="1100"/>
              <a:buFont typeface="Calibri"/>
              <a:buChar char="■"/>
              <a:defRPr sz="1100" b="0" i="0" u="none" strike="noStrike" cap="none">
                <a:solidFill>
                  <a:schemeClr val="dk2"/>
                </a:solidFill>
                <a:latin typeface="Calibri"/>
                <a:ea typeface="Calibri"/>
                <a:cs typeface="Calibri"/>
                <a:sym typeface="Calibri"/>
              </a:defRPr>
            </a:lvl3pPr>
            <a:lvl4pPr marL="1828800" marR="0" lvl="3" indent="-298450" algn="l" rtl="0">
              <a:lnSpc>
                <a:spcPct val="115000"/>
              </a:lnSpc>
              <a:spcBef>
                <a:spcPts val="1600"/>
              </a:spcBef>
              <a:spcAft>
                <a:spcPts val="0"/>
              </a:spcAft>
              <a:buClr>
                <a:schemeClr val="dk2"/>
              </a:buClr>
              <a:buSzPts val="1100"/>
              <a:buFont typeface="Calibri"/>
              <a:buChar char="●"/>
              <a:defRPr sz="1100" b="0" i="0" u="none" strike="noStrike" cap="none">
                <a:solidFill>
                  <a:schemeClr val="dk2"/>
                </a:solidFill>
                <a:latin typeface="Calibri"/>
                <a:ea typeface="Calibri"/>
                <a:cs typeface="Calibri"/>
                <a:sym typeface="Calibri"/>
              </a:defRPr>
            </a:lvl4pPr>
            <a:lvl5pPr marL="2286000" marR="0" lvl="4" indent="-298450" algn="l" rtl="0">
              <a:lnSpc>
                <a:spcPct val="115000"/>
              </a:lnSpc>
              <a:spcBef>
                <a:spcPts val="1600"/>
              </a:spcBef>
              <a:spcAft>
                <a:spcPts val="0"/>
              </a:spcAft>
              <a:buClr>
                <a:schemeClr val="dk2"/>
              </a:buClr>
              <a:buSzPts val="1100"/>
              <a:buFont typeface="Calibri"/>
              <a:buChar char="○"/>
              <a:defRPr sz="1100" b="0" i="0" u="none" strike="noStrike" cap="none">
                <a:solidFill>
                  <a:schemeClr val="dk2"/>
                </a:solidFill>
                <a:latin typeface="Calibri"/>
                <a:ea typeface="Calibri"/>
                <a:cs typeface="Calibri"/>
                <a:sym typeface="Calibri"/>
              </a:defRPr>
            </a:lvl5pPr>
            <a:lvl6pPr marL="2743200" marR="0" lvl="5" indent="-298450" algn="l" rtl="0">
              <a:lnSpc>
                <a:spcPct val="115000"/>
              </a:lnSpc>
              <a:spcBef>
                <a:spcPts val="1600"/>
              </a:spcBef>
              <a:spcAft>
                <a:spcPts val="0"/>
              </a:spcAft>
              <a:buClr>
                <a:schemeClr val="dk2"/>
              </a:buClr>
              <a:buSzPts val="1100"/>
              <a:buFont typeface="Calibri"/>
              <a:buChar char="■"/>
              <a:defRPr sz="1100" b="0" i="0" u="none" strike="noStrike" cap="none">
                <a:solidFill>
                  <a:schemeClr val="dk2"/>
                </a:solidFill>
                <a:latin typeface="Calibri"/>
                <a:ea typeface="Calibri"/>
                <a:cs typeface="Calibri"/>
                <a:sym typeface="Calibri"/>
              </a:defRPr>
            </a:lvl6pPr>
            <a:lvl7pPr marL="3200400" marR="0" lvl="6" indent="-298450" algn="l" rtl="0">
              <a:lnSpc>
                <a:spcPct val="115000"/>
              </a:lnSpc>
              <a:spcBef>
                <a:spcPts val="1600"/>
              </a:spcBef>
              <a:spcAft>
                <a:spcPts val="0"/>
              </a:spcAft>
              <a:buClr>
                <a:schemeClr val="dk2"/>
              </a:buClr>
              <a:buSzPts val="1100"/>
              <a:buFont typeface="Calibri"/>
              <a:buChar char="●"/>
              <a:defRPr sz="1100" b="0" i="0" u="none" strike="noStrike" cap="none">
                <a:solidFill>
                  <a:schemeClr val="dk2"/>
                </a:solidFill>
                <a:latin typeface="Calibri"/>
                <a:ea typeface="Calibri"/>
                <a:cs typeface="Calibri"/>
                <a:sym typeface="Calibri"/>
              </a:defRPr>
            </a:lvl7pPr>
            <a:lvl8pPr marL="3657600" marR="0" lvl="7" indent="-298450" algn="l" rtl="0">
              <a:lnSpc>
                <a:spcPct val="115000"/>
              </a:lnSpc>
              <a:spcBef>
                <a:spcPts val="1600"/>
              </a:spcBef>
              <a:spcAft>
                <a:spcPts val="0"/>
              </a:spcAft>
              <a:buClr>
                <a:schemeClr val="dk2"/>
              </a:buClr>
              <a:buSzPts val="1100"/>
              <a:buFont typeface="Calibri"/>
              <a:buChar char="○"/>
              <a:defRPr sz="1100" b="0" i="0" u="none" strike="noStrike" cap="none">
                <a:solidFill>
                  <a:schemeClr val="dk2"/>
                </a:solidFill>
                <a:latin typeface="Calibri"/>
                <a:ea typeface="Calibri"/>
                <a:cs typeface="Calibri"/>
                <a:sym typeface="Calibri"/>
              </a:defRPr>
            </a:lvl8pPr>
            <a:lvl9pPr marL="4114800" marR="0" lvl="8" indent="-298450" algn="l" rtl="0">
              <a:lnSpc>
                <a:spcPct val="115000"/>
              </a:lnSpc>
              <a:spcBef>
                <a:spcPts val="1600"/>
              </a:spcBef>
              <a:spcAft>
                <a:spcPts val="1600"/>
              </a:spcAft>
              <a:buClr>
                <a:schemeClr val="dk2"/>
              </a:buClr>
              <a:buSzPts val="1100"/>
              <a:buFont typeface="Calibri"/>
              <a:buChar char="■"/>
              <a:defRPr sz="1100" b="0" i="0" u="none" strike="noStrike" cap="none">
                <a:solidFill>
                  <a:schemeClr val="dk2"/>
                </a:solidFill>
                <a:latin typeface="Calibri"/>
                <a:ea typeface="Calibri"/>
                <a:cs typeface="Calibri"/>
                <a:sym typeface="Calibri"/>
              </a:defRPr>
            </a:lvl9pPr>
          </a:lstStyle>
          <a:p>
            <a:endParaRPr/>
          </a:p>
        </p:txBody>
      </p:sp>
      <p:sp>
        <p:nvSpPr>
          <p:cNvPr id="63" name="Google Shape;63;p5"/>
          <p:cNvSpPr txBox="1">
            <a:spLocks noGrp="1"/>
          </p:cNvSpPr>
          <p:nvPr>
            <p:ph type="sldNum" idx="12"/>
          </p:nvPr>
        </p:nvSpPr>
        <p:spPr>
          <a:xfrm>
            <a:off x="8390734" y="4543668"/>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9pPr>
          </a:lstStyle>
          <a:p>
            <a:fld id="{00000000-1234-1234-1234-123412341234}" type="slidenum">
              <a:rPr lang="ru">
                <a:solidFill>
                  <a:srgbClr val="233A44"/>
                </a:solidFill>
              </a:rPr>
              <a:pPr/>
              <a:t>‹#›</a:t>
            </a:fld>
            <a:endParaRPr>
              <a:solidFill>
                <a:srgbClr val="233A44"/>
              </a:solidFill>
            </a:endParaRPr>
          </a:p>
        </p:txBody>
      </p:sp>
    </p:spTree>
    <p:extLst>
      <p:ext uri="{BB962C8B-B14F-4D97-AF65-F5344CB8AC3E}">
        <p14:creationId xmlns:p14="http://schemas.microsoft.com/office/powerpoint/2010/main" val="2025169315"/>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matchingName="Title only" type="titleOnly">
  <p:cSld name="Title only">
    <p:bg>
      <p:bgPr>
        <a:solidFill>
          <a:schemeClr val="dk2"/>
        </a:solidFill>
        <a:effectLst/>
      </p:bgPr>
    </p:bg>
    <p:spTree>
      <p:nvGrpSpPr>
        <p:cNvPr id="1" name="Shape 64"/>
        <p:cNvGrpSpPr/>
        <p:nvPr/>
      </p:nvGrpSpPr>
      <p:grpSpPr>
        <a:xfrm>
          <a:off x="0" y="0"/>
          <a:ext cx="0" cy="0"/>
          <a:chOff x="0" y="0"/>
          <a:chExt cx="0" cy="0"/>
        </a:xfrm>
      </p:grpSpPr>
      <p:sp>
        <p:nvSpPr>
          <p:cNvPr id="65" name="Google Shape;65;p6"/>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pPr>
              <a:buSzPts val="1400"/>
            </a:pPr>
            <a:endParaRPr/>
          </a:p>
        </p:txBody>
      </p:sp>
      <p:sp>
        <p:nvSpPr>
          <p:cNvPr id="66" name="Google Shape;66;p6"/>
          <p:cNvSpPr/>
          <p:nvPr/>
        </p:nvSpPr>
        <p:spPr>
          <a:xfrm>
            <a:off x="31" y="2824500"/>
            <a:ext cx="7370400" cy="2319000"/>
          </a:xfrm>
          <a:prstGeom prst="rtTriangle">
            <a:avLst/>
          </a:prstGeom>
          <a:solidFill>
            <a:schemeClr val="accent3"/>
          </a:solidFill>
          <a:ln>
            <a:noFill/>
          </a:ln>
        </p:spPr>
        <p:txBody>
          <a:bodyPr spcFirstLastPara="1" wrap="square" lIns="91425" tIns="91425" rIns="91425" bIns="91425" anchor="ctr" anchorCtr="0">
            <a:noAutofit/>
          </a:bodyPr>
          <a:lstStyle/>
          <a:p>
            <a:pPr>
              <a:buSzPts val="1400"/>
            </a:pPr>
            <a:endParaRPr/>
          </a:p>
        </p:txBody>
      </p:sp>
      <p:sp>
        <p:nvSpPr>
          <p:cNvPr id="67" name="Google Shape;67;p6"/>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a:buSzPts val="1400"/>
            </a:pPr>
            <a:endParaRPr/>
          </a:p>
        </p:txBody>
      </p:sp>
      <p:sp>
        <p:nvSpPr>
          <p:cNvPr id="68" name="Google Shape;68;p6"/>
          <p:cNvSpPr txBox="1">
            <a:spLocks noGrp="1"/>
          </p:cNvSpPr>
          <p:nvPr>
            <p:ph type="title"/>
          </p:nvPr>
        </p:nvSpPr>
        <p:spPr>
          <a:xfrm>
            <a:off x="819150" y="845600"/>
            <a:ext cx="7505700" cy="954600"/>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Clr>
                <a:schemeClr val="lt1"/>
              </a:buClr>
              <a:buSzPts val="3000"/>
              <a:buFont typeface="Nunito"/>
              <a:buNone/>
              <a:defRPr sz="3000" b="0" i="0" u="none" strike="noStrike" cap="none">
                <a:solidFill>
                  <a:schemeClr val="lt1"/>
                </a:solidFill>
                <a:latin typeface="Nunito"/>
                <a:ea typeface="Nunito"/>
                <a:cs typeface="Nunito"/>
                <a:sym typeface="Nunito"/>
              </a:defRPr>
            </a:lvl1pPr>
            <a:lvl2pPr marR="0" lvl="1" algn="l" rtl="0">
              <a:lnSpc>
                <a:spcPct val="100000"/>
              </a:lnSpc>
              <a:spcBef>
                <a:spcPts val="0"/>
              </a:spcBef>
              <a:spcAft>
                <a:spcPts val="0"/>
              </a:spcAft>
              <a:buClr>
                <a:schemeClr val="lt1"/>
              </a:buClr>
              <a:buSzPts val="3000"/>
              <a:buFont typeface="Nunito"/>
              <a:buNone/>
              <a:defRPr sz="3000" b="0" i="0" u="none" strike="noStrike" cap="none">
                <a:solidFill>
                  <a:schemeClr val="lt1"/>
                </a:solidFill>
                <a:latin typeface="Nunito"/>
                <a:ea typeface="Nunito"/>
                <a:cs typeface="Nunito"/>
                <a:sym typeface="Nunito"/>
              </a:defRPr>
            </a:lvl2pPr>
            <a:lvl3pPr marR="0" lvl="2" algn="l" rtl="0">
              <a:lnSpc>
                <a:spcPct val="100000"/>
              </a:lnSpc>
              <a:spcBef>
                <a:spcPts val="0"/>
              </a:spcBef>
              <a:spcAft>
                <a:spcPts val="0"/>
              </a:spcAft>
              <a:buClr>
                <a:schemeClr val="lt1"/>
              </a:buClr>
              <a:buSzPts val="3000"/>
              <a:buFont typeface="Nunito"/>
              <a:buNone/>
              <a:defRPr sz="3000" b="0" i="0" u="none" strike="noStrike" cap="none">
                <a:solidFill>
                  <a:schemeClr val="lt1"/>
                </a:solidFill>
                <a:latin typeface="Nunito"/>
                <a:ea typeface="Nunito"/>
                <a:cs typeface="Nunito"/>
                <a:sym typeface="Nunito"/>
              </a:defRPr>
            </a:lvl3pPr>
            <a:lvl4pPr marR="0" lvl="3" algn="l" rtl="0">
              <a:lnSpc>
                <a:spcPct val="100000"/>
              </a:lnSpc>
              <a:spcBef>
                <a:spcPts val="0"/>
              </a:spcBef>
              <a:spcAft>
                <a:spcPts val="0"/>
              </a:spcAft>
              <a:buClr>
                <a:schemeClr val="lt1"/>
              </a:buClr>
              <a:buSzPts val="3000"/>
              <a:buFont typeface="Nunito"/>
              <a:buNone/>
              <a:defRPr sz="3000" b="0" i="0" u="none" strike="noStrike" cap="none">
                <a:solidFill>
                  <a:schemeClr val="lt1"/>
                </a:solidFill>
                <a:latin typeface="Nunito"/>
                <a:ea typeface="Nunito"/>
                <a:cs typeface="Nunito"/>
                <a:sym typeface="Nunito"/>
              </a:defRPr>
            </a:lvl4pPr>
            <a:lvl5pPr marR="0" lvl="4" algn="l" rtl="0">
              <a:lnSpc>
                <a:spcPct val="100000"/>
              </a:lnSpc>
              <a:spcBef>
                <a:spcPts val="0"/>
              </a:spcBef>
              <a:spcAft>
                <a:spcPts val="0"/>
              </a:spcAft>
              <a:buClr>
                <a:schemeClr val="lt1"/>
              </a:buClr>
              <a:buSzPts val="3000"/>
              <a:buFont typeface="Nunito"/>
              <a:buNone/>
              <a:defRPr sz="3000" b="0" i="0" u="none" strike="noStrike" cap="none">
                <a:solidFill>
                  <a:schemeClr val="lt1"/>
                </a:solidFill>
                <a:latin typeface="Nunito"/>
                <a:ea typeface="Nunito"/>
                <a:cs typeface="Nunito"/>
                <a:sym typeface="Nunito"/>
              </a:defRPr>
            </a:lvl5pPr>
            <a:lvl6pPr marR="0" lvl="5" algn="l" rtl="0">
              <a:lnSpc>
                <a:spcPct val="100000"/>
              </a:lnSpc>
              <a:spcBef>
                <a:spcPts val="0"/>
              </a:spcBef>
              <a:spcAft>
                <a:spcPts val="0"/>
              </a:spcAft>
              <a:buClr>
                <a:schemeClr val="lt1"/>
              </a:buClr>
              <a:buSzPts val="3000"/>
              <a:buFont typeface="Nunito"/>
              <a:buNone/>
              <a:defRPr sz="3000" b="0" i="0" u="none" strike="noStrike" cap="none">
                <a:solidFill>
                  <a:schemeClr val="lt1"/>
                </a:solidFill>
                <a:latin typeface="Nunito"/>
                <a:ea typeface="Nunito"/>
                <a:cs typeface="Nunito"/>
                <a:sym typeface="Nunito"/>
              </a:defRPr>
            </a:lvl6pPr>
            <a:lvl7pPr marR="0" lvl="6" algn="l" rtl="0">
              <a:lnSpc>
                <a:spcPct val="100000"/>
              </a:lnSpc>
              <a:spcBef>
                <a:spcPts val="0"/>
              </a:spcBef>
              <a:spcAft>
                <a:spcPts val="0"/>
              </a:spcAft>
              <a:buClr>
                <a:schemeClr val="lt1"/>
              </a:buClr>
              <a:buSzPts val="3000"/>
              <a:buFont typeface="Nunito"/>
              <a:buNone/>
              <a:defRPr sz="3000" b="0" i="0" u="none" strike="noStrike" cap="none">
                <a:solidFill>
                  <a:schemeClr val="lt1"/>
                </a:solidFill>
                <a:latin typeface="Nunito"/>
                <a:ea typeface="Nunito"/>
                <a:cs typeface="Nunito"/>
                <a:sym typeface="Nunito"/>
              </a:defRPr>
            </a:lvl7pPr>
            <a:lvl8pPr marR="0" lvl="7" algn="l" rtl="0">
              <a:lnSpc>
                <a:spcPct val="100000"/>
              </a:lnSpc>
              <a:spcBef>
                <a:spcPts val="0"/>
              </a:spcBef>
              <a:spcAft>
                <a:spcPts val="0"/>
              </a:spcAft>
              <a:buClr>
                <a:schemeClr val="lt1"/>
              </a:buClr>
              <a:buSzPts val="3000"/>
              <a:buFont typeface="Nunito"/>
              <a:buNone/>
              <a:defRPr sz="3000" b="0" i="0" u="none" strike="noStrike" cap="none">
                <a:solidFill>
                  <a:schemeClr val="lt1"/>
                </a:solidFill>
                <a:latin typeface="Nunito"/>
                <a:ea typeface="Nunito"/>
                <a:cs typeface="Nunito"/>
                <a:sym typeface="Nunito"/>
              </a:defRPr>
            </a:lvl8pPr>
            <a:lvl9pPr marR="0" lvl="8" algn="l" rtl="0">
              <a:lnSpc>
                <a:spcPct val="100000"/>
              </a:lnSpc>
              <a:spcBef>
                <a:spcPts val="0"/>
              </a:spcBef>
              <a:spcAft>
                <a:spcPts val="0"/>
              </a:spcAft>
              <a:buClr>
                <a:schemeClr val="lt1"/>
              </a:buClr>
              <a:buSzPts val="3000"/>
              <a:buFont typeface="Nunito"/>
              <a:buNone/>
              <a:defRPr sz="3000" b="0" i="0" u="none" strike="noStrike" cap="none">
                <a:solidFill>
                  <a:schemeClr val="lt1"/>
                </a:solidFill>
                <a:latin typeface="Nunito"/>
                <a:ea typeface="Nunito"/>
                <a:cs typeface="Nunito"/>
                <a:sym typeface="Nunito"/>
              </a:defRPr>
            </a:lvl9pPr>
          </a:lstStyle>
          <a:p>
            <a:endParaRPr/>
          </a:p>
        </p:txBody>
      </p:sp>
      <p:sp>
        <p:nvSpPr>
          <p:cNvPr id="69" name="Google Shape;69;p6"/>
          <p:cNvSpPr txBox="1">
            <a:spLocks noGrp="1"/>
          </p:cNvSpPr>
          <p:nvPr>
            <p:ph type="sldNum" idx="12"/>
          </p:nvPr>
        </p:nvSpPr>
        <p:spPr>
          <a:xfrm>
            <a:off x="8390734" y="4543668"/>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9pPr>
          </a:lstStyle>
          <a:p>
            <a:fld id="{00000000-1234-1234-1234-123412341234}" type="slidenum">
              <a:rPr lang="ru">
                <a:solidFill>
                  <a:srgbClr val="233A44"/>
                </a:solidFill>
              </a:rPr>
              <a:pPr/>
              <a:t>‹#›</a:t>
            </a:fld>
            <a:endParaRPr>
              <a:solidFill>
                <a:srgbClr val="233A44"/>
              </a:solidFill>
            </a:endParaRPr>
          </a:p>
        </p:txBody>
      </p:sp>
    </p:spTree>
    <p:extLst>
      <p:ext uri="{BB962C8B-B14F-4D97-AF65-F5344CB8AC3E}">
        <p14:creationId xmlns:p14="http://schemas.microsoft.com/office/powerpoint/2010/main" val="236067492"/>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matchingName="One column text">
  <p:cSld name="One column text">
    <p:bg>
      <p:bgPr>
        <a:solidFill>
          <a:schemeClr val="accent3"/>
        </a:solidFill>
        <a:effectLst/>
      </p:bgPr>
    </p:bg>
    <p:spTree>
      <p:nvGrpSpPr>
        <p:cNvPr id="1" name="Shape 70"/>
        <p:cNvGrpSpPr/>
        <p:nvPr/>
      </p:nvGrpSpPr>
      <p:grpSpPr>
        <a:xfrm>
          <a:off x="0" y="0"/>
          <a:ext cx="0" cy="0"/>
          <a:chOff x="0" y="0"/>
          <a:chExt cx="0" cy="0"/>
        </a:xfrm>
      </p:grpSpPr>
      <p:sp>
        <p:nvSpPr>
          <p:cNvPr id="71" name="Google Shape;71;p7"/>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pPr>
              <a:buSzPts val="1400"/>
            </a:pPr>
            <a:endParaRPr/>
          </a:p>
        </p:txBody>
      </p:sp>
      <p:sp>
        <p:nvSpPr>
          <p:cNvPr id="72" name="Google Shape;72;p7"/>
          <p:cNvSpPr/>
          <p:nvPr/>
        </p:nvSpPr>
        <p:spPr>
          <a:xfrm>
            <a:off x="31" y="2824500"/>
            <a:ext cx="7370400" cy="2319000"/>
          </a:xfrm>
          <a:prstGeom prst="rtTriangle">
            <a:avLst/>
          </a:prstGeom>
          <a:solidFill>
            <a:schemeClr val="dk2"/>
          </a:solidFill>
          <a:ln>
            <a:noFill/>
          </a:ln>
        </p:spPr>
        <p:txBody>
          <a:bodyPr spcFirstLastPara="1" wrap="square" lIns="91425" tIns="91425" rIns="91425" bIns="91425" anchor="ctr" anchorCtr="0">
            <a:noAutofit/>
          </a:bodyPr>
          <a:lstStyle/>
          <a:p>
            <a:pPr>
              <a:buSzPts val="1400"/>
            </a:pPr>
            <a:endParaRPr/>
          </a:p>
        </p:txBody>
      </p:sp>
      <p:sp>
        <p:nvSpPr>
          <p:cNvPr id="73" name="Google Shape;73;p7"/>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a:buSzPts val="1400"/>
            </a:pPr>
            <a:endParaRPr/>
          </a:p>
        </p:txBody>
      </p:sp>
      <p:sp>
        <p:nvSpPr>
          <p:cNvPr id="74" name="Google Shape;74;p7"/>
          <p:cNvSpPr txBox="1">
            <a:spLocks noGrp="1"/>
          </p:cNvSpPr>
          <p:nvPr>
            <p:ph type="title"/>
          </p:nvPr>
        </p:nvSpPr>
        <p:spPr>
          <a:xfrm>
            <a:off x="819150" y="845600"/>
            <a:ext cx="3709200" cy="1383000"/>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Clr>
                <a:schemeClr val="lt1"/>
              </a:buClr>
              <a:buSzPts val="3000"/>
              <a:buFont typeface="Nunito"/>
              <a:buNone/>
              <a:defRPr sz="3000" b="0" i="0" u="none" strike="noStrike" cap="none">
                <a:solidFill>
                  <a:schemeClr val="lt1"/>
                </a:solidFill>
                <a:latin typeface="Nunito"/>
                <a:ea typeface="Nunito"/>
                <a:cs typeface="Nunito"/>
                <a:sym typeface="Nunito"/>
              </a:defRPr>
            </a:lvl1pPr>
            <a:lvl2pPr marR="0" lvl="1" algn="l" rtl="0">
              <a:lnSpc>
                <a:spcPct val="100000"/>
              </a:lnSpc>
              <a:spcBef>
                <a:spcPts val="0"/>
              </a:spcBef>
              <a:spcAft>
                <a:spcPts val="0"/>
              </a:spcAft>
              <a:buClr>
                <a:schemeClr val="lt1"/>
              </a:buClr>
              <a:buSzPts val="3000"/>
              <a:buFont typeface="Nunito"/>
              <a:buNone/>
              <a:defRPr sz="3000" b="0" i="0" u="none" strike="noStrike" cap="none">
                <a:solidFill>
                  <a:schemeClr val="lt1"/>
                </a:solidFill>
                <a:latin typeface="Nunito"/>
                <a:ea typeface="Nunito"/>
                <a:cs typeface="Nunito"/>
                <a:sym typeface="Nunito"/>
              </a:defRPr>
            </a:lvl2pPr>
            <a:lvl3pPr marR="0" lvl="2" algn="l" rtl="0">
              <a:lnSpc>
                <a:spcPct val="100000"/>
              </a:lnSpc>
              <a:spcBef>
                <a:spcPts val="0"/>
              </a:spcBef>
              <a:spcAft>
                <a:spcPts val="0"/>
              </a:spcAft>
              <a:buClr>
                <a:schemeClr val="lt1"/>
              </a:buClr>
              <a:buSzPts val="3000"/>
              <a:buFont typeface="Nunito"/>
              <a:buNone/>
              <a:defRPr sz="3000" b="0" i="0" u="none" strike="noStrike" cap="none">
                <a:solidFill>
                  <a:schemeClr val="lt1"/>
                </a:solidFill>
                <a:latin typeface="Nunito"/>
                <a:ea typeface="Nunito"/>
                <a:cs typeface="Nunito"/>
                <a:sym typeface="Nunito"/>
              </a:defRPr>
            </a:lvl3pPr>
            <a:lvl4pPr marR="0" lvl="3" algn="l" rtl="0">
              <a:lnSpc>
                <a:spcPct val="100000"/>
              </a:lnSpc>
              <a:spcBef>
                <a:spcPts val="0"/>
              </a:spcBef>
              <a:spcAft>
                <a:spcPts val="0"/>
              </a:spcAft>
              <a:buClr>
                <a:schemeClr val="lt1"/>
              </a:buClr>
              <a:buSzPts val="3000"/>
              <a:buFont typeface="Nunito"/>
              <a:buNone/>
              <a:defRPr sz="3000" b="0" i="0" u="none" strike="noStrike" cap="none">
                <a:solidFill>
                  <a:schemeClr val="lt1"/>
                </a:solidFill>
                <a:latin typeface="Nunito"/>
                <a:ea typeface="Nunito"/>
                <a:cs typeface="Nunito"/>
                <a:sym typeface="Nunito"/>
              </a:defRPr>
            </a:lvl4pPr>
            <a:lvl5pPr marR="0" lvl="4" algn="l" rtl="0">
              <a:lnSpc>
                <a:spcPct val="100000"/>
              </a:lnSpc>
              <a:spcBef>
                <a:spcPts val="0"/>
              </a:spcBef>
              <a:spcAft>
                <a:spcPts val="0"/>
              </a:spcAft>
              <a:buClr>
                <a:schemeClr val="lt1"/>
              </a:buClr>
              <a:buSzPts val="3000"/>
              <a:buFont typeface="Nunito"/>
              <a:buNone/>
              <a:defRPr sz="3000" b="0" i="0" u="none" strike="noStrike" cap="none">
                <a:solidFill>
                  <a:schemeClr val="lt1"/>
                </a:solidFill>
                <a:latin typeface="Nunito"/>
                <a:ea typeface="Nunito"/>
                <a:cs typeface="Nunito"/>
                <a:sym typeface="Nunito"/>
              </a:defRPr>
            </a:lvl5pPr>
            <a:lvl6pPr marR="0" lvl="5" algn="l" rtl="0">
              <a:lnSpc>
                <a:spcPct val="100000"/>
              </a:lnSpc>
              <a:spcBef>
                <a:spcPts val="0"/>
              </a:spcBef>
              <a:spcAft>
                <a:spcPts val="0"/>
              </a:spcAft>
              <a:buClr>
                <a:schemeClr val="lt1"/>
              </a:buClr>
              <a:buSzPts val="3000"/>
              <a:buFont typeface="Nunito"/>
              <a:buNone/>
              <a:defRPr sz="3000" b="0" i="0" u="none" strike="noStrike" cap="none">
                <a:solidFill>
                  <a:schemeClr val="lt1"/>
                </a:solidFill>
                <a:latin typeface="Nunito"/>
                <a:ea typeface="Nunito"/>
                <a:cs typeface="Nunito"/>
                <a:sym typeface="Nunito"/>
              </a:defRPr>
            </a:lvl6pPr>
            <a:lvl7pPr marR="0" lvl="6" algn="l" rtl="0">
              <a:lnSpc>
                <a:spcPct val="100000"/>
              </a:lnSpc>
              <a:spcBef>
                <a:spcPts val="0"/>
              </a:spcBef>
              <a:spcAft>
                <a:spcPts val="0"/>
              </a:spcAft>
              <a:buClr>
                <a:schemeClr val="lt1"/>
              </a:buClr>
              <a:buSzPts val="3000"/>
              <a:buFont typeface="Nunito"/>
              <a:buNone/>
              <a:defRPr sz="3000" b="0" i="0" u="none" strike="noStrike" cap="none">
                <a:solidFill>
                  <a:schemeClr val="lt1"/>
                </a:solidFill>
                <a:latin typeface="Nunito"/>
                <a:ea typeface="Nunito"/>
                <a:cs typeface="Nunito"/>
                <a:sym typeface="Nunito"/>
              </a:defRPr>
            </a:lvl7pPr>
            <a:lvl8pPr marR="0" lvl="7" algn="l" rtl="0">
              <a:lnSpc>
                <a:spcPct val="100000"/>
              </a:lnSpc>
              <a:spcBef>
                <a:spcPts val="0"/>
              </a:spcBef>
              <a:spcAft>
                <a:spcPts val="0"/>
              </a:spcAft>
              <a:buClr>
                <a:schemeClr val="lt1"/>
              </a:buClr>
              <a:buSzPts val="3000"/>
              <a:buFont typeface="Nunito"/>
              <a:buNone/>
              <a:defRPr sz="3000" b="0" i="0" u="none" strike="noStrike" cap="none">
                <a:solidFill>
                  <a:schemeClr val="lt1"/>
                </a:solidFill>
                <a:latin typeface="Nunito"/>
                <a:ea typeface="Nunito"/>
                <a:cs typeface="Nunito"/>
                <a:sym typeface="Nunito"/>
              </a:defRPr>
            </a:lvl8pPr>
            <a:lvl9pPr marR="0" lvl="8" algn="l" rtl="0">
              <a:lnSpc>
                <a:spcPct val="100000"/>
              </a:lnSpc>
              <a:spcBef>
                <a:spcPts val="0"/>
              </a:spcBef>
              <a:spcAft>
                <a:spcPts val="0"/>
              </a:spcAft>
              <a:buClr>
                <a:schemeClr val="lt1"/>
              </a:buClr>
              <a:buSzPts val="3000"/>
              <a:buFont typeface="Nunito"/>
              <a:buNone/>
              <a:defRPr sz="3000" b="0" i="0" u="none" strike="noStrike" cap="none">
                <a:solidFill>
                  <a:schemeClr val="lt1"/>
                </a:solidFill>
                <a:latin typeface="Nunito"/>
                <a:ea typeface="Nunito"/>
                <a:cs typeface="Nunito"/>
                <a:sym typeface="Nunito"/>
              </a:defRPr>
            </a:lvl9pPr>
          </a:lstStyle>
          <a:p>
            <a:endParaRPr/>
          </a:p>
        </p:txBody>
      </p:sp>
      <p:sp>
        <p:nvSpPr>
          <p:cNvPr id="75" name="Google Shape;75;p7"/>
          <p:cNvSpPr txBox="1">
            <a:spLocks noGrp="1"/>
          </p:cNvSpPr>
          <p:nvPr>
            <p:ph type="body" idx="1"/>
          </p:nvPr>
        </p:nvSpPr>
        <p:spPr>
          <a:xfrm>
            <a:off x="830700" y="2319050"/>
            <a:ext cx="3709200" cy="2119800"/>
          </a:xfrm>
          <a:prstGeom prst="rect">
            <a:avLst/>
          </a:prstGeom>
          <a:noFill/>
          <a:ln>
            <a:noFill/>
          </a:ln>
        </p:spPr>
        <p:txBody>
          <a:bodyPr spcFirstLastPara="1" wrap="square" lIns="91425" tIns="91425" rIns="91425" bIns="91425" anchor="t" anchorCtr="0"/>
          <a:lstStyle>
            <a:lvl1pPr marL="457200" marR="0" lvl="0" indent="-311150" algn="l" rtl="0">
              <a:lnSpc>
                <a:spcPct val="115000"/>
              </a:lnSpc>
              <a:spcBef>
                <a:spcPts val="0"/>
              </a:spcBef>
              <a:spcAft>
                <a:spcPts val="0"/>
              </a:spcAft>
              <a:buClr>
                <a:schemeClr val="dk2"/>
              </a:buClr>
              <a:buSzPts val="1300"/>
              <a:buFont typeface="Calibri"/>
              <a:buChar char="●"/>
              <a:defRPr sz="1300" b="0" i="0" u="none" strike="noStrike" cap="none">
                <a:solidFill>
                  <a:schemeClr val="dk2"/>
                </a:solidFill>
                <a:latin typeface="Calibri"/>
                <a:ea typeface="Calibri"/>
                <a:cs typeface="Calibri"/>
                <a:sym typeface="Calibri"/>
              </a:defRPr>
            </a:lvl1pPr>
            <a:lvl2pPr marL="914400" marR="0" lvl="1" indent="-298450" algn="l" rtl="0">
              <a:lnSpc>
                <a:spcPct val="115000"/>
              </a:lnSpc>
              <a:spcBef>
                <a:spcPts val="1600"/>
              </a:spcBef>
              <a:spcAft>
                <a:spcPts val="0"/>
              </a:spcAft>
              <a:buClr>
                <a:schemeClr val="dk2"/>
              </a:buClr>
              <a:buSzPts val="1100"/>
              <a:buFont typeface="Calibri"/>
              <a:buChar char="○"/>
              <a:defRPr sz="1100" b="0" i="0" u="none" strike="noStrike" cap="none">
                <a:solidFill>
                  <a:schemeClr val="dk2"/>
                </a:solidFill>
                <a:latin typeface="Calibri"/>
                <a:ea typeface="Calibri"/>
                <a:cs typeface="Calibri"/>
                <a:sym typeface="Calibri"/>
              </a:defRPr>
            </a:lvl2pPr>
            <a:lvl3pPr marL="1371600" marR="0" lvl="2" indent="-298450" algn="l" rtl="0">
              <a:lnSpc>
                <a:spcPct val="115000"/>
              </a:lnSpc>
              <a:spcBef>
                <a:spcPts val="1600"/>
              </a:spcBef>
              <a:spcAft>
                <a:spcPts val="0"/>
              </a:spcAft>
              <a:buClr>
                <a:schemeClr val="dk2"/>
              </a:buClr>
              <a:buSzPts val="1100"/>
              <a:buFont typeface="Calibri"/>
              <a:buChar char="■"/>
              <a:defRPr sz="1100" b="0" i="0" u="none" strike="noStrike" cap="none">
                <a:solidFill>
                  <a:schemeClr val="dk2"/>
                </a:solidFill>
                <a:latin typeface="Calibri"/>
                <a:ea typeface="Calibri"/>
                <a:cs typeface="Calibri"/>
                <a:sym typeface="Calibri"/>
              </a:defRPr>
            </a:lvl3pPr>
            <a:lvl4pPr marL="1828800" marR="0" lvl="3" indent="-298450" algn="l" rtl="0">
              <a:lnSpc>
                <a:spcPct val="115000"/>
              </a:lnSpc>
              <a:spcBef>
                <a:spcPts val="1600"/>
              </a:spcBef>
              <a:spcAft>
                <a:spcPts val="0"/>
              </a:spcAft>
              <a:buClr>
                <a:schemeClr val="dk2"/>
              </a:buClr>
              <a:buSzPts val="1100"/>
              <a:buFont typeface="Calibri"/>
              <a:buChar char="●"/>
              <a:defRPr sz="1100" b="0" i="0" u="none" strike="noStrike" cap="none">
                <a:solidFill>
                  <a:schemeClr val="dk2"/>
                </a:solidFill>
                <a:latin typeface="Calibri"/>
                <a:ea typeface="Calibri"/>
                <a:cs typeface="Calibri"/>
                <a:sym typeface="Calibri"/>
              </a:defRPr>
            </a:lvl4pPr>
            <a:lvl5pPr marL="2286000" marR="0" lvl="4" indent="-298450" algn="l" rtl="0">
              <a:lnSpc>
                <a:spcPct val="115000"/>
              </a:lnSpc>
              <a:spcBef>
                <a:spcPts val="1600"/>
              </a:spcBef>
              <a:spcAft>
                <a:spcPts val="0"/>
              </a:spcAft>
              <a:buClr>
                <a:schemeClr val="dk2"/>
              </a:buClr>
              <a:buSzPts val="1100"/>
              <a:buFont typeface="Calibri"/>
              <a:buChar char="○"/>
              <a:defRPr sz="1100" b="0" i="0" u="none" strike="noStrike" cap="none">
                <a:solidFill>
                  <a:schemeClr val="dk2"/>
                </a:solidFill>
                <a:latin typeface="Calibri"/>
                <a:ea typeface="Calibri"/>
                <a:cs typeface="Calibri"/>
                <a:sym typeface="Calibri"/>
              </a:defRPr>
            </a:lvl5pPr>
            <a:lvl6pPr marL="2743200" marR="0" lvl="5" indent="-298450" algn="l" rtl="0">
              <a:lnSpc>
                <a:spcPct val="115000"/>
              </a:lnSpc>
              <a:spcBef>
                <a:spcPts val="1600"/>
              </a:spcBef>
              <a:spcAft>
                <a:spcPts val="0"/>
              </a:spcAft>
              <a:buClr>
                <a:schemeClr val="dk2"/>
              </a:buClr>
              <a:buSzPts val="1100"/>
              <a:buFont typeface="Calibri"/>
              <a:buChar char="■"/>
              <a:defRPr sz="1100" b="0" i="0" u="none" strike="noStrike" cap="none">
                <a:solidFill>
                  <a:schemeClr val="dk2"/>
                </a:solidFill>
                <a:latin typeface="Calibri"/>
                <a:ea typeface="Calibri"/>
                <a:cs typeface="Calibri"/>
                <a:sym typeface="Calibri"/>
              </a:defRPr>
            </a:lvl6pPr>
            <a:lvl7pPr marL="3200400" marR="0" lvl="6" indent="-298450" algn="l" rtl="0">
              <a:lnSpc>
                <a:spcPct val="115000"/>
              </a:lnSpc>
              <a:spcBef>
                <a:spcPts val="1600"/>
              </a:spcBef>
              <a:spcAft>
                <a:spcPts val="0"/>
              </a:spcAft>
              <a:buClr>
                <a:schemeClr val="dk2"/>
              </a:buClr>
              <a:buSzPts val="1100"/>
              <a:buFont typeface="Calibri"/>
              <a:buChar char="●"/>
              <a:defRPr sz="1100" b="0" i="0" u="none" strike="noStrike" cap="none">
                <a:solidFill>
                  <a:schemeClr val="dk2"/>
                </a:solidFill>
                <a:latin typeface="Calibri"/>
                <a:ea typeface="Calibri"/>
                <a:cs typeface="Calibri"/>
                <a:sym typeface="Calibri"/>
              </a:defRPr>
            </a:lvl7pPr>
            <a:lvl8pPr marL="3657600" marR="0" lvl="7" indent="-298450" algn="l" rtl="0">
              <a:lnSpc>
                <a:spcPct val="115000"/>
              </a:lnSpc>
              <a:spcBef>
                <a:spcPts val="1600"/>
              </a:spcBef>
              <a:spcAft>
                <a:spcPts val="0"/>
              </a:spcAft>
              <a:buClr>
                <a:schemeClr val="dk2"/>
              </a:buClr>
              <a:buSzPts val="1100"/>
              <a:buFont typeface="Calibri"/>
              <a:buChar char="○"/>
              <a:defRPr sz="1100" b="0" i="0" u="none" strike="noStrike" cap="none">
                <a:solidFill>
                  <a:schemeClr val="dk2"/>
                </a:solidFill>
                <a:latin typeface="Calibri"/>
                <a:ea typeface="Calibri"/>
                <a:cs typeface="Calibri"/>
                <a:sym typeface="Calibri"/>
              </a:defRPr>
            </a:lvl8pPr>
            <a:lvl9pPr marL="4114800" marR="0" lvl="8" indent="-298450" algn="l" rtl="0">
              <a:lnSpc>
                <a:spcPct val="115000"/>
              </a:lnSpc>
              <a:spcBef>
                <a:spcPts val="1600"/>
              </a:spcBef>
              <a:spcAft>
                <a:spcPts val="1600"/>
              </a:spcAft>
              <a:buClr>
                <a:schemeClr val="dk2"/>
              </a:buClr>
              <a:buSzPts val="1100"/>
              <a:buFont typeface="Calibri"/>
              <a:buChar char="■"/>
              <a:defRPr sz="1100" b="0" i="0" u="none" strike="noStrike" cap="none">
                <a:solidFill>
                  <a:schemeClr val="dk2"/>
                </a:solidFill>
                <a:latin typeface="Calibri"/>
                <a:ea typeface="Calibri"/>
                <a:cs typeface="Calibri"/>
                <a:sym typeface="Calibri"/>
              </a:defRPr>
            </a:lvl9pPr>
          </a:lstStyle>
          <a:p>
            <a:endParaRPr/>
          </a:p>
        </p:txBody>
      </p:sp>
      <p:sp>
        <p:nvSpPr>
          <p:cNvPr id="76" name="Google Shape;76;p7"/>
          <p:cNvSpPr txBox="1">
            <a:spLocks noGrp="1"/>
          </p:cNvSpPr>
          <p:nvPr>
            <p:ph type="sldNum" idx="12"/>
          </p:nvPr>
        </p:nvSpPr>
        <p:spPr>
          <a:xfrm>
            <a:off x="8390734" y="4543668"/>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9pPr>
          </a:lstStyle>
          <a:p>
            <a:fld id="{00000000-1234-1234-1234-123412341234}" type="slidenum">
              <a:rPr lang="ru">
                <a:solidFill>
                  <a:srgbClr val="233A44"/>
                </a:solidFill>
              </a:rPr>
              <a:pPr/>
              <a:t>‹#›</a:t>
            </a:fld>
            <a:endParaRPr>
              <a:solidFill>
                <a:srgbClr val="233A44"/>
              </a:solidFill>
            </a:endParaRPr>
          </a:p>
        </p:txBody>
      </p:sp>
    </p:spTree>
    <p:extLst>
      <p:ext uri="{BB962C8B-B14F-4D97-AF65-F5344CB8AC3E}">
        <p14:creationId xmlns:p14="http://schemas.microsoft.com/office/powerpoint/2010/main" val="568815132"/>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matchingName="Main point">
  <p:cSld name="Main point">
    <p:bg>
      <p:bgPr>
        <a:solidFill>
          <a:schemeClr val="accent1"/>
        </a:solidFill>
        <a:effectLst/>
      </p:bgPr>
    </p:bg>
    <p:spTree>
      <p:nvGrpSpPr>
        <p:cNvPr id="1" name="Shape 77"/>
        <p:cNvGrpSpPr/>
        <p:nvPr/>
      </p:nvGrpSpPr>
      <p:grpSpPr>
        <a:xfrm>
          <a:off x="0" y="0"/>
          <a:ext cx="0" cy="0"/>
          <a:chOff x="0" y="0"/>
          <a:chExt cx="0" cy="0"/>
        </a:xfrm>
      </p:grpSpPr>
      <p:sp>
        <p:nvSpPr>
          <p:cNvPr id="78" name="Google Shape;78;p8"/>
          <p:cNvSpPr/>
          <p:nvPr/>
        </p:nvSpPr>
        <p:spPr>
          <a:xfrm>
            <a:off x="0" y="2823144"/>
            <a:ext cx="7369200" cy="2316900"/>
          </a:xfrm>
          <a:prstGeom prst="rtTriangle">
            <a:avLst/>
          </a:prstGeom>
          <a:solidFill>
            <a:schemeClr val="accent6"/>
          </a:solidFill>
          <a:ln>
            <a:noFill/>
          </a:ln>
        </p:spPr>
        <p:txBody>
          <a:bodyPr spcFirstLastPara="1" wrap="square" lIns="91425" tIns="91425" rIns="91425" bIns="91425" anchor="ctr" anchorCtr="0">
            <a:noAutofit/>
          </a:bodyPr>
          <a:lstStyle/>
          <a:p>
            <a:pPr>
              <a:buSzPts val="1400"/>
            </a:pPr>
            <a:endParaRPr/>
          </a:p>
        </p:txBody>
      </p:sp>
      <p:sp>
        <p:nvSpPr>
          <p:cNvPr id="79" name="Google Shape;79;p8"/>
          <p:cNvSpPr/>
          <p:nvPr/>
        </p:nvSpPr>
        <p:spPr>
          <a:xfrm flipH="1">
            <a:off x="3583210" y="1554113"/>
            <a:ext cx="5560500" cy="3589500"/>
          </a:xfrm>
          <a:prstGeom prst="rtTriangle">
            <a:avLst/>
          </a:prstGeom>
          <a:solidFill>
            <a:schemeClr val="lt2"/>
          </a:solidFill>
          <a:ln>
            <a:noFill/>
          </a:ln>
        </p:spPr>
        <p:txBody>
          <a:bodyPr spcFirstLastPara="1" wrap="square" lIns="91425" tIns="91425" rIns="91425" bIns="91425" anchor="ctr" anchorCtr="0">
            <a:noAutofit/>
          </a:bodyPr>
          <a:lstStyle/>
          <a:p>
            <a:pPr>
              <a:buSzPts val="1400"/>
            </a:pPr>
            <a:endParaRPr/>
          </a:p>
        </p:txBody>
      </p:sp>
      <p:grpSp>
        <p:nvGrpSpPr>
          <p:cNvPr id="80" name="Google Shape;80;p8"/>
          <p:cNvGrpSpPr/>
          <p:nvPr/>
        </p:nvGrpSpPr>
        <p:grpSpPr>
          <a:xfrm>
            <a:off x="255991" y="-118"/>
            <a:ext cx="2251347" cy="1043408"/>
            <a:chOff x="3961956" y="4383950"/>
            <a:chExt cx="1160548" cy="548700"/>
          </a:xfrm>
        </p:grpSpPr>
        <p:sp>
          <p:nvSpPr>
            <p:cNvPr id="81" name="Google Shape;81;p8"/>
            <p:cNvSpPr/>
            <p:nvPr/>
          </p:nvSpPr>
          <p:spPr>
            <a:xfrm>
              <a:off x="4224904" y="4383950"/>
              <a:ext cx="897600" cy="5487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a:buSzPts val="1400"/>
              </a:pPr>
              <a:endParaRPr/>
            </a:p>
          </p:txBody>
        </p:sp>
        <p:sp>
          <p:nvSpPr>
            <p:cNvPr id="82" name="Google Shape;82;p8"/>
            <p:cNvSpPr/>
            <p:nvPr/>
          </p:nvSpPr>
          <p:spPr>
            <a:xfrm>
              <a:off x="4093430" y="4383950"/>
              <a:ext cx="897600" cy="5487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a:buSzPts val="1400"/>
              </a:pPr>
              <a:endParaRPr/>
            </a:p>
          </p:txBody>
        </p:sp>
        <p:sp>
          <p:nvSpPr>
            <p:cNvPr id="83" name="Google Shape;83;p8"/>
            <p:cNvSpPr/>
            <p:nvPr/>
          </p:nvSpPr>
          <p:spPr>
            <a:xfrm>
              <a:off x="3961956" y="4383950"/>
              <a:ext cx="897600" cy="5487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a:buSzPts val="1400"/>
              </a:pPr>
              <a:endParaRPr/>
            </a:p>
          </p:txBody>
        </p:sp>
      </p:grpSp>
      <p:sp>
        <p:nvSpPr>
          <p:cNvPr id="84" name="Google Shape;84;p8"/>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a:buSzPts val="1400"/>
            </a:pPr>
            <a:endParaRPr/>
          </a:p>
        </p:txBody>
      </p:sp>
      <p:grpSp>
        <p:nvGrpSpPr>
          <p:cNvPr id="85" name="Google Shape;85;p8"/>
          <p:cNvGrpSpPr/>
          <p:nvPr/>
        </p:nvGrpSpPr>
        <p:grpSpPr>
          <a:xfrm>
            <a:off x="34934" y="4522125"/>
            <a:ext cx="1593306" cy="617072"/>
            <a:chOff x="6917201" y="0"/>
            <a:chExt cx="2227777" cy="863400"/>
          </a:xfrm>
        </p:grpSpPr>
        <p:sp>
          <p:nvSpPr>
            <p:cNvPr id="86" name="Google Shape;86;p8"/>
            <p:cNvSpPr/>
            <p:nvPr/>
          </p:nvSpPr>
          <p:spPr>
            <a:xfrm>
              <a:off x="7641677" y="0"/>
              <a:ext cx="1503300" cy="863400"/>
            </a:xfrm>
            <a:prstGeom prst="parallelogram">
              <a:avLst>
                <a:gd name="adj" fmla="val 158024"/>
              </a:avLst>
            </a:prstGeom>
            <a:solidFill>
              <a:schemeClr val="accent6"/>
            </a:solidFill>
            <a:ln>
              <a:noFill/>
            </a:ln>
          </p:spPr>
          <p:txBody>
            <a:bodyPr spcFirstLastPara="1" wrap="square" lIns="91425" tIns="91425" rIns="91425" bIns="91425" anchor="ctr" anchorCtr="0">
              <a:noAutofit/>
            </a:bodyPr>
            <a:lstStyle/>
            <a:p>
              <a:pPr>
                <a:buSzPts val="1400"/>
              </a:pPr>
              <a:endParaRPr/>
            </a:p>
          </p:txBody>
        </p:sp>
        <p:sp>
          <p:nvSpPr>
            <p:cNvPr id="87" name="Google Shape;87;p8"/>
            <p:cNvSpPr/>
            <p:nvPr/>
          </p:nvSpPr>
          <p:spPr>
            <a:xfrm>
              <a:off x="7279439" y="0"/>
              <a:ext cx="1503300" cy="863400"/>
            </a:xfrm>
            <a:prstGeom prst="parallelogram">
              <a:avLst>
                <a:gd name="adj" fmla="val 158024"/>
              </a:avLst>
            </a:prstGeom>
            <a:solidFill>
              <a:schemeClr val="accent6"/>
            </a:solidFill>
            <a:ln>
              <a:noFill/>
            </a:ln>
          </p:spPr>
          <p:txBody>
            <a:bodyPr spcFirstLastPara="1" wrap="square" lIns="91425" tIns="91425" rIns="91425" bIns="91425" anchor="ctr" anchorCtr="0">
              <a:noAutofit/>
            </a:bodyPr>
            <a:lstStyle/>
            <a:p>
              <a:pPr>
                <a:buSzPts val="1400"/>
              </a:pPr>
              <a:endParaRPr/>
            </a:p>
          </p:txBody>
        </p:sp>
        <p:sp>
          <p:nvSpPr>
            <p:cNvPr id="88" name="Google Shape;88;p8"/>
            <p:cNvSpPr/>
            <p:nvPr/>
          </p:nvSpPr>
          <p:spPr>
            <a:xfrm>
              <a:off x="6917201" y="0"/>
              <a:ext cx="1503300" cy="863400"/>
            </a:xfrm>
            <a:prstGeom prst="parallelogram">
              <a:avLst>
                <a:gd name="adj" fmla="val 158024"/>
              </a:avLst>
            </a:prstGeom>
            <a:solidFill>
              <a:schemeClr val="accent6"/>
            </a:solidFill>
            <a:ln>
              <a:noFill/>
            </a:ln>
          </p:spPr>
          <p:txBody>
            <a:bodyPr spcFirstLastPara="1" wrap="square" lIns="91425" tIns="91425" rIns="91425" bIns="91425" anchor="ctr" anchorCtr="0">
              <a:noAutofit/>
            </a:bodyPr>
            <a:lstStyle/>
            <a:p>
              <a:pPr>
                <a:buSzPts val="1400"/>
              </a:pPr>
              <a:endParaRPr/>
            </a:p>
          </p:txBody>
        </p:sp>
      </p:grpSp>
      <p:grpSp>
        <p:nvGrpSpPr>
          <p:cNvPr id="89" name="Google Shape;89;p8"/>
          <p:cNvGrpSpPr/>
          <p:nvPr/>
        </p:nvGrpSpPr>
        <p:grpSpPr>
          <a:xfrm>
            <a:off x="5886353" y="1243"/>
            <a:ext cx="3257454" cy="1261514"/>
            <a:chOff x="6917201" y="0"/>
            <a:chExt cx="2227777" cy="863400"/>
          </a:xfrm>
        </p:grpSpPr>
        <p:sp>
          <p:nvSpPr>
            <p:cNvPr id="90" name="Google Shape;90;p8"/>
            <p:cNvSpPr/>
            <p:nvPr/>
          </p:nvSpPr>
          <p:spPr>
            <a:xfrm>
              <a:off x="7641677"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a:buSzPts val="1400"/>
              </a:pPr>
              <a:endParaRPr/>
            </a:p>
          </p:txBody>
        </p:sp>
        <p:sp>
          <p:nvSpPr>
            <p:cNvPr id="91" name="Google Shape;91;p8"/>
            <p:cNvSpPr/>
            <p:nvPr/>
          </p:nvSpPr>
          <p:spPr>
            <a:xfrm>
              <a:off x="7279439"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a:buSzPts val="1400"/>
              </a:pPr>
              <a:endParaRPr/>
            </a:p>
          </p:txBody>
        </p:sp>
        <p:sp>
          <p:nvSpPr>
            <p:cNvPr id="92" name="Google Shape;92;p8"/>
            <p:cNvSpPr/>
            <p:nvPr/>
          </p:nvSpPr>
          <p:spPr>
            <a:xfrm>
              <a:off x="6917201"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a:buSzPts val="1400"/>
              </a:pPr>
              <a:endParaRPr/>
            </a:p>
          </p:txBody>
        </p:sp>
      </p:grpSp>
      <p:sp>
        <p:nvSpPr>
          <p:cNvPr id="93" name="Google Shape;93;p8"/>
          <p:cNvSpPr txBox="1">
            <a:spLocks noGrp="1"/>
          </p:cNvSpPr>
          <p:nvPr>
            <p:ph type="title"/>
          </p:nvPr>
        </p:nvSpPr>
        <p:spPr>
          <a:xfrm>
            <a:off x="1393929" y="1301146"/>
            <a:ext cx="6366900" cy="253920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chemeClr val="lt1"/>
              </a:buClr>
              <a:buSzPts val="3200"/>
              <a:buFont typeface="Nunito"/>
              <a:buNone/>
              <a:defRPr sz="3200" b="0" i="0" u="none" strike="noStrike" cap="none">
                <a:solidFill>
                  <a:schemeClr val="lt1"/>
                </a:solidFill>
                <a:latin typeface="Nunito"/>
                <a:ea typeface="Nunito"/>
                <a:cs typeface="Nunito"/>
                <a:sym typeface="Nunito"/>
              </a:defRPr>
            </a:lvl1pPr>
            <a:lvl2pPr marR="0" lvl="1" algn="ctr" rtl="0">
              <a:lnSpc>
                <a:spcPct val="100000"/>
              </a:lnSpc>
              <a:spcBef>
                <a:spcPts val="0"/>
              </a:spcBef>
              <a:spcAft>
                <a:spcPts val="0"/>
              </a:spcAft>
              <a:buClr>
                <a:schemeClr val="lt1"/>
              </a:buClr>
              <a:buSzPts val="3200"/>
              <a:buFont typeface="Nunito"/>
              <a:buNone/>
              <a:defRPr sz="3200" b="0" i="0" u="none" strike="noStrike" cap="none">
                <a:solidFill>
                  <a:schemeClr val="lt1"/>
                </a:solidFill>
                <a:latin typeface="Nunito"/>
                <a:ea typeface="Nunito"/>
                <a:cs typeface="Nunito"/>
                <a:sym typeface="Nunito"/>
              </a:defRPr>
            </a:lvl2pPr>
            <a:lvl3pPr marR="0" lvl="2" algn="ctr" rtl="0">
              <a:lnSpc>
                <a:spcPct val="100000"/>
              </a:lnSpc>
              <a:spcBef>
                <a:spcPts val="0"/>
              </a:spcBef>
              <a:spcAft>
                <a:spcPts val="0"/>
              </a:spcAft>
              <a:buClr>
                <a:schemeClr val="lt1"/>
              </a:buClr>
              <a:buSzPts val="3200"/>
              <a:buFont typeface="Nunito"/>
              <a:buNone/>
              <a:defRPr sz="3200" b="0" i="0" u="none" strike="noStrike" cap="none">
                <a:solidFill>
                  <a:schemeClr val="lt1"/>
                </a:solidFill>
                <a:latin typeface="Nunito"/>
                <a:ea typeface="Nunito"/>
                <a:cs typeface="Nunito"/>
                <a:sym typeface="Nunito"/>
              </a:defRPr>
            </a:lvl3pPr>
            <a:lvl4pPr marR="0" lvl="3" algn="ctr" rtl="0">
              <a:lnSpc>
                <a:spcPct val="100000"/>
              </a:lnSpc>
              <a:spcBef>
                <a:spcPts val="0"/>
              </a:spcBef>
              <a:spcAft>
                <a:spcPts val="0"/>
              </a:spcAft>
              <a:buClr>
                <a:schemeClr val="lt1"/>
              </a:buClr>
              <a:buSzPts val="3200"/>
              <a:buFont typeface="Nunito"/>
              <a:buNone/>
              <a:defRPr sz="3200" b="0" i="0" u="none" strike="noStrike" cap="none">
                <a:solidFill>
                  <a:schemeClr val="lt1"/>
                </a:solidFill>
                <a:latin typeface="Nunito"/>
                <a:ea typeface="Nunito"/>
                <a:cs typeface="Nunito"/>
                <a:sym typeface="Nunito"/>
              </a:defRPr>
            </a:lvl4pPr>
            <a:lvl5pPr marR="0" lvl="4" algn="ctr" rtl="0">
              <a:lnSpc>
                <a:spcPct val="100000"/>
              </a:lnSpc>
              <a:spcBef>
                <a:spcPts val="0"/>
              </a:spcBef>
              <a:spcAft>
                <a:spcPts val="0"/>
              </a:spcAft>
              <a:buClr>
                <a:schemeClr val="lt1"/>
              </a:buClr>
              <a:buSzPts val="3200"/>
              <a:buFont typeface="Nunito"/>
              <a:buNone/>
              <a:defRPr sz="3200" b="0" i="0" u="none" strike="noStrike" cap="none">
                <a:solidFill>
                  <a:schemeClr val="lt1"/>
                </a:solidFill>
                <a:latin typeface="Nunito"/>
                <a:ea typeface="Nunito"/>
                <a:cs typeface="Nunito"/>
                <a:sym typeface="Nunito"/>
              </a:defRPr>
            </a:lvl5pPr>
            <a:lvl6pPr marR="0" lvl="5" algn="ctr" rtl="0">
              <a:lnSpc>
                <a:spcPct val="100000"/>
              </a:lnSpc>
              <a:spcBef>
                <a:spcPts val="0"/>
              </a:spcBef>
              <a:spcAft>
                <a:spcPts val="0"/>
              </a:spcAft>
              <a:buClr>
                <a:schemeClr val="lt1"/>
              </a:buClr>
              <a:buSzPts val="3200"/>
              <a:buFont typeface="Nunito"/>
              <a:buNone/>
              <a:defRPr sz="3200" b="0" i="0" u="none" strike="noStrike" cap="none">
                <a:solidFill>
                  <a:schemeClr val="lt1"/>
                </a:solidFill>
                <a:latin typeface="Nunito"/>
                <a:ea typeface="Nunito"/>
                <a:cs typeface="Nunito"/>
                <a:sym typeface="Nunito"/>
              </a:defRPr>
            </a:lvl6pPr>
            <a:lvl7pPr marR="0" lvl="6" algn="ctr" rtl="0">
              <a:lnSpc>
                <a:spcPct val="100000"/>
              </a:lnSpc>
              <a:spcBef>
                <a:spcPts val="0"/>
              </a:spcBef>
              <a:spcAft>
                <a:spcPts val="0"/>
              </a:spcAft>
              <a:buClr>
                <a:schemeClr val="lt1"/>
              </a:buClr>
              <a:buSzPts val="3200"/>
              <a:buFont typeface="Nunito"/>
              <a:buNone/>
              <a:defRPr sz="3200" b="0" i="0" u="none" strike="noStrike" cap="none">
                <a:solidFill>
                  <a:schemeClr val="lt1"/>
                </a:solidFill>
                <a:latin typeface="Nunito"/>
                <a:ea typeface="Nunito"/>
                <a:cs typeface="Nunito"/>
                <a:sym typeface="Nunito"/>
              </a:defRPr>
            </a:lvl7pPr>
            <a:lvl8pPr marR="0" lvl="7" algn="ctr" rtl="0">
              <a:lnSpc>
                <a:spcPct val="100000"/>
              </a:lnSpc>
              <a:spcBef>
                <a:spcPts val="0"/>
              </a:spcBef>
              <a:spcAft>
                <a:spcPts val="0"/>
              </a:spcAft>
              <a:buClr>
                <a:schemeClr val="lt1"/>
              </a:buClr>
              <a:buSzPts val="3200"/>
              <a:buFont typeface="Nunito"/>
              <a:buNone/>
              <a:defRPr sz="3200" b="0" i="0" u="none" strike="noStrike" cap="none">
                <a:solidFill>
                  <a:schemeClr val="lt1"/>
                </a:solidFill>
                <a:latin typeface="Nunito"/>
                <a:ea typeface="Nunito"/>
                <a:cs typeface="Nunito"/>
                <a:sym typeface="Nunito"/>
              </a:defRPr>
            </a:lvl8pPr>
            <a:lvl9pPr marR="0" lvl="8" algn="ctr" rtl="0">
              <a:lnSpc>
                <a:spcPct val="100000"/>
              </a:lnSpc>
              <a:spcBef>
                <a:spcPts val="0"/>
              </a:spcBef>
              <a:spcAft>
                <a:spcPts val="0"/>
              </a:spcAft>
              <a:buClr>
                <a:schemeClr val="lt1"/>
              </a:buClr>
              <a:buSzPts val="3200"/>
              <a:buFont typeface="Nunito"/>
              <a:buNone/>
              <a:defRPr sz="3200" b="0" i="0" u="none" strike="noStrike" cap="none">
                <a:solidFill>
                  <a:schemeClr val="lt1"/>
                </a:solidFill>
                <a:latin typeface="Nunito"/>
                <a:ea typeface="Nunito"/>
                <a:cs typeface="Nunito"/>
                <a:sym typeface="Nunito"/>
              </a:defRPr>
            </a:lvl9pPr>
          </a:lstStyle>
          <a:p>
            <a:endParaRPr/>
          </a:p>
        </p:txBody>
      </p:sp>
      <p:sp>
        <p:nvSpPr>
          <p:cNvPr id="94" name="Google Shape;94;p8"/>
          <p:cNvSpPr txBox="1">
            <a:spLocks noGrp="1"/>
          </p:cNvSpPr>
          <p:nvPr>
            <p:ph type="sldNum" idx="12"/>
          </p:nvPr>
        </p:nvSpPr>
        <p:spPr>
          <a:xfrm>
            <a:off x="8390734" y="4543668"/>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9pPr>
          </a:lstStyle>
          <a:p>
            <a:fld id="{00000000-1234-1234-1234-123412341234}" type="slidenum">
              <a:rPr lang="ru">
                <a:solidFill>
                  <a:srgbClr val="233A44"/>
                </a:solidFill>
              </a:rPr>
              <a:pPr/>
              <a:t>‹#›</a:t>
            </a:fld>
            <a:endParaRPr>
              <a:solidFill>
                <a:srgbClr val="233A44"/>
              </a:solidFill>
            </a:endParaRPr>
          </a:p>
        </p:txBody>
      </p:sp>
    </p:spTree>
    <p:extLst>
      <p:ext uri="{BB962C8B-B14F-4D97-AF65-F5344CB8AC3E}">
        <p14:creationId xmlns:p14="http://schemas.microsoft.com/office/powerpoint/2010/main" val="971637862"/>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bg>
      <p:bgPr>
        <a:solidFill>
          <a:schemeClr val="dk2"/>
        </a:solidFill>
        <a:effectLst/>
      </p:bgPr>
    </p:bg>
    <p:spTree>
      <p:nvGrpSpPr>
        <p:cNvPr id="1" name="Shape 95"/>
        <p:cNvGrpSpPr/>
        <p:nvPr/>
      </p:nvGrpSpPr>
      <p:grpSpPr>
        <a:xfrm>
          <a:off x="0" y="0"/>
          <a:ext cx="0" cy="0"/>
          <a:chOff x="0" y="0"/>
          <a:chExt cx="0" cy="0"/>
        </a:xfrm>
      </p:grpSpPr>
      <p:sp>
        <p:nvSpPr>
          <p:cNvPr id="96" name="Google Shape;96;p9"/>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pPr>
              <a:buSzPts val="1400"/>
            </a:pPr>
            <a:endParaRPr/>
          </a:p>
        </p:txBody>
      </p:sp>
      <p:sp>
        <p:nvSpPr>
          <p:cNvPr id="97" name="Google Shape;97;p9"/>
          <p:cNvSpPr/>
          <p:nvPr/>
        </p:nvSpPr>
        <p:spPr>
          <a:xfrm>
            <a:off x="31" y="2824500"/>
            <a:ext cx="7370400" cy="2319000"/>
          </a:xfrm>
          <a:prstGeom prst="rtTriangle">
            <a:avLst/>
          </a:prstGeom>
          <a:solidFill>
            <a:schemeClr val="accent3"/>
          </a:solidFill>
          <a:ln>
            <a:noFill/>
          </a:ln>
        </p:spPr>
        <p:txBody>
          <a:bodyPr spcFirstLastPara="1" wrap="square" lIns="91425" tIns="91425" rIns="91425" bIns="91425" anchor="ctr" anchorCtr="0">
            <a:noAutofit/>
          </a:bodyPr>
          <a:lstStyle/>
          <a:p>
            <a:pPr>
              <a:buSzPts val="1400"/>
            </a:pPr>
            <a:endParaRPr/>
          </a:p>
        </p:txBody>
      </p:sp>
      <p:sp>
        <p:nvSpPr>
          <p:cNvPr id="98" name="Google Shape;98;p9"/>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a:buSzPts val="1400"/>
            </a:pPr>
            <a:endParaRPr/>
          </a:p>
        </p:txBody>
      </p:sp>
      <p:sp>
        <p:nvSpPr>
          <p:cNvPr id="99" name="Google Shape;99;p9"/>
          <p:cNvSpPr txBox="1">
            <a:spLocks noGrp="1"/>
          </p:cNvSpPr>
          <p:nvPr>
            <p:ph type="title"/>
          </p:nvPr>
        </p:nvSpPr>
        <p:spPr>
          <a:xfrm>
            <a:off x="819150" y="845600"/>
            <a:ext cx="6424200" cy="705000"/>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Clr>
                <a:schemeClr val="lt1"/>
              </a:buClr>
              <a:buSzPts val="3000"/>
              <a:buFont typeface="Nunito"/>
              <a:buNone/>
              <a:defRPr sz="3000" b="0" i="0" u="none" strike="noStrike" cap="none">
                <a:solidFill>
                  <a:schemeClr val="lt1"/>
                </a:solidFill>
                <a:latin typeface="Nunito"/>
                <a:ea typeface="Nunito"/>
                <a:cs typeface="Nunito"/>
                <a:sym typeface="Nunito"/>
              </a:defRPr>
            </a:lvl1pPr>
            <a:lvl2pPr marR="0" lvl="1" algn="l" rtl="0">
              <a:lnSpc>
                <a:spcPct val="100000"/>
              </a:lnSpc>
              <a:spcBef>
                <a:spcPts val="0"/>
              </a:spcBef>
              <a:spcAft>
                <a:spcPts val="0"/>
              </a:spcAft>
              <a:buClr>
                <a:schemeClr val="lt1"/>
              </a:buClr>
              <a:buSzPts val="3000"/>
              <a:buFont typeface="Nunito"/>
              <a:buNone/>
              <a:defRPr sz="3000" b="0" i="0" u="none" strike="noStrike" cap="none">
                <a:solidFill>
                  <a:schemeClr val="lt1"/>
                </a:solidFill>
                <a:latin typeface="Nunito"/>
                <a:ea typeface="Nunito"/>
                <a:cs typeface="Nunito"/>
                <a:sym typeface="Nunito"/>
              </a:defRPr>
            </a:lvl2pPr>
            <a:lvl3pPr marR="0" lvl="2" algn="l" rtl="0">
              <a:lnSpc>
                <a:spcPct val="100000"/>
              </a:lnSpc>
              <a:spcBef>
                <a:spcPts val="0"/>
              </a:spcBef>
              <a:spcAft>
                <a:spcPts val="0"/>
              </a:spcAft>
              <a:buClr>
                <a:schemeClr val="lt1"/>
              </a:buClr>
              <a:buSzPts val="3000"/>
              <a:buFont typeface="Nunito"/>
              <a:buNone/>
              <a:defRPr sz="3000" b="0" i="0" u="none" strike="noStrike" cap="none">
                <a:solidFill>
                  <a:schemeClr val="lt1"/>
                </a:solidFill>
                <a:latin typeface="Nunito"/>
                <a:ea typeface="Nunito"/>
                <a:cs typeface="Nunito"/>
                <a:sym typeface="Nunito"/>
              </a:defRPr>
            </a:lvl3pPr>
            <a:lvl4pPr marR="0" lvl="3" algn="l" rtl="0">
              <a:lnSpc>
                <a:spcPct val="100000"/>
              </a:lnSpc>
              <a:spcBef>
                <a:spcPts val="0"/>
              </a:spcBef>
              <a:spcAft>
                <a:spcPts val="0"/>
              </a:spcAft>
              <a:buClr>
                <a:schemeClr val="lt1"/>
              </a:buClr>
              <a:buSzPts val="3000"/>
              <a:buFont typeface="Nunito"/>
              <a:buNone/>
              <a:defRPr sz="3000" b="0" i="0" u="none" strike="noStrike" cap="none">
                <a:solidFill>
                  <a:schemeClr val="lt1"/>
                </a:solidFill>
                <a:latin typeface="Nunito"/>
                <a:ea typeface="Nunito"/>
                <a:cs typeface="Nunito"/>
                <a:sym typeface="Nunito"/>
              </a:defRPr>
            </a:lvl4pPr>
            <a:lvl5pPr marR="0" lvl="4" algn="l" rtl="0">
              <a:lnSpc>
                <a:spcPct val="100000"/>
              </a:lnSpc>
              <a:spcBef>
                <a:spcPts val="0"/>
              </a:spcBef>
              <a:spcAft>
                <a:spcPts val="0"/>
              </a:spcAft>
              <a:buClr>
                <a:schemeClr val="lt1"/>
              </a:buClr>
              <a:buSzPts val="3000"/>
              <a:buFont typeface="Nunito"/>
              <a:buNone/>
              <a:defRPr sz="3000" b="0" i="0" u="none" strike="noStrike" cap="none">
                <a:solidFill>
                  <a:schemeClr val="lt1"/>
                </a:solidFill>
                <a:latin typeface="Nunito"/>
                <a:ea typeface="Nunito"/>
                <a:cs typeface="Nunito"/>
                <a:sym typeface="Nunito"/>
              </a:defRPr>
            </a:lvl5pPr>
            <a:lvl6pPr marR="0" lvl="5" algn="l" rtl="0">
              <a:lnSpc>
                <a:spcPct val="100000"/>
              </a:lnSpc>
              <a:spcBef>
                <a:spcPts val="0"/>
              </a:spcBef>
              <a:spcAft>
                <a:spcPts val="0"/>
              </a:spcAft>
              <a:buClr>
                <a:schemeClr val="lt1"/>
              </a:buClr>
              <a:buSzPts val="3000"/>
              <a:buFont typeface="Nunito"/>
              <a:buNone/>
              <a:defRPr sz="3000" b="0" i="0" u="none" strike="noStrike" cap="none">
                <a:solidFill>
                  <a:schemeClr val="lt1"/>
                </a:solidFill>
                <a:latin typeface="Nunito"/>
                <a:ea typeface="Nunito"/>
                <a:cs typeface="Nunito"/>
                <a:sym typeface="Nunito"/>
              </a:defRPr>
            </a:lvl6pPr>
            <a:lvl7pPr marR="0" lvl="6" algn="l" rtl="0">
              <a:lnSpc>
                <a:spcPct val="100000"/>
              </a:lnSpc>
              <a:spcBef>
                <a:spcPts val="0"/>
              </a:spcBef>
              <a:spcAft>
                <a:spcPts val="0"/>
              </a:spcAft>
              <a:buClr>
                <a:schemeClr val="lt1"/>
              </a:buClr>
              <a:buSzPts val="3000"/>
              <a:buFont typeface="Nunito"/>
              <a:buNone/>
              <a:defRPr sz="3000" b="0" i="0" u="none" strike="noStrike" cap="none">
                <a:solidFill>
                  <a:schemeClr val="lt1"/>
                </a:solidFill>
                <a:latin typeface="Nunito"/>
                <a:ea typeface="Nunito"/>
                <a:cs typeface="Nunito"/>
                <a:sym typeface="Nunito"/>
              </a:defRPr>
            </a:lvl7pPr>
            <a:lvl8pPr marR="0" lvl="7" algn="l" rtl="0">
              <a:lnSpc>
                <a:spcPct val="100000"/>
              </a:lnSpc>
              <a:spcBef>
                <a:spcPts val="0"/>
              </a:spcBef>
              <a:spcAft>
                <a:spcPts val="0"/>
              </a:spcAft>
              <a:buClr>
                <a:schemeClr val="lt1"/>
              </a:buClr>
              <a:buSzPts val="3000"/>
              <a:buFont typeface="Nunito"/>
              <a:buNone/>
              <a:defRPr sz="3000" b="0" i="0" u="none" strike="noStrike" cap="none">
                <a:solidFill>
                  <a:schemeClr val="lt1"/>
                </a:solidFill>
                <a:latin typeface="Nunito"/>
                <a:ea typeface="Nunito"/>
                <a:cs typeface="Nunito"/>
                <a:sym typeface="Nunito"/>
              </a:defRPr>
            </a:lvl8pPr>
            <a:lvl9pPr marR="0" lvl="8" algn="l" rtl="0">
              <a:lnSpc>
                <a:spcPct val="100000"/>
              </a:lnSpc>
              <a:spcBef>
                <a:spcPts val="0"/>
              </a:spcBef>
              <a:spcAft>
                <a:spcPts val="0"/>
              </a:spcAft>
              <a:buClr>
                <a:schemeClr val="lt1"/>
              </a:buClr>
              <a:buSzPts val="3000"/>
              <a:buFont typeface="Nunito"/>
              <a:buNone/>
              <a:defRPr sz="3000" b="0" i="0" u="none" strike="noStrike" cap="none">
                <a:solidFill>
                  <a:schemeClr val="lt1"/>
                </a:solidFill>
                <a:latin typeface="Nunito"/>
                <a:ea typeface="Nunito"/>
                <a:cs typeface="Nunito"/>
                <a:sym typeface="Nunito"/>
              </a:defRPr>
            </a:lvl9pPr>
          </a:lstStyle>
          <a:p>
            <a:endParaRPr/>
          </a:p>
        </p:txBody>
      </p:sp>
      <p:sp>
        <p:nvSpPr>
          <p:cNvPr id="100" name="Google Shape;100;p9"/>
          <p:cNvSpPr txBox="1">
            <a:spLocks noGrp="1"/>
          </p:cNvSpPr>
          <p:nvPr>
            <p:ph type="subTitle" idx="1"/>
          </p:nvPr>
        </p:nvSpPr>
        <p:spPr>
          <a:xfrm>
            <a:off x="819150" y="1550700"/>
            <a:ext cx="5859900" cy="393600"/>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Clr>
                <a:schemeClr val="lt1"/>
              </a:buClr>
              <a:buSzPts val="1600"/>
              <a:buFont typeface="Calibri"/>
              <a:buNone/>
              <a:defRPr sz="1600" b="0" i="0" u="none" strike="noStrike" cap="none">
                <a:solidFill>
                  <a:schemeClr val="lt1"/>
                </a:solidFill>
                <a:latin typeface="Calibri"/>
                <a:ea typeface="Calibri"/>
                <a:cs typeface="Calibri"/>
                <a:sym typeface="Calibri"/>
              </a:defRPr>
            </a:lvl1pPr>
            <a:lvl2pPr marR="0" lvl="1" algn="l" rtl="0">
              <a:lnSpc>
                <a:spcPct val="100000"/>
              </a:lnSpc>
              <a:spcBef>
                <a:spcPts val="0"/>
              </a:spcBef>
              <a:spcAft>
                <a:spcPts val="0"/>
              </a:spcAft>
              <a:buClr>
                <a:schemeClr val="lt1"/>
              </a:buClr>
              <a:buSzPts val="1600"/>
              <a:buFont typeface="Calibri"/>
              <a:buNone/>
              <a:defRPr sz="1600" b="0" i="0" u="none" strike="noStrike" cap="none">
                <a:solidFill>
                  <a:schemeClr val="lt1"/>
                </a:solidFill>
                <a:latin typeface="Calibri"/>
                <a:ea typeface="Calibri"/>
                <a:cs typeface="Calibri"/>
                <a:sym typeface="Calibri"/>
              </a:defRPr>
            </a:lvl2pPr>
            <a:lvl3pPr marR="0" lvl="2" algn="l" rtl="0">
              <a:lnSpc>
                <a:spcPct val="100000"/>
              </a:lnSpc>
              <a:spcBef>
                <a:spcPts val="0"/>
              </a:spcBef>
              <a:spcAft>
                <a:spcPts val="0"/>
              </a:spcAft>
              <a:buClr>
                <a:schemeClr val="lt1"/>
              </a:buClr>
              <a:buSzPts val="1600"/>
              <a:buFont typeface="Calibri"/>
              <a:buNone/>
              <a:defRPr sz="1600" b="0" i="0" u="none" strike="noStrike" cap="none">
                <a:solidFill>
                  <a:schemeClr val="lt1"/>
                </a:solidFill>
                <a:latin typeface="Calibri"/>
                <a:ea typeface="Calibri"/>
                <a:cs typeface="Calibri"/>
                <a:sym typeface="Calibri"/>
              </a:defRPr>
            </a:lvl3pPr>
            <a:lvl4pPr marR="0" lvl="3" algn="l" rtl="0">
              <a:lnSpc>
                <a:spcPct val="100000"/>
              </a:lnSpc>
              <a:spcBef>
                <a:spcPts val="0"/>
              </a:spcBef>
              <a:spcAft>
                <a:spcPts val="0"/>
              </a:spcAft>
              <a:buClr>
                <a:schemeClr val="lt1"/>
              </a:buClr>
              <a:buSzPts val="1600"/>
              <a:buFont typeface="Calibri"/>
              <a:buNone/>
              <a:defRPr sz="1600" b="0" i="0" u="none" strike="noStrike" cap="none">
                <a:solidFill>
                  <a:schemeClr val="lt1"/>
                </a:solidFill>
                <a:latin typeface="Calibri"/>
                <a:ea typeface="Calibri"/>
                <a:cs typeface="Calibri"/>
                <a:sym typeface="Calibri"/>
              </a:defRPr>
            </a:lvl4pPr>
            <a:lvl5pPr marR="0" lvl="4" algn="l" rtl="0">
              <a:lnSpc>
                <a:spcPct val="100000"/>
              </a:lnSpc>
              <a:spcBef>
                <a:spcPts val="0"/>
              </a:spcBef>
              <a:spcAft>
                <a:spcPts val="0"/>
              </a:spcAft>
              <a:buClr>
                <a:schemeClr val="lt1"/>
              </a:buClr>
              <a:buSzPts val="1600"/>
              <a:buFont typeface="Calibri"/>
              <a:buNone/>
              <a:defRPr sz="1600" b="0" i="0" u="none" strike="noStrike" cap="none">
                <a:solidFill>
                  <a:schemeClr val="lt1"/>
                </a:solidFill>
                <a:latin typeface="Calibri"/>
                <a:ea typeface="Calibri"/>
                <a:cs typeface="Calibri"/>
                <a:sym typeface="Calibri"/>
              </a:defRPr>
            </a:lvl5pPr>
            <a:lvl6pPr marR="0" lvl="5" algn="l" rtl="0">
              <a:lnSpc>
                <a:spcPct val="100000"/>
              </a:lnSpc>
              <a:spcBef>
                <a:spcPts val="0"/>
              </a:spcBef>
              <a:spcAft>
                <a:spcPts val="0"/>
              </a:spcAft>
              <a:buClr>
                <a:schemeClr val="lt1"/>
              </a:buClr>
              <a:buSzPts val="1600"/>
              <a:buFont typeface="Calibri"/>
              <a:buNone/>
              <a:defRPr sz="1600" b="0" i="0" u="none" strike="noStrike" cap="none">
                <a:solidFill>
                  <a:schemeClr val="lt1"/>
                </a:solidFill>
                <a:latin typeface="Calibri"/>
                <a:ea typeface="Calibri"/>
                <a:cs typeface="Calibri"/>
                <a:sym typeface="Calibri"/>
              </a:defRPr>
            </a:lvl6pPr>
            <a:lvl7pPr marR="0" lvl="6" algn="l" rtl="0">
              <a:lnSpc>
                <a:spcPct val="100000"/>
              </a:lnSpc>
              <a:spcBef>
                <a:spcPts val="0"/>
              </a:spcBef>
              <a:spcAft>
                <a:spcPts val="0"/>
              </a:spcAft>
              <a:buClr>
                <a:schemeClr val="lt1"/>
              </a:buClr>
              <a:buSzPts val="1600"/>
              <a:buFont typeface="Calibri"/>
              <a:buNone/>
              <a:defRPr sz="1600" b="0" i="0" u="none" strike="noStrike" cap="none">
                <a:solidFill>
                  <a:schemeClr val="lt1"/>
                </a:solidFill>
                <a:latin typeface="Calibri"/>
                <a:ea typeface="Calibri"/>
                <a:cs typeface="Calibri"/>
                <a:sym typeface="Calibri"/>
              </a:defRPr>
            </a:lvl7pPr>
            <a:lvl8pPr marR="0" lvl="7" algn="l" rtl="0">
              <a:lnSpc>
                <a:spcPct val="100000"/>
              </a:lnSpc>
              <a:spcBef>
                <a:spcPts val="0"/>
              </a:spcBef>
              <a:spcAft>
                <a:spcPts val="0"/>
              </a:spcAft>
              <a:buClr>
                <a:schemeClr val="lt1"/>
              </a:buClr>
              <a:buSzPts val="1600"/>
              <a:buFont typeface="Calibri"/>
              <a:buNone/>
              <a:defRPr sz="1600" b="0" i="0" u="none" strike="noStrike" cap="none">
                <a:solidFill>
                  <a:schemeClr val="lt1"/>
                </a:solidFill>
                <a:latin typeface="Calibri"/>
                <a:ea typeface="Calibri"/>
                <a:cs typeface="Calibri"/>
                <a:sym typeface="Calibri"/>
              </a:defRPr>
            </a:lvl8pPr>
            <a:lvl9pPr marR="0" lvl="8" algn="l" rtl="0">
              <a:lnSpc>
                <a:spcPct val="100000"/>
              </a:lnSpc>
              <a:spcBef>
                <a:spcPts val="0"/>
              </a:spcBef>
              <a:spcAft>
                <a:spcPts val="0"/>
              </a:spcAft>
              <a:buClr>
                <a:schemeClr val="lt1"/>
              </a:buClr>
              <a:buSzPts val="1600"/>
              <a:buFont typeface="Calibri"/>
              <a:buNone/>
              <a:defRPr sz="1600" b="0" i="0" u="none" strike="noStrike" cap="none">
                <a:solidFill>
                  <a:schemeClr val="lt1"/>
                </a:solidFill>
                <a:latin typeface="Calibri"/>
                <a:ea typeface="Calibri"/>
                <a:cs typeface="Calibri"/>
                <a:sym typeface="Calibri"/>
              </a:defRPr>
            </a:lvl9pPr>
          </a:lstStyle>
          <a:p>
            <a:endParaRPr/>
          </a:p>
        </p:txBody>
      </p:sp>
      <p:sp>
        <p:nvSpPr>
          <p:cNvPr id="101" name="Google Shape;101;p9"/>
          <p:cNvSpPr txBox="1">
            <a:spLocks noGrp="1"/>
          </p:cNvSpPr>
          <p:nvPr>
            <p:ph type="body" idx="2"/>
          </p:nvPr>
        </p:nvSpPr>
        <p:spPr>
          <a:xfrm>
            <a:off x="819150" y="2467050"/>
            <a:ext cx="5859900" cy="2095500"/>
          </a:xfrm>
          <a:prstGeom prst="rect">
            <a:avLst/>
          </a:prstGeom>
          <a:noFill/>
          <a:ln>
            <a:noFill/>
          </a:ln>
        </p:spPr>
        <p:txBody>
          <a:bodyPr spcFirstLastPara="1" wrap="square" lIns="91425" tIns="91425" rIns="91425" bIns="91425" anchor="t" anchorCtr="0"/>
          <a:lstStyle>
            <a:lvl1pPr marL="457200" marR="0" lvl="0" indent="-311150" algn="l" rtl="0">
              <a:lnSpc>
                <a:spcPct val="115000"/>
              </a:lnSpc>
              <a:spcBef>
                <a:spcPts val="0"/>
              </a:spcBef>
              <a:spcAft>
                <a:spcPts val="0"/>
              </a:spcAft>
              <a:buClr>
                <a:schemeClr val="dk2"/>
              </a:buClr>
              <a:buSzPts val="1300"/>
              <a:buFont typeface="Calibri"/>
              <a:buChar char="●"/>
              <a:defRPr sz="1300" b="0" i="0" u="none" strike="noStrike" cap="none">
                <a:solidFill>
                  <a:schemeClr val="dk2"/>
                </a:solidFill>
                <a:latin typeface="Calibri"/>
                <a:ea typeface="Calibri"/>
                <a:cs typeface="Calibri"/>
                <a:sym typeface="Calibri"/>
              </a:defRPr>
            </a:lvl1pPr>
            <a:lvl2pPr marL="914400" marR="0" lvl="1" indent="-298450" algn="l" rtl="0">
              <a:lnSpc>
                <a:spcPct val="115000"/>
              </a:lnSpc>
              <a:spcBef>
                <a:spcPts val="1600"/>
              </a:spcBef>
              <a:spcAft>
                <a:spcPts val="0"/>
              </a:spcAft>
              <a:buClr>
                <a:schemeClr val="dk2"/>
              </a:buClr>
              <a:buSzPts val="1100"/>
              <a:buFont typeface="Calibri"/>
              <a:buChar char="○"/>
              <a:defRPr sz="1100" b="0" i="0" u="none" strike="noStrike" cap="none">
                <a:solidFill>
                  <a:schemeClr val="dk2"/>
                </a:solidFill>
                <a:latin typeface="Calibri"/>
                <a:ea typeface="Calibri"/>
                <a:cs typeface="Calibri"/>
                <a:sym typeface="Calibri"/>
              </a:defRPr>
            </a:lvl2pPr>
            <a:lvl3pPr marL="1371600" marR="0" lvl="2" indent="-298450" algn="l" rtl="0">
              <a:lnSpc>
                <a:spcPct val="115000"/>
              </a:lnSpc>
              <a:spcBef>
                <a:spcPts val="1600"/>
              </a:spcBef>
              <a:spcAft>
                <a:spcPts val="0"/>
              </a:spcAft>
              <a:buClr>
                <a:schemeClr val="dk2"/>
              </a:buClr>
              <a:buSzPts val="1100"/>
              <a:buFont typeface="Calibri"/>
              <a:buChar char="■"/>
              <a:defRPr sz="1100" b="0" i="0" u="none" strike="noStrike" cap="none">
                <a:solidFill>
                  <a:schemeClr val="dk2"/>
                </a:solidFill>
                <a:latin typeface="Calibri"/>
                <a:ea typeface="Calibri"/>
                <a:cs typeface="Calibri"/>
                <a:sym typeface="Calibri"/>
              </a:defRPr>
            </a:lvl3pPr>
            <a:lvl4pPr marL="1828800" marR="0" lvl="3" indent="-298450" algn="l" rtl="0">
              <a:lnSpc>
                <a:spcPct val="115000"/>
              </a:lnSpc>
              <a:spcBef>
                <a:spcPts val="1600"/>
              </a:spcBef>
              <a:spcAft>
                <a:spcPts val="0"/>
              </a:spcAft>
              <a:buClr>
                <a:schemeClr val="dk2"/>
              </a:buClr>
              <a:buSzPts val="1100"/>
              <a:buFont typeface="Calibri"/>
              <a:buChar char="●"/>
              <a:defRPr sz="1100" b="0" i="0" u="none" strike="noStrike" cap="none">
                <a:solidFill>
                  <a:schemeClr val="dk2"/>
                </a:solidFill>
                <a:latin typeface="Calibri"/>
                <a:ea typeface="Calibri"/>
                <a:cs typeface="Calibri"/>
                <a:sym typeface="Calibri"/>
              </a:defRPr>
            </a:lvl4pPr>
            <a:lvl5pPr marL="2286000" marR="0" lvl="4" indent="-298450" algn="l" rtl="0">
              <a:lnSpc>
                <a:spcPct val="115000"/>
              </a:lnSpc>
              <a:spcBef>
                <a:spcPts val="1600"/>
              </a:spcBef>
              <a:spcAft>
                <a:spcPts val="0"/>
              </a:spcAft>
              <a:buClr>
                <a:schemeClr val="dk2"/>
              </a:buClr>
              <a:buSzPts val="1100"/>
              <a:buFont typeface="Calibri"/>
              <a:buChar char="○"/>
              <a:defRPr sz="1100" b="0" i="0" u="none" strike="noStrike" cap="none">
                <a:solidFill>
                  <a:schemeClr val="dk2"/>
                </a:solidFill>
                <a:latin typeface="Calibri"/>
                <a:ea typeface="Calibri"/>
                <a:cs typeface="Calibri"/>
                <a:sym typeface="Calibri"/>
              </a:defRPr>
            </a:lvl5pPr>
            <a:lvl6pPr marL="2743200" marR="0" lvl="5" indent="-298450" algn="l" rtl="0">
              <a:lnSpc>
                <a:spcPct val="115000"/>
              </a:lnSpc>
              <a:spcBef>
                <a:spcPts val="1600"/>
              </a:spcBef>
              <a:spcAft>
                <a:spcPts val="0"/>
              </a:spcAft>
              <a:buClr>
                <a:schemeClr val="dk2"/>
              </a:buClr>
              <a:buSzPts val="1100"/>
              <a:buFont typeface="Calibri"/>
              <a:buChar char="■"/>
              <a:defRPr sz="1100" b="0" i="0" u="none" strike="noStrike" cap="none">
                <a:solidFill>
                  <a:schemeClr val="dk2"/>
                </a:solidFill>
                <a:latin typeface="Calibri"/>
                <a:ea typeface="Calibri"/>
                <a:cs typeface="Calibri"/>
                <a:sym typeface="Calibri"/>
              </a:defRPr>
            </a:lvl6pPr>
            <a:lvl7pPr marL="3200400" marR="0" lvl="6" indent="-298450" algn="l" rtl="0">
              <a:lnSpc>
                <a:spcPct val="115000"/>
              </a:lnSpc>
              <a:spcBef>
                <a:spcPts val="1600"/>
              </a:spcBef>
              <a:spcAft>
                <a:spcPts val="0"/>
              </a:spcAft>
              <a:buClr>
                <a:schemeClr val="dk2"/>
              </a:buClr>
              <a:buSzPts val="1100"/>
              <a:buFont typeface="Calibri"/>
              <a:buChar char="●"/>
              <a:defRPr sz="1100" b="0" i="0" u="none" strike="noStrike" cap="none">
                <a:solidFill>
                  <a:schemeClr val="dk2"/>
                </a:solidFill>
                <a:latin typeface="Calibri"/>
                <a:ea typeface="Calibri"/>
                <a:cs typeface="Calibri"/>
                <a:sym typeface="Calibri"/>
              </a:defRPr>
            </a:lvl7pPr>
            <a:lvl8pPr marL="3657600" marR="0" lvl="7" indent="-298450" algn="l" rtl="0">
              <a:lnSpc>
                <a:spcPct val="115000"/>
              </a:lnSpc>
              <a:spcBef>
                <a:spcPts val="1600"/>
              </a:spcBef>
              <a:spcAft>
                <a:spcPts val="0"/>
              </a:spcAft>
              <a:buClr>
                <a:schemeClr val="dk2"/>
              </a:buClr>
              <a:buSzPts val="1100"/>
              <a:buFont typeface="Calibri"/>
              <a:buChar char="○"/>
              <a:defRPr sz="1100" b="0" i="0" u="none" strike="noStrike" cap="none">
                <a:solidFill>
                  <a:schemeClr val="dk2"/>
                </a:solidFill>
                <a:latin typeface="Calibri"/>
                <a:ea typeface="Calibri"/>
                <a:cs typeface="Calibri"/>
                <a:sym typeface="Calibri"/>
              </a:defRPr>
            </a:lvl8pPr>
            <a:lvl9pPr marL="4114800" marR="0" lvl="8" indent="-298450" algn="l" rtl="0">
              <a:lnSpc>
                <a:spcPct val="115000"/>
              </a:lnSpc>
              <a:spcBef>
                <a:spcPts val="1600"/>
              </a:spcBef>
              <a:spcAft>
                <a:spcPts val="1600"/>
              </a:spcAft>
              <a:buClr>
                <a:schemeClr val="dk2"/>
              </a:buClr>
              <a:buSzPts val="1100"/>
              <a:buFont typeface="Calibri"/>
              <a:buChar char="■"/>
              <a:defRPr sz="1100" b="0" i="0" u="none" strike="noStrike" cap="none">
                <a:solidFill>
                  <a:schemeClr val="dk2"/>
                </a:solidFill>
                <a:latin typeface="Calibri"/>
                <a:ea typeface="Calibri"/>
                <a:cs typeface="Calibri"/>
                <a:sym typeface="Calibri"/>
              </a:defRPr>
            </a:lvl9pPr>
          </a:lstStyle>
          <a:p>
            <a:endParaRPr/>
          </a:p>
        </p:txBody>
      </p:sp>
      <p:sp>
        <p:nvSpPr>
          <p:cNvPr id="102" name="Google Shape;102;p9"/>
          <p:cNvSpPr txBox="1">
            <a:spLocks noGrp="1"/>
          </p:cNvSpPr>
          <p:nvPr>
            <p:ph type="sldNum" idx="12"/>
          </p:nvPr>
        </p:nvSpPr>
        <p:spPr>
          <a:xfrm>
            <a:off x="8390734" y="4543668"/>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9pPr>
          </a:lstStyle>
          <a:p>
            <a:fld id="{00000000-1234-1234-1234-123412341234}" type="slidenum">
              <a:rPr lang="ru">
                <a:solidFill>
                  <a:srgbClr val="233A44"/>
                </a:solidFill>
              </a:rPr>
              <a:pPr/>
              <a:t>‹#›</a:t>
            </a:fld>
            <a:endParaRPr>
              <a:solidFill>
                <a:srgbClr val="233A44"/>
              </a:solidFill>
            </a:endParaRPr>
          </a:p>
        </p:txBody>
      </p:sp>
    </p:spTree>
    <p:extLst>
      <p:ext uri="{BB962C8B-B14F-4D97-AF65-F5344CB8AC3E}">
        <p14:creationId xmlns:p14="http://schemas.microsoft.com/office/powerpoint/2010/main" val="1508391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body" type="tx">
  <p:cSld name="Title and body">
    <p:bg>
      <p:bgPr>
        <a:solidFill>
          <a:schemeClr val="dk2"/>
        </a:solidFill>
        <a:effectLst/>
      </p:bgPr>
    </p:bg>
    <p:spTree>
      <p:nvGrpSpPr>
        <p:cNvPr id="1" name="Shape 37"/>
        <p:cNvGrpSpPr/>
        <p:nvPr/>
      </p:nvGrpSpPr>
      <p:grpSpPr>
        <a:xfrm>
          <a:off x="0" y="0"/>
          <a:ext cx="0" cy="0"/>
          <a:chOff x="0" y="0"/>
          <a:chExt cx="0" cy="0"/>
        </a:xfrm>
      </p:grpSpPr>
      <p:sp>
        <p:nvSpPr>
          <p:cNvPr id="38" name="Google Shape;38;p3"/>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pPr>
              <a:buSzPts val="1400"/>
            </a:pPr>
            <a:endParaRPr/>
          </a:p>
        </p:txBody>
      </p:sp>
      <p:sp>
        <p:nvSpPr>
          <p:cNvPr id="39" name="Google Shape;39;p3"/>
          <p:cNvSpPr/>
          <p:nvPr/>
        </p:nvSpPr>
        <p:spPr>
          <a:xfrm>
            <a:off x="31" y="2824500"/>
            <a:ext cx="7370400" cy="2319000"/>
          </a:xfrm>
          <a:prstGeom prst="rtTriangle">
            <a:avLst/>
          </a:prstGeom>
          <a:solidFill>
            <a:schemeClr val="accent3"/>
          </a:solidFill>
          <a:ln>
            <a:noFill/>
          </a:ln>
        </p:spPr>
        <p:txBody>
          <a:bodyPr spcFirstLastPara="1" wrap="square" lIns="91425" tIns="91425" rIns="91425" bIns="91425" anchor="ctr" anchorCtr="0">
            <a:noAutofit/>
          </a:bodyPr>
          <a:lstStyle/>
          <a:p>
            <a:pPr>
              <a:buSzPts val="1400"/>
            </a:pPr>
            <a:endParaRPr/>
          </a:p>
        </p:txBody>
      </p:sp>
      <p:sp>
        <p:nvSpPr>
          <p:cNvPr id="40" name="Google Shape;40;p3"/>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a:buSzPts val="1400"/>
            </a:pPr>
            <a:endParaRPr/>
          </a:p>
        </p:txBody>
      </p:sp>
      <p:sp>
        <p:nvSpPr>
          <p:cNvPr id="41" name="Google Shape;41;p3"/>
          <p:cNvSpPr txBox="1">
            <a:spLocks noGrp="1"/>
          </p:cNvSpPr>
          <p:nvPr>
            <p:ph type="title"/>
          </p:nvPr>
        </p:nvSpPr>
        <p:spPr>
          <a:xfrm>
            <a:off x="819150" y="845600"/>
            <a:ext cx="7505700" cy="954600"/>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Clr>
                <a:schemeClr val="lt1"/>
              </a:buClr>
              <a:buSzPts val="3000"/>
              <a:buFont typeface="Nunito"/>
              <a:buNone/>
              <a:defRPr sz="3000" b="0" i="0" u="none" strike="noStrike" cap="none">
                <a:solidFill>
                  <a:schemeClr val="lt1"/>
                </a:solidFill>
                <a:latin typeface="Nunito"/>
                <a:ea typeface="Nunito"/>
                <a:cs typeface="Nunito"/>
                <a:sym typeface="Nunito"/>
              </a:defRPr>
            </a:lvl1pPr>
            <a:lvl2pPr marR="0" lvl="1" algn="l" rtl="0">
              <a:lnSpc>
                <a:spcPct val="100000"/>
              </a:lnSpc>
              <a:spcBef>
                <a:spcPts val="0"/>
              </a:spcBef>
              <a:spcAft>
                <a:spcPts val="0"/>
              </a:spcAft>
              <a:buClr>
                <a:schemeClr val="lt1"/>
              </a:buClr>
              <a:buSzPts val="3000"/>
              <a:buFont typeface="Nunito"/>
              <a:buNone/>
              <a:defRPr sz="3000" b="0" i="0" u="none" strike="noStrike" cap="none">
                <a:solidFill>
                  <a:schemeClr val="lt1"/>
                </a:solidFill>
                <a:latin typeface="Nunito"/>
                <a:ea typeface="Nunito"/>
                <a:cs typeface="Nunito"/>
                <a:sym typeface="Nunito"/>
              </a:defRPr>
            </a:lvl2pPr>
            <a:lvl3pPr marR="0" lvl="2" algn="l" rtl="0">
              <a:lnSpc>
                <a:spcPct val="100000"/>
              </a:lnSpc>
              <a:spcBef>
                <a:spcPts val="0"/>
              </a:spcBef>
              <a:spcAft>
                <a:spcPts val="0"/>
              </a:spcAft>
              <a:buClr>
                <a:schemeClr val="lt1"/>
              </a:buClr>
              <a:buSzPts val="3000"/>
              <a:buFont typeface="Nunito"/>
              <a:buNone/>
              <a:defRPr sz="3000" b="0" i="0" u="none" strike="noStrike" cap="none">
                <a:solidFill>
                  <a:schemeClr val="lt1"/>
                </a:solidFill>
                <a:latin typeface="Nunito"/>
                <a:ea typeface="Nunito"/>
                <a:cs typeface="Nunito"/>
                <a:sym typeface="Nunito"/>
              </a:defRPr>
            </a:lvl3pPr>
            <a:lvl4pPr marR="0" lvl="3" algn="l" rtl="0">
              <a:lnSpc>
                <a:spcPct val="100000"/>
              </a:lnSpc>
              <a:spcBef>
                <a:spcPts val="0"/>
              </a:spcBef>
              <a:spcAft>
                <a:spcPts val="0"/>
              </a:spcAft>
              <a:buClr>
                <a:schemeClr val="lt1"/>
              </a:buClr>
              <a:buSzPts val="3000"/>
              <a:buFont typeface="Nunito"/>
              <a:buNone/>
              <a:defRPr sz="3000" b="0" i="0" u="none" strike="noStrike" cap="none">
                <a:solidFill>
                  <a:schemeClr val="lt1"/>
                </a:solidFill>
                <a:latin typeface="Nunito"/>
                <a:ea typeface="Nunito"/>
                <a:cs typeface="Nunito"/>
                <a:sym typeface="Nunito"/>
              </a:defRPr>
            </a:lvl4pPr>
            <a:lvl5pPr marR="0" lvl="4" algn="l" rtl="0">
              <a:lnSpc>
                <a:spcPct val="100000"/>
              </a:lnSpc>
              <a:spcBef>
                <a:spcPts val="0"/>
              </a:spcBef>
              <a:spcAft>
                <a:spcPts val="0"/>
              </a:spcAft>
              <a:buClr>
                <a:schemeClr val="lt1"/>
              </a:buClr>
              <a:buSzPts val="3000"/>
              <a:buFont typeface="Nunito"/>
              <a:buNone/>
              <a:defRPr sz="3000" b="0" i="0" u="none" strike="noStrike" cap="none">
                <a:solidFill>
                  <a:schemeClr val="lt1"/>
                </a:solidFill>
                <a:latin typeface="Nunito"/>
                <a:ea typeface="Nunito"/>
                <a:cs typeface="Nunito"/>
                <a:sym typeface="Nunito"/>
              </a:defRPr>
            </a:lvl5pPr>
            <a:lvl6pPr marR="0" lvl="5" algn="l" rtl="0">
              <a:lnSpc>
                <a:spcPct val="100000"/>
              </a:lnSpc>
              <a:spcBef>
                <a:spcPts val="0"/>
              </a:spcBef>
              <a:spcAft>
                <a:spcPts val="0"/>
              </a:spcAft>
              <a:buClr>
                <a:schemeClr val="lt1"/>
              </a:buClr>
              <a:buSzPts val="3000"/>
              <a:buFont typeface="Nunito"/>
              <a:buNone/>
              <a:defRPr sz="3000" b="0" i="0" u="none" strike="noStrike" cap="none">
                <a:solidFill>
                  <a:schemeClr val="lt1"/>
                </a:solidFill>
                <a:latin typeface="Nunito"/>
                <a:ea typeface="Nunito"/>
                <a:cs typeface="Nunito"/>
                <a:sym typeface="Nunito"/>
              </a:defRPr>
            </a:lvl6pPr>
            <a:lvl7pPr marR="0" lvl="6" algn="l" rtl="0">
              <a:lnSpc>
                <a:spcPct val="100000"/>
              </a:lnSpc>
              <a:spcBef>
                <a:spcPts val="0"/>
              </a:spcBef>
              <a:spcAft>
                <a:spcPts val="0"/>
              </a:spcAft>
              <a:buClr>
                <a:schemeClr val="lt1"/>
              </a:buClr>
              <a:buSzPts val="3000"/>
              <a:buFont typeface="Nunito"/>
              <a:buNone/>
              <a:defRPr sz="3000" b="0" i="0" u="none" strike="noStrike" cap="none">
                <a:solidFill>
                  <a:schemeClr val="lt1"/>
                </a:solidFill>
                <a:latin typeface="Nunito"/>
                <a:ea typeface="Nunito"/>
                <a:cs typeface="Nunito"/>
                <a:sym typeface="Nunito"/>
              </a:defRPr>
            </a:lvl7pPr>
            <a:lvl8pPr marR="0" lvl="7" algn="l" rtl="0">
              <a:lnSpc>
                <a:spcPct val="100000"/>
              </a:lnSpc>
              <a:spcBef>
                <a:spcPts val="0"/>
              </a:spcBef>
              <a:spcAft>
                <a:spcPts val="0"/>
              </a:spcAft>
              <a:buClr>
                <a:schemeClr val="lt1"/>
              </a:buClr>
              <a:buSzPts val="3000"/>
              <a:buFont typeface="Nunito"/>
              <a:buNone/>
              <a:defRPr sz="3000" b="0" i="0" u="none" strike="noStrike" cap="none">
                <a:solidFill>
                  <a:schemeClr val="lt1"/>
                </a:solidFill>
                <a:latin typeface="Nunito"/>
                <a:ea typeface="Nunito"/>
                <a:cs typeface="Nunito"/>
                <a:sym typeface="Nunito"/>
              </a:defRPr>
            </a:lvl8pPr>
            <a:lvl9pPr marR="0" lvl="8" algn="l" rtl="0">
              <a:lnSpc>
                <a:spcPct val="100000"/>
              </a:lnSpc>
              <a:spcBef>
                <a:spcPts val="0"/>
              </a:spcBef>
              <a:spcAft>
                <a:spcPts val="0"/>
              </a:spcAft>
              <a:buClr>
                <a:schemeClr val="lt1"/>
              </a:buClr>
              <a:buSzPts val="3000"/>
              <a:buFont typeface="Nunito"/>
              <a:buNone/>
              <a:defRPr sz="3000" b="0" i="0" u="none" strike="noStrike" cap="none">
                <a:solidFill>
                  <a:schemeClr val="lt1"/>
                </a:solidFill>
                <a:latin typeface="Nunito"/>
                <a:ea typeface="Nunito"/>
                <a:cs typeface="Nunito"/>
                <a:sym typeface="Nunito"/>
              </a:defRPr>
            </a:lvl9pPr>
          </a:lstStyle>
          <a:p>
            <a:endParaRPr/>
          </a:p>
        </p:txBody>
      </p:sp>
      <p:sp>
        <p:nvSpPr>
          <p:cNvPr id="42" name="Google Shape;42;p3"/>
          <p:cNvSpPr txBox="1">
            <a:spLocks noGrp="1"/>
          </p:cNvSpPr>
          <p:nvPr>
            <p:ph type="body" idx="1"/>
          </p:nvPr>
        </p:nvSpPr>
        <p:spPr>
          <a:xfrm>
            <a:off x="819150" y="1990725"/>
            <a:ext cx="7505700" cy="2448000"/>
          </a:xfrm>
          <a:prstGeom prst="rect">
            <a:avLst/>
          </a:prstGeom>
          <a:noFill/>
          <a:ln>
            <a:noFill/>
          </a:ln>
        </p:spPr>
        <p:txBody>
          <a:bodyPr spcFirstLastPara="1" wrap="square" lIns="91425" tIns="91425" rIns="91425" bIns="91425" anchor="t" anchorCtr="0"/>
          <a:lstStyle>
            <a:lvl1pPr marL="457200" marR="0" lvl="0" indent="-311150" algn="l" rtl="0">
              <a:lnSpc>
                <a:spcPct val="115000"/>
              </a:lnSpc>
              <a:spcBef>
                <a:spcPts val="0"/>
              </a:spcBef>
              <a:spcAft>
                <a:spcPts val="0"/>
              </a:spcAft>
              <a:buClr>
                <a:schemeClr val="dk2"/>
              </a:buClr>
              <a:buSzPts val="1300"/>
              <a:buFont typeface="Calibri"/>
              <a:buChar char="●"/>
              <a:defRPr sz="1300" b="0" i="0" u="none" strike="noStrike" cap="none">
                <a:solidFill>
                  <a:schemeClr val="dk2"/>
                </a:solidFill>
                <a:latin typeface="Calibri"/>
                <a:ea typeface="Calibri"/>
                <a:cs typeface="Calibri"/>
                <a:sym typeface="Calibri"/>
              </a:defRPr>
            </a:lvl1pPr>
            <a:lvl2pPr marL="914400" marR="0" lvl="1" indent="-298450" algn="l" rtl="0">
              <a:lnSpc>
                <a:spcPct val="115000"/>
              </a:lnSpc>
              <a:spcBef>
                <a:spcPts val="1600"/>
              </a:spcBef>
              <a:spcAft>
                <a:spcPts val="0"/>
              </a:spcAft>
              <a:buClr>
                <a:schemeClr val="dk2"/>
              </a:buClr>
              <a:buSzPts val="1100"/>
              <a:buFont typeface="Calibri"/>
              <a:buChar char="○"/>
              <a:defRPr sz="1100" b="0" i="0" u="none" strike="noStrike" cap="none">
                <a:solidFill>
                  <a:schemeClr val="dk2"/>
                </a:solidFill>
                <a:latin typeface="Calibri"/>
                <a:ea typeface="Calibri"/>
                <a:cs typeface="Calibri"/>
                <a:sym typeface="Calibri"/>
              </a:defRPr>
            </a:lvl2pPr>
            <a:lvl3pPr marL="1371600" marR="0" lvl="2" indent="-298450" algn="l" rtl="0">
              <a:lnSpc>
                <a:spcPct val="115000"/>
              </a:lnSpc>
              <a:spcBef>
                <a:spcPts val="1600"/>
              </a:spcBef>
              <a:spcAft>
                <a:spcPts val="0"/>
              </a:spcAft>
              <a:buClr>
                <a:schemeClr val="dk2"/>
              </a:buClr>
              <a:buSzPts val="1100"/>
              <a:buFont typeface="Calibri"/>
              <a:buChar char="■"/>
              <a:defRPr sz="1100" b="0" i="0" u="none" strike="noStrike" cap="none">
                <a:solidFill>
                  <a:schemeClr val="dk2"/>
                </a:solidFill>
                <a:latin typeface="Calibri"/>
                <a:ea typeface="Calibri"/>
                <a:cs typeface="Calibri"/>
                <a:sym typeface="Calibri"/>
              </a:defRPr>
            </a:lvl3pPr>
            <a:lvl4pPr marL="1828800" marR="0" lvl="3" indent="-298450" algn="l" rtl="0">
              <a:lnSpc>
                <a:spcPct val="115000"/>
              </a:lnSpc>
              <a:spcBef>
                <a:spcPts val="1600"/>
              </a:spcBef>
              <a:spcAft>
                <a:spcPts val="0"/>
              </a:spcAft>
              <a:buClr>
                <a:schemeClr val="dk2"/>
              </a:buClr>
              <a:buSzPts val="1100"/>
              <a:buFont typeface="Calibri"/>
              <a:buChar char="●"/>
              <a:defRPr sz="1100" b="0" i="0" u="none" strike="noStrike" cap="none">
                <a:solidFill>
                  <a:schemeClr val="dk2"/>
                </a:solidFill>
                <a:latin typeface="Calibri"/>
                <a:ea typeface="Calibri"/>
                <a:cs typeface="Calibri"/>
                <a:sym typeface="Calibri"/>
              </a:defRPr>
            </a:lvl4pPr>
            <a:lvl5pPr marL="2286000" marR="0" lvl="4" indent="-298450" algn="l" rtl="0">
              <a:lnSpc>
                <a:spcPct val="115000"/>
              </a:lnSpc>
              <a:spcBef>
                <a:spcPts val="1600"/>
              </a:spcBef>
              <a:spcAft>
                <a:spcPts val="0"/>
              </a:spcAft>
              <a:buClr>
                <a:schemeClr val="dk2"/>
              </a:buClr>
              <a:buSzPts val="1100"/>
              <a:buFont typeface="Calibri"/>
              <a:buChar char="○"/>
              <a:defRPr sz="1100" b="0" i="0" u="none" strike="noStrike" cap="none">
                <a:solidFill>
                  <a:schemeClr val="dk2"/>
                </a:solidFill>
                <a:latin typeface="Calibri"/>
                <a:ea typeface="Calibri"/>
                <a:cs typeface="Calibri"/>
                <a:sym typeface="Calibri"/>
              </a:defRPr>
            </a:lvl5pPr>
            <a:lvl6pPr marL="2743200" marR="0" lvl="5" indent="-298450" algn="l" rtl="0">
              <a:lnSpc>
                <a:spcPct val="115000"/>
              </a:lnSpc>
              <a:spcBef>
                <a:spcPts val="1600"/>
              </a:spcBef>
              <a:spcAft>
                <a:spcPts val="0"/>
              </a:spcAft>
              <a:buClr>
                <a:schemeClr val="dk2"/>
              </a:buClr>
              <a:buSzPts val="1100"/>
              <a:buFont typeface="Calibri"/>
              <a:buChar char="■"/>
              <a:defRPr sz="1100" b="0" i="0" u="none" strike="noStrike" cap="none">
                <a:solidFill>
                  <a:schemeClr val="dk2"/>
                </a:solidFill>
                <a:latin typeface="Calibri"/>
                <a:ea typeface="Calibri"/>
                <a:cs typeface="Calibri"/>
                <a:sym typeface="Calibri"/>
              </a:defRPr>
            </a:lvl6pPr>
            <a:lvl7pPr marL="3200400" marR="0" lvl="6" indent="-298450" algn="l" rtl="0">
              <a:lnSpc>
                <a:spcPct val="115000"/>
              </a:lnSpc>
              <a:spcBef>
                <a:spcPts val="1600"/>
              </a:spcBef>
              <a:spcAft>
                <a:spcPts val="0"/>
              </a:spcAft>
              <a:buClr>
                <a:schemeClr val="dk2"/>
              </a:buClr>
              <a:buSzPts val="1100"/>
              <a:buFont typeface="Calibri"/>
              <a:buChar char="●"/>
              <a:defRPr sz="1100" b="0" i="0" u="none" strike="noStrike" cap="none">
                <a:solidFill>
                  <a:schemeClr val="dk2"/>
                </a:solidFill>
                <a:latin typeface="Calibri"/>
                <a:ea typeface="Calibri"/>
                <a:cs typeface="Calibri"/>
                <a:sym typeface="Calibri"/>
              </a:defRPr>
            </a:lvl7pPr>
            <a:lvl8pPr marL="3657600" marR="0" lvl="7" indent="-298450" algn="l" rtl="0">
              <a:lnSpc>
                <a:spcPct val="115000"/>
              </a:lnSpc>
              <a:spcBef>
                <a:spcPts val="1600"/>
              </a:spcBef>
              <a:spcAft>
                <a:spcPts val="0"/>
              </a:spcAft>
              <a:buClr>
                <a:schemeClr val="dk2"/>
              </a:buClr>
              <a:buSzPts val="1100"/>
              <a:buFont typeface="Calibri"/>
              <a:buChar char="○"/>
              <a:defRPr sz="1100" b="0" i="0" u="none" strike="noStrike" cap="none">
                <a:solidFill>
                  <a:schemeClr val="dk2"/>
                </a:solidFill>
                <a:latin typeface="Calibri"/>
                <a:ea typeface="Calibri"/>
                <a:cs typeface="Calibri"/>
                <a:sym typeface="Calibri"/>
              </a:defRPr>
            </a:lvl8pPr>
            <a:lvl9pPr marL="4114800" marR="0" lvl="8" indent="-298450" algn="l" rtl="0">
              <a:lnSpc>
                <a:spcPct val="115000"/>
              </a:lnSpc>
              <a:spcBef>
                <a:spcPts val="1600"/>
              </a:spcBef>
              <a:spcAft>
                <a:spcPts val="1600"/>
              </a:spcAft>
              <a:buClr>
                <a:schemeClr val="dk2"/>
              </a:buClr>
              <a:buSzPts val="1100"/>
              <a:buFont typeface="Calibri"/>
              <a:buChar char="■"/>
              <a:defRPr sz="1100" b="0" i="0" u="none" strike="noStrike" cap="none">
                <a:solidFill>
                  <a:schemeClr val="dk2"/>
                </a:solidFill>
                <a:latin typeface="Calibri"/>
                <a:ea typeface="Calibri"/>
                <a:cs typeface="Calibri"/>
                <a:sym typeface="Calibri"/>
              </a:defRPr>
            </a:lvl9pPr>
          </a:lstStyle>
          <a:p>
            <a:endParaRPr/>
          </a:p>
        </p:txBody>
      </p:sp>
      <p:sp>
        <p:nvSpPr>
          <p:cNvPr id="43" name="Google Shape;43;p3"/>
          <p:cNvSpPr txBox="1">
            <a:spLocks noGrp="1"/>
          </p:cNvSpPr>
          <p:nvPr>
            <p:ph type="sldNum" idx="12"/>
          </p:nvPr>
        </p:nvSpPr>
        <p:spPr>
          <a:xfrm>
            <a:off x="8390734" y="4543668"/>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9pPr>
          </a:lstStyle>
          <a:p>
            <a:fld id="{00000000-1234-1234-1234-123412341234}" type="slidenum">
              <a:rPr lang="ru">
                <a:solidFill>
                  <a:srgbClr val="233A44"/>
                </a:solidFill>
              </a:rPr>
              <a:pPr/>
              <a:t>‹#›</a:t>
            </a:fld>
            <a:endParaRPr>
              <a:solidFill>
                <a:srgbClr val="233A44"/>
              </a:solidFill>
            </a:endParaRPr>
          </a:p>
        </p:txBody>
      </p:sp>
    </p:spTree>
    <p:extLst>
      <p:ext uri="{BB962C8B-B14F-4D97-AF65-F5344CB8AC3E}">
        <p14:creationId xmlns:p14="http://schemas.microsoft.com/office/powerpoint/2010/main" val="875051010"/>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matchingName="Caption">
  <p:cSld name="Caption">
    <p:bg>
      <p:bgPr>
        <a:solidFill>
          <a:schemeClr val="accent1"/>
        </a:solidFill>
        <a:effectLst/>
      </p:bgPr>
    </p:bg>
    <p:spTree>
      <p:nvGrpSpPr>
        <p:cNvPr id="1" name="Shape 103"/>
        <p:cNvGrpSpPr/>
        <p:nvPr/>
      </p:nvGrpSpPr>
      <p:grpSpPr>
        <a:xfrm>
          <a:off x="0" y="0"/>
          <a:ext cx="0" cy="0"/>
          <a:chOff x="0" y="0"/>
          <a:chExt cx="0" cy="0"/>
        </a:xfrm>
      </p:grpSpPr>
      <p:sp>
        <p:nvSpPr>
          <p:cNvPr id="104" name="Google Shape;104;p10"/>
          <p:cNvSpPr/>
          <p:nvPr/>
        </p:nvSpPr>
        <p:spPr>
          <a:xfrm>
            <a:off x="31" y="2824500"/>
            <a:ext cx="7370400" cy="2319000"/>
          </a:xfrm>
          <a:prstGeom prst="rtTriangle">
            <a:avLst/>
          </a:prstGeom>
          <a:solidFill>
            <a:schemeClr val="lt2"/>
          </a:solidFill>
          <a:ln>
            <a:noFill/>
          </a:ln>
        </p:spPr>
        <p:txBody>
          <a:bodyPr spcFirstLastPara="1" wrap="square" lIns="91425" tIns="91425" rIns="91425" bIns="91425" anchor="ctr" anchorCtr="0">
            <a:noAutofit/>
          </a:bodyPr>
          <a:lstStyle/>
          <a:p>
            <a:pPr>
              <a:buSzPts val="1400"/>
            </a:pPr>
            <a:endParaRPr/>
          </a:p>
        </p:txBody>
      </p:sp>
      <p:sp>
        <p:nvSpPr>
          <p:cNvPr id="105" name="Google Shape;105;p10"/>
          <p:cNvSpPr/>
          <p:nvPr/>
        </p:nvSpPr>
        <p:spPr>
          <a:xfrm flipH="1">
            <a:off x="3582600" y="1550700"/>
            <a:ext cx="5561400" cy="3592800"/>
          </a:xfrm>
          <a:prstGeom prst="rtTriangle">
            <a:avLst/>
          </a:prstGeom>
          <a:solidFill>
            <a:schemeClr val="dk2"/>
          </a:solidFill>
          <a:ln>
            <a:noFill/>
          </a:ln>
        </p:spPr>
        <p:txBody>
          <a:bodyPr spcFirstLastPara="1" wrap="square" lIns="91425" tIns="91425" rIns="91425" bIns="91425" anchor="ctr" anchorCtr="0">
            <a:noAutofit/>
          </a:bodyPr>
          <a:lstStyle/>
          <a:p>
            <a:pPr>
              <a:buSzPts val="1400"/>
            </a:pPr>
            <a:endParaRPr/>
          </a:p>
        </p:txBody>
      </p:sp>
      <p:sp>
        <p:nvSpPr>
          <p:cNvPr id="106" name="Google Shape;106;p10"/>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a:buSzPts val="1400"/>
            </a:pPr>
            <a:endParaRPr/>
          </a:p>
        </p:txBody>
      </p:sp>
      <p:sp>
        <p:nvSpPr>
          <p:cNvPr id="107" name="Google Shape;107;p10"/>
          <p:cNvSpPr txBox="1">
            <a:spLocks noGrp="1"/>
          </p:cNvSpPr>
          <p:nvPr>
            <p:ph type="body" idx="1"/>
          </p:nvPr>
        </p:nvSpPr>
        <p:spPr>
          <a:xfrm>
            <a:off x="328025" y="4163500"/>
            <a:ext cx="7415100" cy="605100"/>
          </a:xfrm>
          <a:prstGeom prst="rect">
            <a:avLst/>
          </a:prstGeom>
          <a:noFill/>
          <a:ln>
            <a:noFill/>
          </a:ln>
        </p:spPr>
        <p:txBody>
          <a:bodyPr spcFirstLastPara="1" wrap="square" lIns="91425" tIns="91425" rIns="91425" bIns="91425" anchor="b" anchorCtr="0"/>
          <a:lstStyle>
            <a:lvl1pPr marL="457200" marR="0" lvl="0" indent="-228600" algn="l" rtl="0">
              <a:lnSpc>
                <a:spcPct val="100000"/>
              </a:lnSpc>
              <a:spcBef>
                <a:spcPts val="0"/>
              </a:spcBef>
              <a:spcAft>
                <a:spcPts val="0"/>
              </a:spcAft>
              <a:buClr>
                <a:schemeClr val="dk2"/>
              </a:buClr>
              <a:buSzPts val="1300"/>
              <a:buFont typeface="Calibri"/>
              <a:buNone/>
              <a:defRPr sz="1300" b="0" i="0" u="none" strike="noStrike" cap="none">
                <a:solidFill>
                  <a:schemeClr val="dk2"/>
                </a:solidFill>
                <a:latin typeface="Calibri"/>
                <a:ea typeface="Calibri"/>
                <a:cs typeface="Calibri"/>
                <a:sym typeface="Calibri"/>
              </a:defRPr>
            </a:lvl1pPr>
          </a:lstStyle>
          <a:p>
            <a:endParaRPr/>
          </a:p>
        </p:txBody>
      </p:sp>
      <p:sp>
        <p:nvSpPr>
          <p:cNvPr id="108" name="Google Shape;108;p10"/>
          <p:cNvSpPr txBox="1">
            <a:spLocks noGrp="1"/>
          </p:cNvSpPr>
          <p:nvPr>
            <p:ph type="sldNum" idx="12"/>
          </p:nvPr>
        </p:nvSpPr>
        <p:spPr>
          <a:xfrm>
            <a:off x="8390734" y="4543668"/>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9pPr>
          </a:lstStyle>
          <a:p>
            <a:fld id="{00000000-1234-1234-1234-123412341234}" type="slidenum">
              <a:rPr lang="ru">
                <a:solidFill>
                  <a:srgbClr val="233A44"/>
                </a:solidFill>
              </a:rPr>
              <a:pPr/>
              <a:t>‹#›</a:t>
            </a:fld>
            <a:endParaRPr>
              <a:solidFill>
                <a:srgbClr val="233A44"/>
              </a:solidFill>
            </a:endParaRPr>
          </a:p>
        </p:txBody>
      </p:sp>
    </p:spTree>
    <p:extLst>
      <p:ext uri="{BB962C8B-B14F-4D97-AF65-F5344CB8AC3E}">
        <p14:creationId xmlns:p14="http://schemas.microsoft.com/office/powerpoint/2010/main" val="3991931505"/>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matchingName="Big number">
  <p:cSld name="Big number">
    <p:bg>
      <p:bgPr>
        <a:solidFill>
          <a:schemeClr val="accent3"/>
        </a:solidFill>
        <a:effectLst/>
      </p:bgPr>
    </p:bg>
    <p:spTree>
      <p:nvGrpSpPr>
        <p:cNvPr id="1" name="Shape 109"/>
        <p:cNvGrpSpPr/>
        <p:nvPr/>
      </p:nvGrpSpPr>
      <p:grpSpPr>
        <a:xfrm>
          <a:off x="0" y="0"/>
          <a:ext cx="0" cy="0"/>
          <a:chOff x="0" y="0"/>
          <a:chExt cx="0" cy="0"/>
        </a:xfrm>
      </p:grpSpPr>
      <p:sp>
        <p:nvSpPr>
          <p:cNvPr id="110" name="Google Shape;110;p11"/>
          <p:cNvSpPr/>
          <p:nvPr/>
        </p:nvSpPr>
        <p:spPr>
          <a:xfrm flipH="1">
            <a:off x="5569200" y="2834075"/>
            <a:ext cx="3574800" cy="2309400"/>
          </a:xfrm>
          <a:prstGeom prst="rtTriangle">
            <a:avLst/>
          </a:prstGeom>
          <a:solidFill>
            <a:schemeClr val="dk1"/>
          </a:solidFill>
          <a:ln>
            <a:noFill/>
          </a:ln>
        </p:spPr>
        <p:txBody>
          <a:bodyPr spcFirstLastPara="1" wrap="square" lIns="91425" tIns="91425" rIns="91425" bIns="91425" anchor="ctr" anchorCtr="0">
            <a:noAutofit/>
          </a:bodyPr>
          <a:lstStyle/>
          <a:p>
            <a:pPr>
              <a:buSzPts val="1400"/>
            </a:pPr>
            <a:endParaRPr/>
          </a:p>
        </p:txBody>
      </p:sp>
      <p:grpSp>
        <p:nvGrpSpPr>
          <p:cNvPr id="111" name="Google Shape;111;p11"/>
          <p:cNvGrpSpPr/>
          <p:nvPr/>
        </p:nvGrpSpPr>
        <p:grpSpPr>
          <a:xfrm>
            <a:off x="5959222" y="4119576"/>
            <a:ext cx="2520951" cy="1024165"/>
            <a:chOff x="6917201" y="0"/>
            <a:chExt cx="2227777" cy="863400"/>
          </a:xfrm>
        </p:grpSpPr>
        <p:sp>
          <p:nvSpPr>
            <p:cNvPr id="112" name="Google Shape;112;p11"/>
            <p:cNvSpPr/>
            <p:nvPr/>
          </p:nvSpPr>
          <p:spPr>
            <a:xfrm>
              <a:off x="7641677"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a:buSzPts val="1400"/>
              </a:pPr>
              <a:endParaRPr/>
            </a:p>
          </p:txBody>
        </p:sp>
        <p:sp>
          <p:nvSpPr>
            <p:cNvPr id="113" name="Google Shape;113;p11"/>
            <p:cNvSpPr/>
            <p:nvPr/>
          </p:nvSpPr>
          <p:spPr>
            <a:xfrm>
              <a:off x="7279439"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a:buSzPts val="1400"/>
              </a:pPr>
              <a:endParaRPr/>
            </a:p>
          </p:txBody>
        </p:sp>
        <p:sp>
          <p:nvSpPr>
            <p:cNvPr id="114" name="Google Shape;114;p11"/>
            <p:cNvSpPr/>
            <p:nvPr/>
          </p:nvSpPr>
          <p:spPr>
            <a:xfrm>
              <a:off x="6917201"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a:buSzPts val="1400"/>
              </a:pPr>
              <a:endParaRPr/>
            </a:p>
          </p:txBody>
        </p:sp>
      </p:grpSp>
      <p:grpSp>
        <p:nvGrpSpPr>
          <p:cNvPr id="115" name="Google Shape;115;p11"/>
          <p:cNvGrpSpPr/>
          <p:nvPr/>
        </p:nvGrpSpPr>
        <p:grpSpPr>
          <a:xfrm>
            <a:off x="199149" y="2"/>
            <a:ext cx="2795413" cy="1083308"/>
            <a:chOff x="6917201" y="0"/>
            <a:chExt cx="2227777" cy="863400"/>
          </a:xfrm>
        </p:grpSpPr>
        <p:sp>
          <p:nvSpPr>
            <p:cNvPr id="116" name="Google Shape;116;p11"/>
            <p:cNvSpPr/>
            <p:nvPr/>
          </p:nvSpPr>
          <p:spPr>
            <a:xfrm>
              <a:off x="7641677"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a:buSzPts val="1400"/>
              </a:pPr>
              <a:endParaRPr/>
            </a:p>
          </p:txBody>
        </p:sp>
        <p:sp>
          <p:nvSpPr>
            <p:cNvPr id="117" name="Google Shape;117;p11"/>
            <p:cNvSpPr/>
            <p:nvPr/>
          </p:nvSpPr>
          <p:spPr>
            <a:xfrm>
              <a:off x="7279439"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a:buSzPts val="1400"/>
              </a:pPr>
              <a:endParaRPr/>
            </a:p>
          </p:txBody>
        </p:sp>
        <p:sp>
          <p:nvSpPr>
            <p:cNvPr id="118" name="Google Shape;118;p11"/>
            <p:cNvSpPr/>
            <p:nvPr/>
          </p:nvSpPr>
          <p:spPr>
            <a:xfrm>
              <a:off x="6917201"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a:buSzPts val="1400"/>
              </a:pPr>
              <a:endParaRPr/>
            </a:p>
          </p:txBody>
        </p:sp>
      </p:grpSp>
      <p:sp>
        <p:nvSpPr>
          <p:cNvPr id="119" name="Google Shape;119;p11"/>
          <p:cNvSpPr txBox="1">
            <a:spLocks noGrp="1"/>
          </p:cNvSpPr>
          <p:nvPr>
            <p:ph type="title" hasCustomPrompt="1"/>
          </p:nvPr>
        </p:nvSpPr>
        <p:spPr>
          <a:xfrm>
            <a:off x="1385850" y="1383850"/>
            <a:ext cx="6372300" cy="137970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chemeClr val="dk2"/>
              </a:buClr>
              <a:buSzPts val="8600"/>
              <a:buFont typeface="Nunito"/>
              <a:buNone/>
              <a:defRPr sz="8600" b="0" i="0" u="none" strike="noStrike" cap="none">
                <a:solidFill>
                  <a:schemeClr val="dk2"/>
                </a:solidFill>
                <a:latin typeface="Nunito"/>
                <a:ea typeface="Nunito"/>
                <a:cs typeface="Nunito"/>
                <a:sym typeface="Nunito"/>
              </a:defRPr>
            </a:lvl1pPr>
            <a:lvl2pPr marR="0" lvl="1" algn="ctr" rtl="0">
              <a:lnSpc>
                <a:spcPct val="100000"/>
              </a:lnSpc>
              <a:spcBef>
                <a:spcPts val="0"/>
              </a:spcBef>
              <a:spcAft>
                <a:spcPts val="0"/>
              </a:spcAft>
              <a:buClr>
                <a:schemeClr val="dk2"/>
              </a:buClr>
              <a:buSzPts val="8600"/>
              <a:buFont typeface="Nunito"/>
              <a:buNone/>
              <a:defRPr sz="8600" b="0" i="0" u="none" strike="noStrike" cap="none">
                <a:solidFill>
                  <a:schemeClr val="dk2"/>
                </a:solidFill>
                <a:latin typeface="Nunito"/>
                <a:ea typeface="Nunito"/>
                <a:cs typeface="Nunito"/>
                <a:sym typeface="Nunito"/>
              </a:defRPr>
            </a:lvl2pPr>
            <a:lvl3pPr marR="0" lvl="2" algn="ctr" rtl="0">
              <a:lnSpc>
                <a:spcPct val="100000"/>
              </a:lnSpc>
              <a:spcBef>
                <a:spcPts val="0"/>
              </a:spcBef>
              <a:spcAft>
                <a:spcPts val="0"/>
              </a:spcAft>
              <a:buClr>
                <a:schemeClr val="dk2"/>
              </a:buClr>
              <a:buSzPts val="8600"/>
              <a:buFont typeface="Nunito"/>
              <a:buNone/>
              <a:defRPr sz="8600" b="0" i="0" u="none" strike="noStrike" cap="none">
                <a:solidFill>
                  <a:schemeClr val="dk2"/>
                </a:solidFill>
                <a:latin typeface="Nunito"/>
                <a:ea typeface="Nunito"/>
                <a:cs typeface="Nunito"/>
                <a:sym typeface="Nunito"/>
              </a:defRPr>
            </a:lvl3pPr>
            <a:lvl4pPr marR="0" lvl="3" algn="ctr" rtl="0">
              <a:lnSpc>
                <a:spcPct val="100000"/>
              </a:lnSpc>
              <a:spcBef>
                <a:spcPts val="0"/>
              </a:spcBef>
              <a:spcAft>
                <a:spcPts val="0"/>
              </a:spcAft>
              <a:buClr>
                <a:schemeClr val="dk2"/>
              </a:buClr>
              <a:buSzPts val="8600"/>
              <a:buFont typeface="Nunito"/>
              <a:buNone/>
              <a:defRPr sz="8600" b="0" i="0" u="none" strike="noStrike" cap="none">
                <a:solidFill>
                  <a:schemeClr val="dk2"/>
                </a:solidFill>
                <a:latin typeface="Nunito"/>
                <a:ea typeface="Nunito"/>
                <a:cs typeface="Nunito"/>
                <a:sym typeface="Nunito"/>
              </a:defRPr>
            </a:lvl4pPr>
            <a:lvl5pPr marR="0" lvl="4" algn="ctr" rtl="0">
              <a:lnSpc>
                <a:spcPct val="100000"/>
              </a:lnSpc>
              <a:spcBef>
                <a:spcPts val="0"/>
              </a:spcBef>
              <a:spcAft>
                <a:spcPts val="0"/>
              </a:spcAft>
              <a:buClr>
                <a:schemeClr val="dk2"/>
              </a:buClr>
              <a:buSzPts val="8600"/>
              <a:buFont typeface="Nunito"/>
              <a:buNone/>
              <a:defRPr sz="8600" b="0" i="0" u="none" strike="noStrike" cap="none">
                <a:solidFill>
                  <a:schemeClr val="dk2"/>
                </a:solidFill>
                <a:latin typeface="Nunito"/>
                <a:ea typeface="Nunito"/>
                <a:cs typeface="Nunito"/>
                <a:sym typeface="Nunito"/>
              </a:defRPr>
            </a:lvl5pPr>
            <a:lvl6pPr marR="0" lvl="5" algn="ctr" rtl="0">
              <a:lnSpc>
                <a:spcPct val="100000"/>
              </a:lnSpc>
              <a:spcBef>
                <a:spcPts val="0"/>
              </a:spcBef>
              <a:spcAft>
                <a:spcPts val="0"/>
              </a:spcAft>
              <a:buClr>
                <a:schemeClr val="dk2"/>
              </a:buClr>
              <a:buSzPts val="8600"/>
              <a:buFont typeface="Nunito"/>
              <a:buNone/>
              <a:defRPr sz="8600" b="0" i="0" u="none" strike="noStrike" cap="none">
                <a:solidFill>
                  <a:schemeClr val="dk2"/>
                </a:solidFill>
                <a:latin typeface="Nunito"/>
                <a:ea typeface="Nunito"/>
                <a:cs typeface="Nunito"/>
                <a:sym typeface="Nunito"/>
              </a:defRPr>
            </a:lvl6pPr>
            <a:lvl7pPr marR="0" lvl="6" algn="ctr" rtl="0">
              <a:lnSpc>
                <a:spcPct val="100000"/>
              </a:lnSpc>
              <a:spcBef>
                <a:spcPts val="0"/>
              </a:spcBef>
              <a:spcAft>
                <a:spcPts val="0"/>
              </a:spcAft>
              <a:buClr>
                <a:schemeClr val="dk2"/>
              </a:buClr>
              <a:buSzPts val="8600"/>
              <a:buFont typeface="Nunito"/>
              <a:buNone/>
              <a:defRPr sz="8600" b="0" i="0" u="none" strike="noStrike" cap="none">
                <a:solidFill>
                  <a:schemeClr val="dk2"/>
                </a:solidFill>
                <a:latin typeface="Nunito"/>
                <a:ea typeface="Nunito"/>
                <a:cs typeface="Nunito"/>
                <a:sym typeface="Nunito"/>
              </a:defRPr>
            </a:lvl7pPr>
            <a:lvl8pPr marR="0" lvl="7" algn="ctr" rtl="0">
              <a:lnSpc>
                <a:spcPct val="100000"/>
              </a:lnSpc>
              <a:spcBef>
                <a:spcPts val="0"/>
              </a:spcBef>
              <a:spcAft>
                <a:spcPts val="0"/>
              </a:spcAft>
              <a:buClr>
                <a:schemeClr val="dk2"/>
              </a:buClr>
              <a:buSzPts val="8600"/>
              <a:buFont typeface="Nunito"/>
              <a:buNone/>
              <a:defRPr sz="8600" b="0" i="0" u="none" strike="noStrike" cap="none">
                <a:solidFill>
                  <a:schemeClr val="dk2"/>
                </a:solidFill>
                <a:latin typeface="Nunito"/>
                <a:ea typeface="Nunito"/>
                <a:cs typeface="Nunito"/>
                <a:sym typeface="Nunito"/>
              </a:defRPr>
            </a:lvl8pPr>
            <a:lvl9pPr marR="0" lvl="8" algn="ctr" rtl="0">
              <a:lnSpc>
                <a:spcPct val="100000"/>
              </a:lnSpc>
              <a:spcBef>
                <a:spcPts val="0"/>
              </a:spcBef>
              <a:spcAft>
                <a:spcPts val="0"/>
              </a:spcAft>
              <a:buClr>
                <a:schemeClr val="dk2"/>
              </a:buClr>
              <a:buSzPts val="8600"/>
              <a:buFont typeface="Nunito"/>
              <a:buNone/>
              <a:defRPr sz="8600" b="0" i="0" u="none" strike="noStrike" cap="none">
                <a:solidFill>
                  <a:schemeClr val="dk2"/>
                </a:solidFill>
                <a:latin typeface="Nunito"/>
                <a:ea typeface="Nunito"/>
                <a:cs typeface="Nunito"/>
                <a:sym typeface="Nunito"/>
              </a:defRPr>
            </a:lvl9pPr>
          </a:lstStyle>
          <a:p>
            <a:r>
              <a:t>xx%</a:t>
            </a:r>
          </a:p>
        </p:txBody>
      </p:sp>
      <p:sp>
        <p:nvSpPr>
          <p:cNvPr id="120" name="Google Shape;120;p11"/>
          <p:cNvSpPr txBox="1">
            <a:spLocks noGrp="1"/>
          </p:cNvSpPr>
          <p:nvPr>
            <p:ph type="body" idx="1"/>
          </p:nvPr>
        </p:nvSpPr>
        <p:spPr>
          <a:xfrm>
            <a:off x="1385850" y="2863850"/>
            <a:ext cx="6372300" cy="641100"/>
          </a:xfrm>
          <a:prstGeom prst="rect">
            <a:avLst/>
          </a:prstGeom>
          <a:noFill/>
          <a:ln>
            <a:noFill/>
          </a:ln>
        </p:spPr>
        <p:txBody>
          <a:bodyPr spcFirstLastPara="1" wrap="square" lIns="91425" tIns="91425" rIns="91425" bIns="91425" anchor="t" anchorCtr="0"/>
          <a:lstStyle>
            <a:lvl1pPr marL="457200" marR="0" lvl="0" indent="-311150" algn="ctr" rtl="0">
              <a:lnSpc>
                <a:spcPct val="115000"/>
              </a:lnSpc>
              <a:spcBef>
                <a:spcPts val="0"/>
              </a:spcBef>
              <a:spcAft>
                <a:spcPts val="0"/>
              </a:spcAft>
              <a:buClr>
                <a:schemeClr val="dk2"/>
              </a:buClr>
              <a:buSzPts val="1300"/>
              <a:buFont typeface="Calibri"/>
              <a:buChar char="●"/>
              <a:defRPr sz="1300" b="0" i="0" u="none" strike="noStrike" cap="none">
                <a:solidFill>
                  <a:schemeClr val="dk2"/>
                </a:solidFill>
                <a:latin typeface="Calibri"/>
                <a:ea typeface="Calibri"/>
                <a:cs typeface="Calibri"/>
                <a:sym typeface="Calibri"/>
              </a:defRPr>
            </a:lvl1pPr>
            <a:lvl2pPr marL="914400" marR="0" lvl="1" indent="-298450" algn="ctr" rtl="0">
              <a:lnSpc>
                <a:spcPct val="115000"/>
              </a:lnSpc>
              <a:spcBef>
                <a:spcPts val="1600"/>
              </a:spcBef>
              <a:spcAft>
                <a:spcPts val="0"/>
              </a:spcAft>
              <a:buClr>
                <a:schemeClr val="dk2"/>
              </a:buClr>
              <a:buSzPts val="1100"/>
              <a:buFont typeface="Calibri"/>
              <a:buChar char="○"/>
              <a:defRPr sz="1100" b="0" i="0" u="none" strike="noStrike" cap="none">
                <a:solidFill>
                  <a:schemeClr val="dk2"/>
                </a:solidFill>
                <a:latin typeface="Calibri"/>
                <a:ea typeface="Calibri"/>
                <a:cs typeface="Calibri"/>
                <a:sym typeface="Calibri"/>
              </a:defRPr>
            </a:lvl2pPr>
            <a:lvl3pPr marL="1371600" marR="0" lvl="2" indent="-298450" algn="ctr" rtl="0">
              <a:lnSpc>
                <a:spcPct val="115000"/>
              </a:lnSpc>
              <a:spcBef>
                <a:spcPts val="1600"/>
              </a:spcBef>
              <a:spcAft>
                <a:spcPts val="0"/>
              </a:spcAft>
              <a:buClr>
                <a:schemeClr val="dk2"/>
              </a:buClr>
              <a:buSzPts val="1100"/>
              <a:buFont typeface="Calibri"/>
              <a:buChar char="■"/>
              <a:defRPr sz="1100" b="0" i="0" u="none" strike="noStrike" cap="none">
                <a:solidFill>
                  <a:schemeClr val="dk2"/>
                </a:solidFill>
                <a:latin typeface="Calibri"/>
                <a:ea typeface="Calibri"/>
                <a:cs typeface="Calibri"/>
                <a:sym typeface="Calibri"/>
              </a:defRPr>
            </a:lvl3pPr>
            <a:lvl4pPr marL="1828800" marR="0" lvl="3" indent="-298450" algn="ctr" rtl="0">
              <a:lnSpc>
                <a:spcPct val="115000"/>
              </a:lnSpc>
              <a:spcBef>
                <a:spcPts val="1600"/>
              </a:spcBef>
              <a:spcAft>
                <a:spcPts val="0"/>
              </a:spcAft>
              <a:buClr>
                <a:schemeClr val="dk2"/>
              </a:buClr>
              <a:buSzPts val="1100"/>
              <a:buFont typeface="Calibri"/>
              <a:buChar char="●"/>
              <a:defRPr sz="1100" b="0" i="0" u="none" strike="noStrike" cap="none">
                <a:solidFill>
                  <a:schemeClr val="dk2"/>
                </a:solidFill>
                <a:latin typeface="Calibri"/>
                <a:ea typeface="Calibri"/>
                <a:cs typeface="Calibri"/>
                <a:sym typeface="Calibri"/>
              </a:defRPr>
            </a:lvl4pPr>
            <a:lvl5pPr marL="2286000" marR="0" lvl="4" indent="-298450" algn="ctr" rtl="0">
              <a:lnSpc>
                <a:spcPct val="115000"/>
              </a:lnSpc>
              <a:spcBef>
                <a:spcPts val="1600"/>
              </a:spcBef>
              <a:spcAft>
                <a:spcPts val="0"/>
              </a:spcAft>
              <a:buClr>
                <a:schemeClr val="dk2"/>
              </a:buClr>
              <a:buSzPts val="1100"/>
              <a:buFont typeface="Calibri"/>
              <a:buChar char="○"/>
              <a:defRPr sz="1100" b="0" i="0" u="none" strike="noStrike" cap="none">
                <a:solidFill>
                  <a:schemeClr val="dk2"/>
                </a:solidFill>
                <a:latin typeface="Calibri"/>
                <a:ea typeface="Calibri"/>
                <a:cs typeface="Calibri"/>
                <a:sym typeface="Calibri"/>
              </a:defRPr>
            </a:lvl5pPr>
            <a:lvl6pPr marL="2743200" marR="0" lvl="5" indent="-298450" algn="ctr" rtl="0">
              <a:lnSpc>
                <a:spcPct val="115000"/>
              </a:lnSpc>
              <a:spcBef>
                <a:spcPts val="1600"/>
              </a:spcBef>
              <a:spcAft>
                <a:spcPts val="0"/>
              </a:spcAft>
              <a:buClr>
                <a:schemeClr val="dk2"/>
              </a:buClr>
              <a:buSzPts val="1100"/>
              <a:buFont typeface="Calibri"/>
              <a:buChar char="■"/>
              <a:defRPr sz="1100" b="0" i="0" u="none" strike="noStrike" cap="none">
                <a:solidFill>
                  <a:schemeClr val="dk2"/>
                </a:solidFill>
                <a:latin typeface="Calibri"/>
                <a:ea typeface="Calibri"/>
                <a:cs typeface="Calibri"/>
                <a:sym typeface="Calibri"/>
              </a:defRPr>
            </a:lvl6pPr>
            <a:lvl7pPr marL="3200400" marR="0" lvl="6" indent="-298450" algn="ctr" rtl="0">
              <a:lnSpc>
                <a:spcPct val="115000"/>
              </a:lnSpc>
              <a:spcBef>
                <a:spcPts val="1600"/>
              </a:spcBef>
              <a:spcAft>
                <a:spcPts val="0"/>
              </a:spcAft>
              <a:buClr>
                <a:schemeClr val="dk2"/>
              </a:buClr>
              <a:buSzPts val="1100"/>
              <a:buFont typeface="Calibri"/>
              <a:buChar char="●"/>
              <a:defRPr sz="1100" b="0" i="0" u="none" strike="noStrike" cap="none">
                <a:solidFill>
                  <a:schemeClr val="dk2"/>
                </a:solidFill>
                <a:latin typeface="Calibri"/>
                <a:ea typeface="Calibri"/>
                <a:cs typeface="Calibri"/>
                <a:sym typeface="Calibri"/>
              </a:defRPr>
            </a:lvl7pPr>
            <a:lvl8pPr marL="3657600" marR="0" lvl="7" indent="-298450" algn="ctr" rtl="0">
              <a:lnSpc>
                <a:spcPct val="115000"/>
              </a:lnSpc>
              <a:spcBef>
                <a:spcPts val="1600"/>
              </a:spcBef>
              <a:spcAft>
                <a:spcPts val="0"/>
              </a:spcAft>
              <a:buClr>
                <a:schemeClr val="dk2"/>
              </a:buClr>
              <a:buSzPts val="1100"/>
              <a:buFont typeface="Calibri"/>
              <a:buChar char="○"/>
              <a:defRPr sz="1100" b="0" i="0" u="none" strike="noStrike" cap="none">
                <a:solidFill>
                  <a:schemeClr val="dk2"/>
                </a:solidFill>
                <a:latin typeface="Calibri"/>
                <a:ea typeface="Calibri"/>
                <a:cs typeface="Calibri"/>
                <a:sym typeface="Calibri"/>
              </a:defRPr>
            </a:lvl8pPr>
            <a:lvl9pPr marL="4114800" marR="0" lvl="8" indent="-298450" algn="ctr" rtl="0">
              <a:lnSpc>
                <a:spcPct val="115000"/>
              </a:lnSpc>
              <a:spcBef>
                <a:spcPts val="1600"/>
              </a:spcBef>
              <a:spcAft>
                <a:spcPts val="1600"/>
              </a:spcAft>
              <a:buClr>
                <a:schemeClr val="dk2"/>
              </a:buClr>
              <a:buSzPts val="1100"/>
              <a:buFont typeface="Calibri"/>
              <a:buChar char="■"/>
              <a:defRPr sz="1100" b="0" i="0" u="none" strike="noStrike" cap="none">
                <a:solidFill>
                  <a:schemeClr val="dk2"/>
                </a:solidFill>
                <a:latin typeface="Calibri"/>
                <a:ea typeface="Calibri"/>
                <a:cs typeface="Calibri"/>
                <a:sym typeface="Calibri"/>
              </a:defRPr>
            </a:lvl9pPr>
          </a:lstStyle>
          <a:p>
            <a:endParaRPr/>
          </a:p>
        </p:txBody>
      </p:sp>
      <p:sp>
        <p:nvSpPr>
          <p:cNvPr id="121" name="Google Shape;121;p11"/>
          <p:cNvSpPr txBox="1">
            <a:spLocks noGrp="1"/>
          </p:cNvSpPr>
          <p:nvPr>
            <p:ph type="sldNum" idx="12"/>
          </p:nvPr>
        </p:nvSpPr>
        <p:spPr>
          <a:xfrm>
            <a:off x="8390734" y="4543668"/>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9pPr>
          </a:lstStyle>
          <a:p>
            <a:fld id="{00000000-1234-1234-1234-123412341234}" type="slidenum">
              <a:rPr lang="ru">
                <a:solidFill>
                  <a:srgbClr val="233A44"/>
                </a:solidFill>
              </a:rPr>
              <a:pPr/>
              <a:t>‹#›</a:t>
            </a:fld>
            <a:endParaRPr>
              <a:solidFill>
                <a:srgbClr val="233A44"/>
              </a:solidFill>
            </a:endParaRPr>
          </a:p>
        </p:txBody>
      </p:sp>
    </p:spTree>
    <p:extLst>
      <p:ext uri="{BB962C8B-B14F-4D97-AF65-F5344CB8AC3E}">
        <p14:creationId xmlns:p14="http://schemas.microsoft.com/office/powerpoint/2010/main" val="409436941"/>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22"/>
        <p:cNvGrpSpPr/>
        <p:nvPr/>
      </p:nvGrpSpPr>
      <p:grpSpPr>
        <a:xfrm>
          <a:off x="0" y="0"/>
          <a:ext cx="0" cy="0"/>
          <a:chOff x="0" y="0"/>
          <a:chExt cx="0" cy="0"/>
        </a:xfrm>
      </p:grpSpPr>
      <p:sp>
        <p:nvSpPr>
          <p:cNvPr id="123" name="Google Shape;123;p12"/>
          <p:cNvSpPr txBox="1">
            <a:spLocks noGrp="1"/>
          </p:cNvSpPr>
          <p:nvPr>
            <p:ph type="sldNum" idx="12"/>
          </p:nvPr>
        </p:nvSpPr>
        <p:spPr>
          <a:xfrm>
            <a:off x="8390734" y="4543668"/>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9pPr>
          </a:lstStyle>
          <a:p>
            <a:fld id="{00000000-1234-1234-1234-123412341234}" type="slidenum">
              <a:rPr lang="ru">
                <a:solidFill>
                  <a:srgbClr val="233A44"/>
                </a:solidFill>
              </a:rPr>
              <a:pPr/>
              <a:t>‹#›</a:t>
            </a:fld>
            <a:endParaRPr>
              <a:solidFill>
                <a:srgbClr val="233A44"/>
              </a:solidFill>
            </a:endParaRPr>
          </a:p>
        </p:txBody>
      </p:sp>
    </p:spTree>
    <p:extLst>
      <p:ext uri="{BB962C8B-B14F-4D97-AF65-F5344CB8AC3E}">
        <p14:creationId xmlns:p14="http://schemas.microsoft.com/office/powerpoint/2010/main" val="3953408339"/>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matchingName="Title slide" type="title">
  <p:cSld name="Title slide">
    <p:bg>
      <p:bgPr>
        <a:solidFill>
          <a:schemeClr val="accent6"/>
        </a:solidFill>
        <a:effectLst/>
      </p:bgPr>
    </p:bg>
    <p:spTree>
      <p:nvGrpSpPr>
        <p:cNvPr id="1" name="Shape 9"/>
        <p:cNvGrpSpPr/>
        <p:nvPr/>
      </p:nvGrpSpPr>
      <p:grpSpPr>
        <a:xfrm>
          <a:off x="0" y="0"/>
          <a:ext cx="0" cy="0"/>
          <a:chOff x="0" y="0"/>
          <a:chExt cx="0" cy="0"/>
        </a:xfrm>
      </p:grpSpPr>
      <p:sp>
        <p:nvSpPr>
          <p:cNvPr id="10" name="Google Shape;10;p2"/>
          <p:cNvSpPr/>
          <p:nvPr/>
        </p:nvSpPr>
        <p:spPr>
          <a:xfrm>
            <a:off x="31" y="2824500"/>
            <a:ext cx="7370400" cy="2319000"/>
          </a:xfrm>
          <a:prstGeom prst="rtTriangle">
            <a:avLst/>
          </a:prstGeom>
          <a:solidFill>
            <a:schemeClr val="accent1"/>
          </a:solidFill>
          <a:ln>
            <a:noFill/>
          </a:ln>
        </p:spPr>
        <p:txBody>
          <a:bodyPr spcFirstLastPara="1" wrap="square" lIns="91425" tIns="91425" rIns="91425" bIns="91425" anchor="ctr" anchorCtr="0">
            <a:noAutofit/>
          </a:bodyPr>
          <a:lstStyle/>
          <a:p>
            <a:endParaRPr dirty="0"/>
          </a:p>
        </p:txBody>
      </p:sp>
      <p:sp>
        <p:nvSpPr>
          <p:cNvPr id="11" name="Google Shape;11;p2"/>
          <p:cNvSpPr/>
          <p:nvPr/>
        </p:nvSpPr>
        <p:spPr>
          <a:xfrm flipH="1">
            <a:off x="3582600" y="1550700"/>
            <a:ext cx="5561400" cy="3592800"/>
          </a:xfrm>
          <a:prstGeom prst="rtTriangle">
            <a:avLst/>
          </a:prstGeom>
          <a:solidFill>
            <a:schemeClr val="accent3"/>
          </a:solidFill>
          <a:ln>
            <a:noFill/>
          </a:ln>
        </p:spPr>
        <p:txBody>
          <a:bodyPr spcFirstLastPara="1" wrap="square" lIns="91425" tIns="91425" rIns="91425" bIns="91425" anchor="ctr" anchorCtr="0">
            <a:noAutofit/>
          </a:bodyPr>
          <a:lstStyle/>
          <a:p>
            <a:endParaRPr dirty="0"/>
          </a:p>
        </p:txBody>
      </p:sp>
      <p:sp>
        <p:nvSpPr>
          <p:cNvPr id="12" name="Google Shape;12;p2"/>
          <p:cNvSpPr/>
          <p:nvPr/>
        </p:nvSpPr>
        <p:spPr>
          <a:xfrm rot="10800000">
            <a:off x="5058905" y="0"/>
            <a:ext cx="4085100" cy="2052600"/>
          </a:xfrm>
          <a:prstGeom prst="rtTriangle">
            <a:avLst/>
          </a:prstGeom>
          <a:solidFill>
            <a:schemeClr val="dk2"/>
          </a:solidFill>
          <a:ln>
            <a:noFill/>
          </a:ln>
        </p:spPr>
        <p:txBody>
          <a:bodyPr spcFirstLastPara="1" wrap="square" lIns="91425" tIns="91425" rIns="91425" bIns="91425" anchor="ctr" anchorCtr="0">
            <a:noAutofit/>
          </a:bodyPr>
          <a:lstStyle/>
          <a:p>
            <a:endParaRPr dirty="0"/>
          </a:p>
        </p:txBody>
      </p:sp>
      <p:sp>
        <p:nvSpPr>
          <p:cNvPr id="13" name="Google Shape;13;p2"/>
          <p:cNvSpPr/>
          <p:nvPr/>
        </p:nvSpPr>
        <p:spPr>
          <a:xfrm>
            <a:off x="20327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endParaRPr dirty="0"/>
          </a:p>
        </p:txBody>
      </p:sp>
      <p:grpSp>
        <p:nvGrpSpPr>
          <p:cNvPr id="14" name="Google Shape;14;p2"/>
          <p:cNvGrpSpPr/>
          <p:nvPr/>
        </p:nvGrpSpPr>
        <p:grpSpPr>
          <a:xfrm>
            <a:off x="255200" y="592"/>
            <a:ext cx="2250363" cy="1044300"/>
            <a:chOff x="255200" y="592"/>
            <a:chExt cx="2250363" cy="1044300"/>
          </a:xfrm>
        </p:grpSpPr>
        <p:sp>
          <p:nvSpPr>
            <p:cNvPr id="15" name="Google Shape;15;p2"/>
            <p:cNvSpPr/>
            <p:nvPr/>
          </p:nvSpPr>
          <p:spPr>
            <a:xfrm>
              <a:off x="764063" y="592"/>
              <a:ext cx="1741500" cy="10443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endParaRPr dirty="0"/>
            </a:p>
          </p:txBody>
        </p:sp>
        <p:sp>
          <p:nvSpPr>
            <p:cNvPr id="16" name="Google Shape;16;p2"/>
            <p:cNvSpPr/>
            <p:nvPr/>
          </p:nvSpPr>
          <p:spPr>
            <a:xfrm>
              <a:off x="509632" y="592"/>
              <a:ext cx="1741500" cy="10443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endParaRPr dirty="0"/>
            </a:p>
          </p:txBody>
        </p:sp>
        <p:sp>
          <p:nvSpPr>
            <p:cNvPr id="17" name="Google Shape;17;p2"/>
            <p:cNvSpPr/>
            <p:nvPr/>
          </p:nvSpPr>
          <p:spPr>
            <a:xfrm>
              <a:off x="255200" y="592"/>
              <a:ext cx="1741500" cy="10443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endParaRPr dirty="0"/>
            </a:p>
          </p:txBody>
        </p:sp>
      </p:grpSp>
      <p:grpSp>
        <p:nvGrpSpPr>
          <p:cNvPr id="18" name="Google Shape;18;p2"/>
          <p:cNvGrpSpPr/>
          <p:nvPr/>
        </p:nvGrpSpPr>
        <p:grpSpPr>
          <a:xfrm>
            <a:off x="905395" y="592"/>
            <a:ext cx="2250363" cy="1044300"/>
            <a:chOff x="905395" y="592"/>
            <a:chExt cx="2250363" cy="1044300"/>
          </a:xfrm>
        </p:grpSpPr>
        <p:sp>
          <p:nvSpPr>
            <p:cNvPr id="19" name="Google Shape;19;p2"/>
            <p:cNvSpPr/>
            <p:nvPr/>
          </p:nvSpPr>
          <p:spPr>
            <a:xfrm>
              <a:off x="1414258" y="592"/>
              <a:ext cx="1741500" cy="1044300"/>
            </a:xfrm>
            <a:prstGeom prst="parallelogram">
              <a:avLst>
                <a:gd name="adj" fmla="val 153193"/>
              </a:avLst>
            </a:prstGeom>
            <a:solidFill>
              <a:schemeClr val="accent6"/>
            </a:solidFill>
            <a:ln>
              <a:noFill/>
            </a:ln>
          </p:spPr>
          <p:txBody>
            <a:bodyPr spcFirstLastPara="1" wrap="square" lIns="91425" tIns="91425" rIns="91425" bIns="91425" anchor="ctr" anchorCtr="0">
              <a:noAutofit/>
            </a:bodyPr>
            <a:lstStyle/>
            <a:p>
              <a:endParaRPr dirty="0"/>
            </a:p>
          </p:txBody>
        </p:sp>
        <p:sp>
          <p:nvSpPr>
            <p:cNvPr id="20" name="Google Shape;20;p2"/>
            <p:cNvSpPr/>
            <p:nvPr/>
          </p:nvSpPr>
          <p:spPr>
            <a:xfrm>
              <a:off x="1159826" y="592"/>
              <a:ext cx="1741500" cy="1044300"/>
            </a:xfrm>
            <a:prstGeom prst="parallelogram">
              <a:avLst>
                <a:gd name="adj" fmla="val 153193"/>
              </a:avLst>
            </a:prstGeom>
            <a:solidFill>
              <a:schemeClr val="accent6"/>
            </a:solidFill>
            <a:ln>
              <a:noFill/>
            </a:ln>
          </p:spPr>
          <p:txBody>
            <a:bodyPr spcFirstLastPara="1" wrap="square" lIns="91425" tIns="91425" rIns="91425" bIns="91425" anchor="ctr" anchorCtr="0">
              <a:noAutofit/>
            </a:bodyPr>
            <a:lstStyle/>
            <a:p>
              <a:endParaRPr dirty="0"/>
            </a:p>
          </p:txBody>
        </p:sp>
        <p:sp>
          <p:nvSpPr>
            <p:cNvPr id="21" name="Google Shape;21;p2"/>
            <p:cNvSpPr/>
            <p:nvPr/>
          </p:nvSpPr>
          <p:spPr>
            <a:xfrm>
              <a:off x="905395" y="592"/>
              <a:ext cx="1741500" cy="1044300"/>
            </a:xfrm>
            <a:prstGeom prst="parallelogram">
              <a:avLst>
                <a:gd name="adj" fmla="val 153193"/>
              </a:avLst>
            </a:prstGeom>
            <a:solidFill>
              <a:schemeClr val="accent6"/>
            </a:solidFill>
            <a:ln>
              <a:noFill/>
            </a:ln>
          </p:spPr>
          <p:txBody>
            <a:bodyPr spcFirstLastPara="1" wrap="square" lIns="91425" tIns="91425" rIns="91425" bIns="91425" anchor="ctr" anchorCtr="0">
              <a:noAutofit/>
            </a:bodyPr>
            <a:lstStyle/>
            <a:p>
              <a:endParaRPr dirty="0"/>
            </a:p>
          </p:txBody>
        </p:sp>
      </p:grpSp>
      <p:grpSp>
        <p:nvGrpSpPr>
          <p:cNvPr id="22" name="Google Shape;22;p2"/>
          <p:cNvGrpSpPr/>
          <p:nvPr/>
        </p:nvGrpSpPr>
        <p:grpSpPr>
          <a:xfrm>
            <a:off x="7057468" y="5088"/>
            <a:ext cx="1851282" cy="752108"/>
            <a:chOff x="6917201" y="0"/>
            <a:chExt cx="2227777" cy="863400"/>
          </a:xfrm>
        </p:grpSpPr>
        <p:sp>
          <p:nvSpPr>
            <p:cNvPr id="23" name="Google Shape;23;p2"/>
            <p:cNvSpPr/>
            <p:nvPr/>
          </p:nvSpPr>
          <p:spPr>
            <a:xfrm>
              <a:off x="7641677"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endParaRPr dirty="0"/>
            </a:p>
          </p:txBody>
        </p:sp>
        <p:sp>
          <p:nvSpPr>
            <p:cNvPr id="24" name="Google Shape;24;p2"/>
            <p:cNvSpPr/>
            <p:nvPr/>
          </p:nvSpPr>
          <p:spPr>
            <a:xfrm>
              <a:off x="7279439"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endParaRPr dirty="0"/>
            </a:p>
          </p:txBody>
        </p:sp>
        <p:sp>
          <p:nvSpPr>
            <p:cNvPr id="25" name="Google Shape;25;p2"/>
            <p:cNvSpPr/>
            <p:nvPr/>
          </p:nvSpPr>
          <p:spPr>
            <a:xfrm>
              <a:off x="6917201"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endParaRPr dirty="0"/>
            </a:p>
          </p:txBody>
        </p:sp>
      </p:grpSp>
      <p:grpSp>
        <p:nvGrpSpPr>
          <p:cNvPr id="26" name="Google Shape;26;p2"/>
          <p:cNvGrpSpPr/>
          <p:nvPr/>
        </p:nvGrpSpPr>
        <p:grpSpPr>
          <a:xfrm>
            <a:off x="6553032" y="4217852"/>
            <a:ext cx="2389068" cy="925737"/>
            <a:chOff x="6917201" y="0"/>
            <a:chExt cx="2227777" cy="863400"/>
          </a:xfrm>
        </p:grpSpPr>
        <p:sp>
          <p:nvSpPr>
            <p:cNvPr id="27" name="Google Shape;27;p2"/>
            <p:cNvSpPr/>
            <p:nvPr/>
          </p:nvSpPr>
          <p:spPr>
            <a:xfrm>
              <a:off x="7641677" y="0"/>
              <a:ext cx="1503300" cy="863400"/>
            </a:xfrm>
            <a:prstGeom prst="parallelogram">
              <a:avLst>
                <a:gd name="adj" fmla="val 158024"/>
              </a:avLst>
            </a:prstGeom>
            <a:solidFill>
              <a:schemeClr val="dk1"/>
            </a:solidFill>
            <a:ln>
              <a:noFill/>
            </a:ln>
          </p:spPr>
          <p:txBody>
            <a:bodyPr spcFirstLastPara="1" wrap="square" lIns="91425" tIns="91425" rIns="91425" bIns="91425" anchor="ctr" anchorCtr="0">
              <a:noAutofit/>
            </a:bodyPr>
            <a:lstStyle/>
            <a:p>
              <a:endParaRPr dirty="0"/>
            </a:p>
          </p:txBody>
        </p:sp>
        <p:sp>
          <p:nvSpPr>
            <p:cNvPr id="28" name="Google Shape;28;p2"/>
            <p:cNvSpPr/>
            <p:nvPr/>
          </p:nvSpPr>
          <p:spPr>
            <a:xfrm>
              <a:off x="7279439" y="0"/>
              <a:ext cx="1503300" cy="863400"/>
            </a:xfrm>
            <a:prstGeom prst="parallelogram">
              <a:avLst>
                <a:gd name="adj" fmla="val 158024"/>
              </a:avLst>
            </a:prstGeom>
            <a:solidFill>
              <a:schemeClr val="dk1"/>
            </a:solidFill>
            <a:ln>
              <a:noFill/>
            </a:ln>
          </p:spPr>
          <p:txBody>
            <a:bodyPr spcFirstLastPara="1" wrap="square" lIns="91425" tIns="91425" rIns="91425" bIns="91425" anchor="ctr" anchorCtr="0">
              <a:noAutofit/>
            </a:bodyPr>
            <a:lstStyle/>
            <a:p>
              <a:endParaRPr dirty="0"/>
            </a:p>
          </p:txBody>
        </p:sp>
        <p:sp>
          <p:nvSpPr>
            <p:cNvPr id="29" name="Google Shape;29;p2"/>
            <p:cNvSpPr/>
            <p:nvPr/>
          </p:nvSpPr>
          <p:spPr>
            <a:xfrm>
              <a:off x="6917201" y="0"/>
              <a:ext cx="1503300" cy="863400"/>
            </a:xfrm>
            <a:prstGeom prst="parallelogram">
              <a:avLst>
                <a:gd name="adj" fmla="val 158024"/>
              </a:avLst>
            </a:prstGeom>
            <a:solidFill>
              <a:schemeClr val="dk1"/>
            </a:solidFill>
            <a:ln>
              <a:noFill/>
            </a:ln>
          </p:spPr>
          <p:txBody>
            <a:bodyPr spcFirstLastPara="1" wrap="square" lIns="91425" tIns="91425" rIns="91425" bIns="91425" anchor="ctr" anchorCtr="0">
              <a:noAutofit/>
            </a:bodyPr>
            <a:lstStyle/>
            <a:p>
              <a:endParaRPr dirty="0"/>
            </a:p>
          </p:txBody>
        </p:sp>
      </p:grpSp>
      <p:grpSp>
        <p:nvGrpSpPr>
          <p:cNvPr id="30" name="Google Shape;30;p2"/>
          <p:cNvGrpSpPr/>
          <p:nvPr/>
        </p:nvGrpSpPr>
        <p:grpSpPr>
          <a:xfrm>
            <a:off x="199149" y="4055652"/>
            <a:ext cx="2795414" cy="1083308"/>
            <a:chOff x="6917201" y="0"/>
            <a:chExt cx="2227777" cy="863400"/>
          </a:xfrm>
        </p:grpSpPr>
        <p:sp>
          <p:nvSpPr>
            <p:cNvPr id="31" name="Google Shape;31;p2"/>
            <p:cNvSpPr/>
            <p:nvPr/>
          </p:nvSpPr>
          <p:spPr>
            <a:xfrm>
              <a:off x="7641677"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endParaRPr dirty="0"/>
            </a:p>
          </p:txBody>
        </p:sp>
        <p:sp>
          <p:nvSpPr>
            <p:cNvPr id="32" name="Google Shape;32;p2"/>
            <p:cNvSpPr/>
            <p:nvPr/>
          </p:nvSpPr>
          <p:spPr>
            <a:xfrm>
              <a:off x="7279439"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endParaRPr dirty="0"/>
            </a:p>
          </p:txBody>
        </p:sp>
        <p:sp>
          <p:nvSpPr>
            <p:cNvPr id="33" name="Google Shape;33;p2"/>
            <p:cNvSpPr/>
            <p:nvPr/>
          </p:nvSpPr>
          <p:spPr>
            <a:xfrm>
              <a:off x="6917201"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endParaRPr dirty="0"/>
            </a:p>
          </p:txBody>
        </p:sp>
      </p:grpSp>
      <p:sp>
        <p:nvSpPr>
          <p:cNvPr id="34" name="Google Shape;34;p2"/>
          <p:cNvSpPr txBox="1">
            <a:spLocks noGrp="1"/>
          </p:cNvSpPr>
          <p:nvPr>
            <p:ph type="ctrTitle"/>
          </p:nvPr>
        </p:nvSpPr>
        <p:spPr>
          <a:xfrm>
            <a:off x="1858703" y="1822833"/>
            <a:ext cx="5361300" cy="1448100"/>
          </a:xfrm>
          <a:prstGeom prst="rect">
            <a:avLst/>
          </a:prstGeom>
        </p:spPr>
        <p:txBody>
          <a:bodyPr spcFirstLastPara="1" wrap="square" lIns="91425" tIns="91425" rIns="91425" bIns="91425" anchor="ctr" anchorCtr="0"/>
          <a:lstStyle>
            <a:lvl1pPr lvl="0" algn="ctr">
              <a:spcBef>
                <a:spcPts val="0"/>
              </a:spcBef>
              <a:spcAft>
                <a:spcPts val="0"/>
              </a:spcAft>
              <a:buSzPts val="3800"/>
              <a:buNone/>
              <a:defRPr sz="3800"/>
            </a:lvl1pPr>
            <a:lvl2pPr lvl="1" algn="ctr">
              <a:spcBef>
                <a:spcPts val="0"/>
              </a:spcBef>
              <a:spcAft>
                <a:spcPts val="0"/>
              </a:spcAft>
              <a:buSzPts val="3800"/>
              <a:buNone/>
              <a:defRPr sz="3800"/>
            </a:lvl2pPr>
            <a:lvl3pPr lvl="2" algn="ctr">
              <a:spcBef>
                <a:spcPts val="0"/>
              </a:spcBef>
              <a:spcAft>
                <a:spcPts val="0"/>
              </a:spcAft>
              <a:buSzPts val="3800"/>
              <a:buNone/>
              <a:defRPr sz="3800"/>
            </a:lvl3pPr>
            <a:lvl4pPr lvl="3" algn="ctr">
              <a:spcBef>
                <a:spcPts val="0"/>
              </a:spcBef>
              <a:spcAft>
                <a:spcPts val="0"/>
              </a:spcAft>
              <a:buSzPts val="3800"/>
              <a:buNone/>
              <a:defRPr sz="3800"/>
            </a:lvl4pPr>
            <a:lvl5pPr lvl="4" algn="ctr">
              <a:spcBef>
                <a:spcPts val="0"/>
              </a:spcBef>
              <a:spcAft>
                <a:spcPts val="0"/>
              </a:spcAft>
              <a:buSzPts val="3800"/>
              <a:buNone/>
              <a:defRPr sz="3800"/>
            </a:lvl5pPr>
            <a:lvl6pPr lvl="5" algn="ctr">
              <a:spcBef>
                <a:spcPts val="0"/>
              </a:spcBef>
              <a:spcAft>
                <a:spcPts val="0"/>
              </a:spcAft>
              <a:buSzPts val="3800"/>
              <a:buNone/>
              <a:defRPr sz="3800"/>
            </a:lvl6pPr>
            <a:lvl7pPr lvl="6" algn="ctr">
              <a:spcBef>
                <a:spcPts val="0"/>
              </a:spcBef>
              <a:spcAft>
                <a:spcPts val="0"/>
              </a:spcAft>
              <a:buSzPts val="3800"/>
              <a:buNone/>
              <a:defRPr sz="3800"/>
            </a:lvl7pPr>
            <a:lvl8pPr lvl="7" algn="ctr">
              <a:spcBef>
                <a:spcPts val="0"/>
              </a:spcBef>
              <a:spcAft>
                <a:spcPts val="0"/>
              </a:spcAft>
              <a:buSzPts val="3800"/>
              <a:buNone/>
              <a:defRPr sz="3800"/>
            </a:lvl8pPr>
            <a:lvl9pPr lvl="8" algn="ctr">
              <a:spcBef>
                <a:spcPts val="0"/>
              </a:spcBef>
              <a:spcAft>
                <a:spcPts val="0"/>
              </a:spcAft>
              <a:buSzPts val="3800"/>
              <a:buNone/>
              <a:defRPr sz="3800"/>
            </a:lvl9pPr>
          </a:lstStyle>
          <a:p>
            <a:endParaRPr/>
          </a:p>
        </p:txBody>
      </p:sp>
      <p:sp>
        <p:nvSpPr>
          <p:cNvPr id="35" name="Google Shape;35;p2"/>
          <p:cNvSpPr txBox="1">
            <a:spLocks noGrp="1"/>
          </p:cNvSpPr>
          <p:nvPr>
            <p:ph type="subTitle" idx="1"/>
          </p:nvPr>
        </p:nvSpPr>
        <p:spPr>
          <a:xfrm>
            <a:off x="1858700" y="3413158"/>
            <a:ext cx="5361300" cy="5226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Clr>
                <a:schemeClr val="lt1"/>
              </a:buClr>
              <a:buSzPts val="1600"/>
              <a:buNone/>
              <a:defRPr sz="1600">
                <a:solidFill>
                  <a:schemeClr val="lt1"/>
                </a:solidFill>
              </a:defRPr>
            </a:lvl1pPr>
            <a:lvl2pPr lvl="1" algn="ctr">
              <a:lnSpc>
                <a:spcPct val="100000"/>
              </a:lnSpc>
              <a:spcBef>
                <a:spcPts val="0"/>
              </a:spcBef>
              <a:spcAft>
                <a:spcPts val="0"/>
              </a:spcAft>
              <a:buClr>
                <a:schemeClr val="lt1"/>
              </a:buClr>
              <a:buSzPts val="1600"/>
              <a:buNone/>
              <a:defRPr sz="1600">
                <a:solidFill>
                  <a:schemeClr val="lt1"/>
                </a:solidFill>
              </a:defRPr>
            </a:lvl2pPr>
            <a:lvl3pPr lvl="2" algn="ctr">
              <a:lnSpc>
                <a:spcPct val="100000"/>
              </a:lnSpc>
              <a:spcBef>
                <a:spcPts val="0"/>
              </a:spcBef>
              <a:spcAft>
                <a:spcPts val="0"/>
              </a:spcAft>
              <a:buClr>
                <a:schemeClr val="lt1"/>
              </a:buClr>
              <a:buSzPts val="1600"/>
              <a:buNone/>
              <a:defRPr sz="1600">
                <a:solidFill>
                  <a:schemeClr val="lt1"/>
                </a:solidFill>
              </a:defRPr>
            </a:lvl3pPr>
            <a:lvl4pPr lvl="3" algn="ctr">
              <a:lnSpc>
                <a:spcPct val="100000"/>
              </a:lnSpc>
              <a:spcBef>
                <a:spcPts val="0"/>
              </a:spcBef>
              <a:spcAft>
                <a:spcPts val="0"/>
              </a:spcAft>
              <a:buClr>
                <a:schemeClr val="lt1"/>
              </a:buClr>
              <a:buSzPts val="1600"/>
              <a:buNone/>
              <a:defRPr sz="1600">
                <a:solidFill>
                  <a:schemeClr val="lt1"/>
                </a:solidFill>
              </a:defRPr>
            </a:lvl4pPr>
            <a:lvl5pPr lvl="4" algn="ctr">
              <a:lnSpc>
                <a:spcPct val="100000"/>
              </a:lnSpc>
              <a:spcBef>
                <a:spcPts val="0"/>
              </a:spcBef>
              <a:spcAft>
                <a:spcPts val="0"/>
              </a:spcAft>
              <a:buClr>
                <a:schemeClr val="lt1"/>
              </a:buClr>
              <a:buSzPts val="1600"/>
              <a:buNone/>
              <a:defRPr sz="1600">
                <a:solidFill>
                  <a:schemeClr val="lt1"/>
                </a:solidFill>
              </a:defRPr>
            </a:lvl5pPr>
            <a:lvl6pPr lvl="5" algn="ctr">
              <a:lnSpc>
                <a:spcPct val="100000"/>
              </a:lnSpc>
              <a:spcBef>
                <a:spcPts val="0"/>
              </a:spcBef>
              <a:spcAft>
                <a:spcPts val="0"/>
              </a:spcAft>
              <a:buClr>
                <a:schemeClr val="lt1"/>
              </a:buClr>
              <a:buSzPts val="1600"/>
              <a:buNone/>
              <a:defRPr sz="1600">
                <a:solidFill>
                  <a:schemeClr val="lt1"/>
                </a:solidFill>
              </a:defRPr>
            </a:lvl6pPr>
            <a:lvl7pPr lvl="6" algn="ctr">
              <a:lnSpc>
                <a:spcPct val="100000"/>
              </a:lnSpc>
              <a:spcBef>
                <a:spcPts val="0"/>
              </a:spcBef>
              <a:spcAft>
                <a:spcPts val="0"/>
              </a:spcAft>
              <a:buClr>
                <a:schemeClr val="lt1"/>
              </a:buClr>
              <a:buSzPts val="1600"/>
              <a:buNone/>
              <a:defRPr sz="1600">
                <a:solidFill>
                  <a:schemeClr val="lt1"/>
                </a:solidFill>
              </a:defRPr>
            </a:lvl7pPr>
            <a:lvl8pPr lvl="7" algn="ctr">
              <a:lnSpc>
                <a:spcPct val="100000"/>
              </a:lnSpc>
              <a:spcBef>
                <a:spcPts val="0"/>
              </a:spcBef>
              <a:spcAft>
                <a:spcPts val="0"/>
              </a:spcAft>
              <a:buClr>
                <a:schemeClr val="lt1"/>
              </a:buClr>
              <a:buSzPts val="1600"/>
              <a:buNone/>
              <a:defRPr sz="1600">
                <a:solidFill>
                  <a:schemeClr val="lt1"/>
                </a:solidFill>
              </a:defRPr>
            </a:lvl8pPr>
            <a:lvl9pPr lvl="8" algn="ctr">
              <a:lnSpc>
                <a:spcPct val="100000"/>
              </a:lnSpc>
              <a:spcBef>
                <a:spcPts val="0"/>
              </a:spcBef>
              <a:spcAft>
                <a:spcPts val="0"/>
              </a:spcAft>
              <a:buClr>
                <a:schemeClr val="lt1"/>
              </a:buClr>
              <a:buSzPts val="1600"/>
              <a:buNone/>
              <a:defRPr sz="1600">
                <a:solidFill>
                  <a:schemeClr val="lt1"/>
                </a:solidFill>
              </a:defRPr>
            </a:lvl9pPr>
          </a:lstStyle>
          <a:p>
            <a:endParaRPr/>
          </a:p>
        </p:txBody>
      </p:sp>
      <p:sp>
        <p:nvSpPr>
          <p:cNvPr id="36" name="Google Shape;36;p2"/>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ru">
                <a:solidFill>
                  <a:srgbClr val="233A44"/>
                </a:solidFill>
              </a:rPr>
              <a:pPr/>
              <a:t>‹#›</a:t>
            </a:fld>
            <a:endParaRPr dirty="0">
              <a:solidFill>
                <a:srgbClr val="233A44"/>
              </a:solidFill>
            </a:endParaRPr>
          </a:p>
        </p:txBody>
      </p:sp>
    </p:spTree>
    <p:extLst>
      <p:ext uri="{BB962C8B-B14F-4D97-AF65-F5344CB8AC3E}">
        <p14:creationId xmlns:p14="http://schemas.microsoft.com/office/powerpoint/2010/main" val="458504211"/>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bg>
      <p:bgPr>
        <a:solidFill>
          <a:schemeClr val="accent3"/>
        </a:solidFill>
        <a:effectLst/>
      </p:bgPr>
    </p:bg>
    <p:spTree>
      <p:nvGrpSpPr>
        <p:cNvPr id="1" name="Shape 37"/>
        <p:cNvGrpSpPr/>
        <p:nvPr/>
      </p:nvGrpSpPr>
      <p:grpSpPr>
        <a:xfrm>
          <a:off x="0" y="0"/>
          <a:ext cx="0" cy="0"/>
          <a:chOff x="0" y="0"/>
          <a:chExt cx="0" cy="0"/>
        </a:xfrm>
      </p:grpSpPr>
      <p:sp>
        <p:nvSpPr>
          <p:cNvPr id="38" name="Google Shape;38;p3"/>
          <p:cNvSpPr/>
          <p:nvPr/>
        </p:nvSpPr>
        <p:spPr>
          <a:xfrm flipH="1">
            <a:off x="4757100" y="2309400"/>
            <a:ext cx="4386900" cy="2834100"/>
          </a:xfrm>
          <a:prstGeom prst="rtTriangle">
            <a:avLst/>
          </a:prstGeom>
          <a:solidFill>
            <a:schemeClr val="dk1"/>
          </a:solidFill>
          <a:ln>
            <a:noFill/>
          </a:ln>
        </p:spPr>
        <p:txBody>
          <a:bodyPr spcFirstLastPara="1" wrap="square" lIns="91425" tIns="91425" rIns="91425" bIns="91425" anchor="ctr" anchorCtr="0">
            <a:noAutofit/>
          </a:bodyPr>
          <a:lstStyle/>
          <a:p>
            <a:endParaRPr dirty="0"/>
          </a:p>
        </p:txBody>
      </p:sp>
      <p:grpSp>
        <p:nvGrpSpPr>
          <p:cNvPr id="39" name="Google Shape;39;p3"/>
          <p:cNvGrpSpPr/>
          <p:nvPr/>
        </p:nvGrpSpPr>
        <p:grpSpPr>
          <a:xfrm>
            <a:off x="5594191" y="3961115"/>
            <a:ext cx="2910145" cy="1182340"/>
            <a:chOff x="6917201" y="0"/>
            <a:chExt cx="2227777" cy="863400"/>
          </a:xfrm>
        </p:grpSpPr>
        <p:sp>
          <p:nvSpPr>
            <p:cNvPr id="40" name="Google Shape;40;p3"/>
            <p:cNvSpPr/>
            <p:nvPr/>
          </p:nvSpPr>
          <p:spPr>
            <a:xfrm>
              <a:off x="7641677"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endParaRPr dirty="0"/>
            </a:p>
          </p:txBody>
        </p:sp>
        <p:sp>
          <p:nvSpPr>
            <p:cNvPr id="41" name="Google Shape;41;p3"/>
            <p:cNvSpPr/>
            <p:nvPr/>
          </p:nvSpPr>
          <p:spPr>
            <a:xfrm>
              <a:off x="7279439"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endParaRPr dirty="0"/>
            </a:p>
          </p:txBody>
        </p:sp>
        <p:sp>
          <p:nvSpPr>
            <p:cNvPr id="42" name="Google Shape;42;p3"/>
            <p:cNvSpPr/>
            <p:nvPr/>
          </p:nvSpPr>
          <p:spPr>
            <a:xfrm>
              <a:off x="6917201"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endParaRPr dirty="0"/>
            </a:p>
          </p:txBody>
        </p:sp>
      </p:grpSp>
      <p:grpSp>
        <p:nvGrpSpPr>
          <p:cNvPr id="43" name="Google Shape;43;p3"/>
          <p:cNvGrpSpPr/>
          <p:nvPr/>
        </p:nvGrpSpPr>
        <p:grpSpPr>
          <a:xfrm>
            <a:off x="199149" y="2"/>
            <a:ext cx="2795414" cy="1083308"/>
            <a:chOff x="6917201" y="0"/>
            <a:chExt cx="2227777" cy="863400"/>
          </a:xfrm>
        </p:grpSpPr>
        <p:sp>
          <p:nvSpPr>
            <p:cNvPr id="44" name="Google Shape;44;p3"/>
            <p:cNvSpPr/>
            <p:nvPr/>
          </p:nvSpPr>
          <p:spPr>
            <a:xfrm>
              <a:off x="7641677"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endParaRPr dirty="0"/>
            </a:p>
          </p:txBody>
        </p:sp>
        <p:sp>
          <p:nvSpPr>
            <p:cNvPr id="45" name="Google Shape;45;p3"/>
            <p:cNvSpPr/>
            <p:nvPr/>
          </p:nvSpPr>
          <p:spPr>
            <a:xfrm>
              <a:off x="7279439"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endParaRPr dirty="0"/>
            </a:p>
          </p:txBody>
        </p:sp>
        <p:sp>
          <p:nvSpPr>
            <p:cNvPr id="46" name="Google Shape;46;p3"/>
            <p:cNvSpPr/>
            <p:nvPr/>
          </p:nvSpPr>
          <p:spPr>
            <a:xfrm>
              <a:off x="6917201"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endParaRPr dirty="0"/>
            </a:p>
          </p:txBody>
        </p:sp>
      </p:grpSp>
      <p:sp>
        <p:nvSpPr>
          <p:cNvPr id="47" name="Google Shape;47;p3"/>
          <p:cNvSpPr txBox="1">
            <a:spLocks noGrp="1"/>
          </p:cNvSpPr>
          <p:nvPr>
            <p:ph type="title"/>
          </p:nvPr>
        </p:nvSpPr>
        <p:spPr>
          <a:xfrm>
            <a:off x="1888684" y="1746100"/>
            <a:ext cx="5377500" cy="1646100"/>
          </a:xfrm>
          <a:prstGeom prst="rect">
            <a:avLst/>
          </a:prstGeom>
        </p:spPr>
        <p:txBody>
          <a:bodyPr spcFirstLastPara="1" wrap="square" lIns="91425" tIns="91425" rIns="91425" bIns="91425" anchor="ctr" anchorCtr="0"/>
          <a:lstStyle>
            <a:lvl1pPr lvl="0" algn="ctr">
              <a:spcBef>
                <a:spcPts val="0"/>
              </a:spcBef>
              <a:spcAft>
                <a:spcPts val="0"/>
              </a:spcAft>
              <a:buClr>
                <a:schemeClr val="dk2"/>
              </a:buClr>
              <a:buSzPts val="3200"/>
              <a:buNone/>
              <a:defRPr sz="3200">
                <a:solidFill>
                  <a:schemeClr val="dk2"/>
                </a:solidFill>
              </a:defRPr>
            </a:lvl1pPr>
            <a:lvl2pPr lvl="1" algn="ctr">
              <a:spcBef>
                <a:spcPts val="0"/>
              </a:spcBef>
              <a:spcAft>
                <a:spcPts val="0"/>
              </a:spcAft>
              <a:buClr>
                <a:schemeClr val="dk2"/>
              </a:buClr>
              <a:buSzPts val="3200"/>
              <a:buNone/>
              <a:defRPr sz="3200">
                <a:solidFill>
                  <a:schemeClr val="dk2"/>
                </a:solidFill>
              </a:defRPr>
            </a:lvl2pPr>
            <a:lvl3pPr lvl="2" algn="ctr">
              <a:spcBef>
                <a:spcPts val="0"/>
              </a:spcBef>
              <a:spcAft>
                <a:spcPts val="0"/>
              </a:spcAft>
              <a:buClr>
                <a:schemeClr val="dk2"/>
              </a:buClr>
              <a:buSzPts val="3200"/>
              <a:buNone/>
              <a:defRPr sz="3200">
                <a:solidFill>
                  <a:schemeClr val="dk2"/>
                </a:solidFill>
              </a:defRPr>
            </a:lvl3pPr>
            <a:lvl4pPr lvl="3" algn="ctr">
              <a:spcBef>
                <a:spcPts val="0"/>
              </a:spcBef>
              <a:spcAft>
                <a:spcPts val="0"/>
              </a:spcAft>
              <a:buClr>
                <a:schemeClr val="dk2"/>
              </a:buClr>
              <a:buSzPts val="3200"/>
              <a:buNone/>
              <a:defRPr sz="3200">
                <a:solidFill>
                  <a:schemeClr val="dk2"/>
                </a:solidFill>
              </a:defRPr>
            </a:lvl4pPr>
            <a:lvl5pPr lvl="4" algn="ctr">
              <a:spcBef>
                <a:spcPts val="0"/>
              </a:spcBef>
              <a:spcAft>
                <a:spcPts val="0"/>
              </a:spcAft>
              <a:buClr>
                <a:schemeClr val="dk2"/>
              </a:buClr>
              <a:buSzPts val="3200"/>
              <a:buNone/>
              <a:defRPr sz="3200">
                <a:solidFill>
                  <a:schemeClr val="dk2"/>
                </a:solidFill>
              </a:defRPr>
            </a:lvl5pPr>
            <a:lvl6pPr lvl="5" algn="ctr">
              <a:spcBef>
                <a:spcPts val="0"/>
              </a:spcBef>
              <a:spcAft>
                <a:spcPts val="0"/>
              </a:spcAft>
              <a:buClr>
                <a:schemeClr val="dk2"/>
              </a:buClr>
              <a:buSzPts val="3200"/>
              <a:buNone/>
              <a:defRPr sz="3200">
                <a:solidFill>
                  <a:schemeClr val="dk2"/>
                </a:solidFill>
              </a:defRPr>
            </a:lvl6pPr>
            <a:lvl7pPr lvl="6" algn="ctr">
              <a:spcBef>
                <a:spcPts val="0"/>
              </a:spcBef>
              <a:spcAft>
                <a:spcPts val="0"/>
              </a:spcAft>
              <a:buClr>
                <a:schemeClr val="dk2"/>
              </a:buClr>
              <a:buSzPts val="3200"/>
              <a:buNone/>
              <a:defRPr sz="3200">
                <a:solidFill>
                  <a:schemeClr val="dk2"/>
                </a:solidFill>
              </a:defRPr>
            </a:lvl7pPr>
            <a:lvl8pPr lvl="7" algn="ctr">
              <a:spcBef>
                <a:spcPts val="0"/>
              </a:spcBef>
              <a:spcAft>
                <a:spcPts val="0"/>
              </a:spcAft>
              <a:buClr>
                <a:schemeClr val="dk2"/>
              </a:buClr>
              <a:buSzPts val="3200"/>
              <a:buNone/>
              <a:defRPr sz="3200">
                <a:solidFill>
                  <a:schemeClr val="dk2"/>
                </a:solidFill>
              </a:defRPr>
            </a:lvl8pPr>
            <a:lvl9pPr lvl="8" algn="ctr">
              <a:spcBef>
                <a:spcPts val="0"/>
              </a:spcBef>
              <a:spcAft>
                <a:spcPts val="0"/>
              </a:spcAft>
              <a:buClr>
                <a:schemeClr val="dk2"/>
              </a:buClr>
              <a:buSzPts val="3200"/>
              <a:buNone/>
              <a:defRPr sz="3200">
                <a:solidFill>
                  <a:schemeClr val="dk2"/>
                </a:solidFill>
              </a:defRPr>
            </a:lvl9pPr>
          </a:lstStyle>
          <a:p>
            <a:endParaRPr/>
          </a:p>
        </p:txBody>
      </p:sp>
      <p:sp>
        <p:nvSpPr>
          <p:cNvPr id="48" name="Google Shape;48;p3"/>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ru">
                <a:solidFill>
                  <a:srgbClr val="233A44"/>
                </a:solidFill>
              </a:rPr>
              <a:pPr/>
              <a:t>‹#›</a:t>
            </a:fld>
            <a:endParaRPr dirty="0">
              <a:solidFill>
                <a:srgbClr val="233A44"/>
              </a:solidFill>
            </a:endParaRPr>
          </a:p>
        </p:txBody>
      </p:sp>
    </p:spTree>
    <p:extLst>
      <p:ext uri="{BB962C8B-B14F-4D97-AF65-F5344CB8AC3E}">
        <p14:creationId xmlns:p14="http://schemas.microsoft.com/office/powerpoint/2010/main" val="1488908501"/>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matchingName="Title and body" type="tx">
  <p:cSld name="Title and body">
    <p:bg>
      <p:bgPr>
        <a:solidFill>
          <a:schemeClr val="dk2"/>
        </a:solidFill>
        <a:effectLst/>
      </p:bgPr>
    </p:bg>
    <p:spTree>
      <p:nvGrpSpPr>
        <p:cNvPr id="1" name="Shape 49"/>
        <p:cNvGrpSpPr/>
        <p:nvPr/>
      </p:nvGrpSpPr>
      <p:grpSpPr>
        <a:xfrm>
          <a:off x="0" y="0"/>
          <a:ext cx="0" cy="0"/>
          <a:chOff x="0" y="0"/>
          <a:chExt cx="0" cy="0"/>
        </a:xfrm>
      </p:grpSpPr>
      <p:sp>
        <p:nvSpPr>
          <p:cNvPr id="50" name="Google Shape;50;p4"/>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endParaRPr dirty="0"/>
          </a:p>
        </p:txBody>
      </p:sp>
      <p:sp>
        <p:nvSpPr>
          <p:cNvPr id="51" name="Google Shape;51;p4"/>
          <p:cNvSpPr/>
          <p:nvPr/>
        </p:nvSpPr>
        <p:spPr>
          <a:xfrm>
            <a:off x="31" y="2824500"/>
            <a:ext cx="7370400" cy="2319000"/>
          </a:xfrm>
          <a:prstGeom prst="rtTriangle">
            <a:avLst/>
          </a:prstGeom>
          <a:solidFill>
            <a:schemeClr val="accent3"/>
          </a:solidFill>
          <a:ln>
            <a:noFill/>
          </a:ln>
        </p:spPr>
        <p:txBody>
          <a:bodyPr spcFirstLastPara="1" wrap="square" lIns="91425" tIns="91425" rIns="91425" bIns="91425" anchor="ctr" anchorCtr="0">
            <a:noAutofit/>
          </a:bodyPr>
          <a:lstStyle/>
          <a:p>
            <a:endParaRPr dirty="0"/>
          </a:p>
        </p:txBody>
      </p:sp>
      <p:sp>
        <p:nvSpPr>
          <p:cNvPr id="52" name="Google Shape;52;p4"/>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endParaRPr dirty="0"/>
          </a:p>
        </p:txBody>
      </p:sp>
      <p:sp>
        <p:nvSpPr>
          <p:cNvPr id="53" name="Google Shape;53;p4"/>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54" name="Google Shape;54;p4"/>
          <p:cNvSpPr txBox="1">
            <a:spLocks noGrp="1"/>
          </p:cNvSpPr>
          <p:nvPr>
            <p:ph type="body" idx="1"/>
          </p:nvPr>
        </p:nvSpPr>
        <p:spPr>
          <a:xfrm>
            <a:off x="819150" y="1990725"/>
            <a:ext cx="7505700" cy="2448000"/>
          </a:xfrm>
          <a:prstGeom prst="rect">
            <a:avLst/>
          </a:prstGeom>
        </p:spPr>
        <p:txBody>
          <a:bodyPr spcFirstLastPara="1" wrap="square" lIns="91425" tIns="91425" rIns="91425" bIns="91425" anchor="t" anchorCtr="0"/>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55" name="Google Shape;55;p4"/>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ru">
                <a:solidFill>
                  <a:srgbClr val="233A44"/>
                </a:solidFill>
              </a:rPr>
              <a:pPr/>
              <a:t>‹#›</a:t>
            </a:fld>
            <a:endParaRPr dirty="0">
              <a:solidFill>
                <a:srgbClr val="233A44"/>
              </a:solidFill>
            </a:endParaRPr>
          </a:p>
        </p:txBody>
      </p:sp>
    </p:spTree>
    <p:extLst>
      <p:ext uri="{BB962C8B-B14F-4D97-AF65-F5344CB8AC3E}">
        <p14:creationId xmlns:p14="http://schemas.microsoft.com/office/powerpoint/2010/main" val="2309439276"/>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bg>
      <p:bgPr>
        <a:solidFill>
          <a:schemeClr val="dk2"/>
        </a:solidFill>
        <a:effectLst/>
      </p:bgPr>
    </p:bg>
    <p:spTree>
      <p:nvGrpSpPr>
        <p:cNvPr id="1" name="Shape 56"/>
        <p:cNvGrpSpPr/>
        <p:nvPr/>
      </p:nvGrpSpPr>
      <p:grpSpPr>
        <a:xfrm>
          <a:off x="0" y="0"/>
          <a:ext cx="0" cy="0"/>
          <a:chOff x="0" y="0"/>
          <a:chExt cx="0" cy="0"/>
        </a:xfrm>
      </p:grpSpPr>
      <p:sp>
        <p:nvSpPr>
          <p:cNvPr id="57" name="Google Shape;57;p5"/>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endParaRPr dirty="0"/>
          </a:p>
        </p:txBody>
      </p:sp>
      <p:sp>
        <p:nvSpPr>
          <p:cNvPr id="58" name="Google Shape;58;p5"/>
          <p:cNvSpPr/>
          <p:nvPr/>
        </p:nvSpPr>
        <p:spPr>
          <a:xfrm>
            <a:off x="31" y="2824500"/>
            <a:ext cx="7370400" cy="2319000"/>
          </a:xfrm>
          <a:prstGeom prst="rtTriangle">
            <a:avLst/>
          </a:prstGeom>
          <a:solidFill>
            <a:schemeClr val="accent3"/>
          </a:solidFill>
          <a:ln>
            <a:noFill/>
          </a:ln>
        </p:spPr>
        <p:txBody>
          <a:bodyPr spcFirstLastPara="1" wrap="square" lIns="91425" tIns="91425" rIns="91425" bIns="91425" anchor="ctr" anchorCtr="0">
            <a:noAutofit/>
          </a:bodyPr>
          <a:lstStyle/>
          <a:p>
            <a:endParaRPr dirty="0"/>
          </a:p>
        </p:txBody>
      </p:sp>
      <p:sp>
        <p:nvSpPr>
          <p:cNvPr id="59" name="Google Shape;59;p5"/>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endParaRPr dirty="0"/>
          </a:p>
        </p:txBody>
      </p:sp>
      <p:sp>
        <p:nvSpPr>
          <p:cNvPr id="60" name="Google Shape;60;p5"/>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61" name="Google Shape;61;p5"/>
          <p:cNvSpPr txBox="1">
            <a:spLocks noGrp="1"/>
          </p:cNvSpPr>
          <p:nvPr>
            <p:ph type="body" idx="1"/>
          </p:nvPr>
        </p:nvSpPr>
        <p:spPr>
          <a:xfrm>
            <a:off x="819150" y="1990725"/>
            <a:ext cx="3686100" cy="2448000"/>
          </a:xfrm>
          <a:prstGeom prst="rect">
            <a:avLst/>
          </a:prstGeom>
        </p:spPr>
        <p:txBody>
          <a:bodyPr spcFirstLastPara="1" wrap="square" lIns="91425" tIns="91425" rIns="91425" bIns="91425" anchor="t" anchorCtr="0"/>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62" name="Google Shape;62;p5"/>
          <p:cNvSpPr txBox="1">
            <a:spLocks noGrp="1"/>
          </p:cNvSpPr>
          <p:nvPr>
            <p:ph type="body" idx="2"/>
          </p:nvPr>
        </p:nvSpPr>
        <p:spPr>
          <a:xfrm>
            <a:off x="4638675" y="1990725"/>
            <a:ext cx="3686100" cy="2448000"/>
          </a:xfrm>
          <a:prstGeom prst="rect">
            <a:avLst/>
          </a:prstGeom>
        </p:spPr>
        <p:txBody>
          <a:bodyPr spcFirstLastPara="1" wrap="square" lIns="91425" tIns="91425" rIns="91425" bIns="91425" anchor="t" anchorCtr="0"/>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63" name="Google Shape;63;p5"/>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ru">
                <a:solidFill>
                  <a:srgbClr val="233A44"/>
                </a:solidFill>
              </a:rPr>
              <a:pPr/>
              <a:t>‹#›</a:t>
            </a:fld>
            <a:endParaRPr dirty="0">
              <a:solidFill>
                <a:srgbClr val="233A44"/>
              </a:solidFill>
            </a:endParaRPr>
          </a:p>
        </p:txBody>
      </p:sp>
    </p:spTree>
    <p:extLst>
      <p:ext uri="{BB962C8B-B14F-4D97-AF65-F5344CB8AC3E}">
        <p14:creationId xmlns:p14="http://schemas.microsoft.com/office/powerpoint/2010/main" val="3974544644"/>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matchingName="Title only" type="titleOnly">
  <p:cSld name="Title only">
    <p:bg>
      <p:bgPr>
        <a:solidFill>
          <a:schemeClr val="dk2"/>
        </a:solidFill>
        <a:effectLst/>
      </p:bgPr>
    </p:bg>
    <p:spTree>
      <p:nvGrpSpPr>
        <p:cNvPr id="1" name="Shape 64"/>
        <p:cNvGrpSpPr/>
        <p:nvPr/>
      </p:nvGrpSpPr>
      <p:grpSpPr>
        <a:xfrm>
          <a:off x="0" y="0"/>
          <a:ext cx="0" cy="0"/>
          <a:chOff x="0" y="0"/>
          <a:chExt cx="0" cy="0"/>
        </a:xfrm>
      </p:grpSpPr>
      <p:sp>
        <p:nvSpPr>
          <p:cNvPr id="65" name="Google Shape;65;p6"/>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endParaRPr dirty="0"/>
          </a:p>
        </p:txBody>
      </p:sp>
      <p:sp>
        <p:nvSpPr>
          <p:cNvPr id="66" name="Google Shape;66;p6"/>
          <p:cNvSpPr/>
          <p:nvPr/>
        </p:nvSpPr>
        <p:spPr>
          <a:xfrm>
            <a:off x="31" y="2824500"/>
            <a:ext cx="7370400" cy="2319000"/>
          </a:xfrm>
          <a:prstGeom prst="rtTriangle">
            <a:avLst/>
          </a:prstGeom>
          <a:solidFill>
            <a:schemeClr val="accent3"/>
          </a:solidFill>
          <a:ln>
            <a:noFill/>
          </a:ln>
        </p:spPr>
        <p:txBody>
          <a:bodyPr spcFirstLastPara="1" wrap="square" lIns="91425" tIns="91425" rIns="91425" bIns="91425" anchor="ctr" anchorCtr="0">
            <a:noAutofit/>
          </a:bodyPr>
          <a:lstStyle/>
          <a:p>
            <a:endParaRPr dirty="0"/>
          </a:p>
        </p:txBody>
      </p:sp>
      <p:sp>
        <p:nvSpPr>
          <p:cNvPr id="67" name="Google Shape;67;p6"/>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endParaRPr dirty="0"/>
          </a:p>
        </p:txBody>
      </p:sp>
      <p:sp>
        <p:nvSpPr>
          <p:cNvPr id="68" name="Google Shape;68;p6"/>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69" name="Google Shape;69;p6"/>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ru">
                <a:solidFill>
                  <a:srgbClr val="233A44"/>
                </a:solidFill>
              </a:rPr>
              <a:pPr/>
              <a:t>‹#›</a:t>
            </a:fld>
            <a:endParaRPr dirty="0">
              <a:solidFill>
                <a:srgbClr val="233A44"/>
              </a:solidFill>
            </a:endParaRPr>
          </a:p>
        </p:txBody>
      </p:sp>
    </p:spTree>
    <p:extLst>
      <p:ext uri="{BB962C8B-B14F-4D97-AF65-F5344CB8AC3E}">
        <p14:creationId xmlns:p14="http://schemas.microsoft.com/office/powerpoint/2010/main" val="4180036627"/>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matchingName="One column text">
  <p:cSld name="One column text">
    <p:bg>
      <p:bgPr>
        <a:solidFill>
          <a:schemeClr val="accent3"/>
        </a:solidFill>
        <a:effectLst/>
      </p:bgPr>
    </p:bg>
    <p:spTree>
      <p:nvGrpSpPr>
        <p:cNvPr id="1" name="Shape 70"/>
        <p:cNvGrpSpPr/>
        <p:nvPr/>
      </p:nvGrpSpPr>
      <p:grpSpPr>
        <a:xfrm>
          <a:off x="0" y="0"/>
          <a:ext cx="0" cy="0"/>
          <a:chOff x="0" y="0"/>
          <a:chExt cx="0" cy="0"/>
        </a:xfrm>
      </p:grpSpPr>
      <p:sp>
        <p:nvSpPr>
          <p:cNvPr id="71" name="Google Shape;71;p7"/>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endParaRPr dirty="0"/>
          </a:p>
        </p:txBody>
      </p:sp>
      <p:sp>
        <p:nvSpPr>
          <p:cNvPr id="72" name="Google Shape;72;p7"/>
          <p:cNvSpPr/>
          <p:nvPr/>
        </p:nvSpPr>
        <p:spPr>
          <a:xfrm>
            <a:off x="31" y="2824500"/>
            <a:ext cx="7370400" cy="2319000"/>
          </a:xfrm>
          <a:prstGeom prst="rtTriangle">
            <a:avLst/>
          </a:prstGeom>
          <a:solidFill>
            <a:schemeClr val="dk2"/>
          </a:solidFill>
          <a:ln>
            <a:noFill/>
          </a:ln>
        </p:spPr>
        <p:txBody>
          <a:bodyPr spcFirstLastPara="1" wrap="square" lIns="91425" tIns="91425" rIns="91425" bIns="91425" anchor="ctr" anchorCtr="0">
            <a:noAutofit/>
          </a:bodyPr>
          <a:lstStyle/>
          <a:p>
            <a:endParaRPr dirty="0"/>
          </a:p>
        </p:txBody>
      </p:sp>
      <p:sp>
        <p:nvSpPr>
          <p:cNvPr id="73" name="Google Shape;73;p7"/>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endParaRPr dirty="0"/>
          </a:p>
        </p:txBody>
      </p:sp>
      <p:sp>
        <p:nvSpPr>
          <p:cNvPr id="74" name="Google Shape;74;p7"/>
          <p:cNvSpPr txBox="1">
            <a:spLocks noGrp="1"/>
          </p:cNvSpPr>
          <p:nvPr>
            <p:ph type="title"/>
          </p:nvPr>
        </p:nvSpPr>
        <p:spPr>
          <a:xfrm>
            <a:off x="819150" y="845600"/>
            <a:ext cx="3709200" cy="1383000"/>
          </a:xfrm>
          <a:prstGeom prst="rect">
            <a:avLst/>
          </a:prstGeom>
        </p:spPr>
        <p:txBody>
          <a:bodyPr spcFirstLastPara="1" wrap="square" lIns="91425" tIns="91425" rIns="91425" bIns="91425" anchor="t" anchorCtr="0"/>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75" name="Google Shape;75;p7"/>
          <p:cNvSpPr txBox="1">
            <a:spLocks noGrp="1"/>
          </p:cNvSpPr>
          <p:nvPr>
            <p:ph type="body" idx="1"/>
          </p:nvPr>
        </p:nvSpPr>
        <p:spPr>
          <a:xfrm>
            <a:off x="830700" y="2319050"/>
            <a:ext cx="3709200" cy="2119800"/>
          </a:xfrm>
          <a:prstGeom prst="rect">
            <a:avLst/>
          </a:prstGeom>
        </p:spPr>
        <p:txBody>
          <a:bodyPr spcFirstLastPara="1" wrap="square" lIns="91425" tIns="91425" rIns="91425" bIns="91425" anchor="t" anchorCtr="0"/>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76" name="Google Shape;76;p7"/>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ru">
                <a:solidFill>
                  <a:srgbClr val="233A44"/>
                </a:solidFill>
              </a:rPr>
              <a:pPr/>
              <a:t>‹#›</a:t>
            </a:fld>
            <a:endParaRPr dirty="0">
              <a:solidFill>
                <a:srgbClr val="233A44"/>
              </a:solidFill>
            </a:endParaRPr>
          </a:p>
        </p:txBody>
      </p:sp>
    </p:spTree>
    <p:extLst>
      <p:ext uri="{BB962C8B-B14F-4D97-AF65-F5344CB8AC3E}">
        <p14:creationId xmlns:p14="http://schemas.microsoft.com/office/powerpoint/2010/main" val="2123183364"/>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matchingName="Main point">
  <p:cSld name="Main point">
    <p:bg>
      <p:bgPr>
        <a:solidFill>
          <a:schemeClr val="accent1"/>
        </a:solidFill>
        <a:effectLst/>
      </p:bgPr>
    </p:bg>
    <p:spTree>
      <p:nvGrpSpPr>
        <p:cNvPr id="1" name="Shape 77"/>
        <p:cNvGrpSpPr/>
        <p:nvPr/>
      </p:nvGrpSpPr>
      <p:grpSpPr>
        <a:xfrm>
          <a:off x="0" y="0"/>
          <a:ext cx="0" cy="0"/>
          <a:chOff x="0" y="0"/>
          <a:chExt cx="0" cy="0"/>
        </a:xfrm>
      </p:grpSpPr>
      <p:sp>
        <p:nvSpPr>
          <p:cNvPr id="78" name="Google Shape;78;p8"/>
          <p:cNvSpPr/>
          <p:nvPr/>
        </p:nvSpPr>
        <p:spPr>
          <a:xfrm>
            <a:off x="0" y="2823144"/>
            <a:ext cx="7369200" cy="2316900"/>
          </a:xfrm>
          <a:prstGeom prst="rtTriangle">
            <a:avLst/>
          </a:prstGeom>
          <a:solidFill>
            <a:schemeClr val="accent6"/>
          </a:solidFill>
          <a:ln>
            <a:noFill/>
          </a:ln>
        </p:spPr>
        <p:txBody>
          <a:bodyPr spcFirstLastPara="1" wrap="square" lIns="91425" tIns="91425" rIns="91425" bIns="91425" anchor="ctr" anchorCtr="0">
            <a:noAutofit/>
          </a:bodyPr>
          <a:lstStyle/>
          <a:p>
            <a:endParaRPr dirty="0"/>
          </a:p>
        </p:txBody>
      </p:sp>
      <p:sp>
        <p:nvSpPr>
          <p:cNvPr id="79" name="Google Shape;79;p8"/>
          <p:cNvSpPr/>
          <p:nvPr/>
        </p:nvSpPr>
        <p:spPr>
          <a:xfrm flipH="1">
            <a:off x="3583210" y="1554113"/>
            <a:ext cx="5560500" cy="3589500"/>
          </a:xfrm>
          <a:prstGeom prst="rtTriangle">
            <a:avLst/>
          </a:prstGeom>
          <a:solidFill>
            <a:schemeClr val="lt2"/>
          </a:solidFill>
          <a:ln>
            <a:noFill/>
          </a:ln>
        </p:spPr>
        <p:txBody>
          <a:bodyPr spcFirstLastPara="1" wrap="square" lIns="91425" tIns="91425" rIns="91425" bIns="91425" anchor="ctr" anchorCtr="0">
            <a:noAutofit/>
          </a:bodyPr>
          <a:lstStyle/>
          <a:p>
            <a:endParaRPr dirty="0"/>
          </a:p>
        </p:txBody>
      </p:sp>
      <p:grpSp>
        <p:nvGrpSpPr>
          <p:cNvPr id="80" name="Google Shape;80;p8"/>
          <p:cNvGrpSpPr/>
          <p:nvPr/>
        </p:nvGrpSpPr>
        <p:grpSpPr>
          <a:xfrm>
            <a:off x="255991" y="-118"/>
            <a:ext cx="2251347" cy="1043408"/>
            <a:chOff x="3961956" y="4383950"/>
            <a:chExt cx="1160548" cy="548700"/>
          </a:xfrm>
        </p:grpSpPr>
        <p:sp>
          <p:nvSpPr>
            <p:cNvPr id="81" name="Google Shape;81;p8"/>
            <p:cNvSpPr/>
            <p:nvPr/>
          </p:nvSpPr>
          <p:spPr>
            <a:xfrm>
              <a:off x="4224904" y="4383950"/>
              <a:ext cx="897600" cy="5487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endParaRPr dirty="0"/>
            </a:p>
          </p:txBody>
        </p:sp>
        <p:sp>
          <p:nvSpPr>
            <p:cNvPr id="82" name="Google Shape;82;p8"/>
            <p:cNvSpPr/>
            <p:nvPr/>
          </p:nvSpPr>
          <p:spPr>
            <a:xfrm>
              <a:off x="4093430" y="4383950"/>
              <a:ext cx="897600" cy="5487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endParaRPr dirty="0"/>
            </a:p>
          </p:txBody>
        </p:sp>
        <p:sp>
          <p:nvSpPr>
            <p:cNvPr id="83" name="Google Shape;83;p8"/>
            <p:cNvSpPr/>
            <p:nvPr/>
          </p:nvSpPr>
          <p:spPr>
            <a:xfrm>
              <a:off x="3961956" y="4383950"/>
              <a:ext cx="897600" cy="5487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endParaRPr dirty="0"/>
            </a:p>
          </p:txBody>
        </p:sp>
      </p:grpSp>
      <p:sp>
        <p:nvSpPr>
          <p:cNvPr id="84" name="Google Shape;84;p8"/>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endParaRPr dirty="0"/>
          </a:p>
        </p:txBody>
      </p:sp>
      <p:grpSp>
        <p:nvGrpSpPr>
          <p:cNvPr id="85" name="Google Shape;85;p8"/>
          <p:cNvGrpSpPr/>
          <p:nvPr/>
        </p:nvGrpSpPr>
        <p:grpSpPr>
          <a:xfrm>
            <a:off x="34934" y="4522125"/>
            <a:ext cx="1593306" cy="617072"/>
            <a:chOff x="6917201" y="0"/>
            <a:chExt cx="2227777" cy="863400"/>
          </a:xfrm>
        </p:grpSpPr>
        <p:sp>
          <p:nvSpPr>
            <p:cNvPr id="86" name="Google Shape;86;p8"/>
            <p:cNvSpPr/>
            <p:nvPr/>
          </p:nvSpPr>
          <p:spPr>
            <a:xfrm>
              <a:off x="7641677" y="0"/>
              <a:ext cx="1503300" cy="863400"/>
            </a:xfrm>
            <a:prstGeom prst="parallelogram">
              <a:avLst>
                <a:gd name="adj" fmla="val 158024"/>
              </a:avLst>
            </a:prstGeom>
            <a:solidFill>
              <a:schemeClr val="accent6"/>
            </a:solidFill>
            <a:ln>
              <a:noFill/>
            </a:ln>
          </p:spPr>
          <p:txBody>
            <a:bodyPr spcFirstLastPara="1" wrap="square" lIns="91425" tIns="91425" rIns="91425" bIns="91425" anchor="ctr" anchorCtr="0">
              <a:noAutofit/>
            </a:bodyPr>
            <a:lstStyle/>
            <a:p>
              <a:endParaRPr dirty="0"/>
            </a:p>
          </p:txBody>
        </p:sp>
        <p:sp>
          <p:nvSpPr>
            <p:cNvPr id="87" name="Google Shape;87;p8"/>
            <p:cNvSpPr/>
            <p:nvPr/>
          </p:nvSpPr>
          <p:spPr>
            <a:xfrm>
              <a:off x="7279439" y="0"/>
              <a:ext cx="1503300" cy="863400"/>
            </a:xfrm>
            <a:prstGeom prst="parallelogram">
              <a:avLst>
                <a:gd name="adj" fmla="val 158024"/>
              </a:avLst>
            </a:prstGeom>
            <a:solidFill>
              <a:schemeClr val="accent6"/>
            </a:solidFill>
            <a:ln>
              <a:noFill/>
            </a:ln>
          </p:spPr>
          <p:txBody>
            <a:bodyPr spcFirstLastPara="1" wrap="square" lIns="91425" tIns="91425" rIns="91425" bIns="91425" anchor="ctr" anchorCtr="0">
              <a:noAutofit/>
            </a:bodyPr>
            <a:lstStyle/>
            <a:p>
              <a:endParaRPr dirty="0"/>
            </a:p>
          </p:txBody>
        </p:sp>
        <p:sp>
          <p:nvSpPr>
            <p:cNvPr id="88" name="Google Shape;88;p8"/>
            <p:cNvSpPr/>
            <p:nvPr/>
          </p:nvSpPr>
          <p:spPr>
            <a:xfrm>
              <a:off x="6917201" y="0"/>
              <a:ext cx="1503300" cy="863400"/>
            </a:xfrm>
            <a:prstGeom prst="parallelogram">
              <a:avLst>
                <a:gd name="adj" fmla="val 158024"/>
              </a:avLst>
            </a:prstGeom>
            <a:solidFill>
              <a:schemeClr val="accent6"/>
            </a:solidFill>
            <a:ln>
              <a:noFill/>
            </a:ln>
          </p:spPr>
          <p:txBody>
            <a:bodyPr spcFirstLastPara="1" wrap="square" lIns="91425" tIns="91425" rIns="91425" bIns="91425" anchor="ctr" anchorCtr="0">
              <a:noAutofit/>
            </a:bodyPr>
            <a:lstStyle/>
            <a:p>
              <a:endParaRPr dirty="0"/>
            </a:p>
          </p:txBody>
        </p:sp>
      </p:grpSp>
      <p:grpSp>
        <p:nvGrpSpPr>
          <p:cNvPr id="89" name="Google Shape;89;p8"/>
          <p:cNvGrpSpPr/>
          <p:nvPr/>
        </p:nvGrpSpPr>
        <p:grpSpPr>
          <a:xfrm>
            <a:off x="5886353" y="1243"/>
            <a:ext cx="3257455" cy="1261514"/>
            <a:chOff x="6917201" y="0"/>
            <a:chExt cx="2227777" cy="863400"/>
          </a:xfrm>
        </p:grpSpPr>
        <p:sp>
          <p:nvSpPr>
            <p:cNvPr id="90" name="Google Shape;90;p8"/>
            <p:cNvSpPr/>
            <p:nvPr/>
          </p:nvSpPr>
          <p:spPr>
            <a:xfrm>
              <a:off x="7641677"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endParaRPr dirty="0"/>
            </a:p>
          </p:txBody>
        </p:sp>
        <p:sp>
          <p:nvSpPr>
            <p:cNvPr id="91" name="Google Shape;91;p8"/>
            <p:cNvSpPr/>
            <p:nvPr/>
          </p:nvSpPr>
          <p:spPr>
            <a:xfrm>
              <a:off x="7279439"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endParaRPr dirty="0"/>
            </a:p>
          </p:txBody>
        </p:sp>
        <p:sp>
          <p:nvSpPr>
            <p:cNvPr id="92" name="Google Shape;92;p8"/>
            <p:cNvSpPr/>
            <p:nvPr/>
          </p:nvSpPr>
          <p:spPr>
            <a:xfrm>
              <a:off x="6917201"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endParaRPr dirty="0"/>
            </a:p>
          </p:txBody>
        </p:sp>
      </p:grpSp>
      <p:sp>
        <p:nvSpPr>
          <p:cNvPr id="93" name="Google Shape;93;p8"/>
          <p:cNvSpPr txBox="1">
            <a:spLocks noGrp="1"/>
          </p:cNvSpPr>
          <p:nvPr>
            <p:ph type="title"/>
          </p:nvPr>
        </p:nvSpPr>
        <p:spPr>
          <a:xfrm>
            <a:off x="1393929" y="1301146"/>
            <a:ext cx="6366900" cy="2539200"/>
          </a:xfrm>
          <a:prstGeom prst="rect">
            <a:avLst/>
          </a:prstGeom>
        </p:spPr>
        <p:txBody>
          <a:bodyPr spcFirstLastPara="1" wrap="square" lIns="91425" tIns="91425" rIns="91425" bIns="91425" anchor="ctr" anchorCtr="0"/>
          <a:lstStyle>
            <a:lvl1pPr lvl="0" algn="ctr">
              <a:spcBef>
                <a:spcPts val="0"/>
              </a:spcBef>
              <a:spcAft>
                <a:spcPts val="0"/>
              </a:spcAft>
              <a:buSzPts val="3200"/>
              <a:buNone/>
              <a:defRPr sz="3200"/>
            </a:lvl1pPr>
            <a:lvl2pPr lvl="1" algn="ctr">
              <a:spcBef>
                <a:spcPts val="0"/>
              </a:spcBef>
              <a:spcAft>
                <a:spcPts val="0"/>
              </a:spcAft>
              <a:buSzPts val="3200"/>
              <a:buNone/>
              <a:defRPr sz="3200"/>
            </a:lvl2pPr>
            <a:lvl3pPr lvl="2" algn="ctr">
              <a:spcBef>
                <a:spcPts val="0"/>
              </a:spcBef>
              <a:spcAft>
                <a:spcPts val="0"/>
              </a:spcAft>
              <a:buSzPts val="3200"/>
              <a:buNone/>
              <a:defRPr sz="3200"/>
            </a:lvl3pPr>
            <a:lvl4pPr lvl="3" algn="ctr">
              <a:spcBef>
                <a:spcPts val="0"/>
              </a:spcBef>
              <a:spcAft>
                <a:spcPts val="0"/>
              </a:spcAft>
              <a:buSzPts val="3200"/>
              <a:buNone/>
              <a:defRPr sz="3200"/>
            </a:lvl4pPr>
            <a:lvl5pPr lvl="4" algn="ctr">
              <a:spcBef>
                <a:spcPts val="0"/>
              </a:spcBef>
              <a:spcAft>
                <a:spcPts val="0"/>
              </a:spcAft>
              <a:buSzPts val="3200"/>
              <a:buNone/>
              <a:defRPr sz="3200"/>
            </a:lvl5pPr>
            <a:lvl6pPr lvl="5" algn="ctr">
              <a:spcBef>
                <a:spcPts val="0"/>
              </a:spcBef>
              <a:spcAft>
                <a:spcPts val="0"/>
              </a:spcAft>
              <a:buSzPts val="3200"/>
              <a:buNone/>
              <a:defRPr sz="3200"/>
            </a:lvl6pPr>
            <a:lvl7pPr lvl="6" algn="ctr">
              <a:spcBef>
                <a:spcPts val="0"/>
              </a:spcBef>
              <a:spcAft>
                <a:spcPts val="0"/>
              </a:spcAft>
              <a:buSzPts val="3200"/>
              <a:buNone/>
              <a:defRPr sz="3200"/>
            </a:lvl7pPr>
            <a:lvl8pPr lvl="7" algn="ctr">
              <a:spcBef>
                <a:spcPts val="0"/>
              </a:spcBef>
              <a:spcAft>
                <a:spcPts val="0"/>
              </a:spcAft>
              <a:buSzPts val="3200"/>
              <a:buNone/>
              <a:defRPr sz="3200"/>
            </a:lvl8pPr>
            <a:lvl9pPr lvl="8" algn="ctr">
              <a:spcBef>
                <a:spcPts val="0"/>
              </a:spcBef>
              <a:spcAft>
                <a:spcPts val="0"/>
              </a:spcAft>
              <a:buSzPts val="3200"/>
              <a:buNone/>
              <a:defRPr sz="3200"/>
            </a:lvl9pPr>
          </a:lstStyle>
          <a:p>
            <a:endParaRPr/>
          </a:p>
        </p:txBody>
      </p:sp>
      <p:sp>
        <p:nvSpPr>
          <p:cNvPr id="94" name="Google Shape;94;p8"/>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ru">
                <a:solidFill>
                  <a:srgbClr val="233A44"/>
                </a:solidFill>
              </a:rPr>
              <a:pPr/>
              <a:t>‹#›</a:t>
            </a:fld>
            <a:endParaRPr dirty="0">
              <a:solidFill>
                <a:srgbClr val="233A44"/>
              </a:solidFill>
            </a:endParaRPr>
          </a:p>
        </p:txBody>
      </p:sp>
    </p:spTree>
    <p:extLst>
      <p:ext uri="{BB962C8B-B14F-4D97-AF65-F5344CB8AC3E}">
        <p14:creationId xmlns:p14="http://schemas.microsoft.com/office/powerpoint/2010/main" val="21721044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bg>
      <p:bgPr>
        <a:solidFill>
          <a:schemeClr val="accent3"/>
        </a:solidFill>
        <a:effectLst/>
      </p:bgPr>
    </p:bg>
    <p:spTree>
      <p:nvGrpSpPr>
        <p:cNvPr id="1" name="Shape 44"/>
        <p:cNvGrpSpPr/>
        <p:nvPr/>
      </p:nvGrpSpPr>
      <p:grpSpPr>
        <a:xfrm>
          <a:off x="0" y="0"/>
          <a:ext cx="0" cy="0"/>
          <a:chOff x="0" y="0"/>
          <a:chExt cx="0" cy="0"/>
        </a:xfrm>
      </p:grpSpPr>
      <p:sp>
        <p:nvSpPr>
          <p:cNvPr id="45" name="Google Shape;45;p4"/>
          <p:cNvSpPr/>
          <p:nvPr/>
        </p:nvSpPr>
        <p:spPr>
          <a:xfrm flipH="1">
            <a:off x="4757100" y="2309400"/>
            <a:ext cx="4386900" cy="2834100"/>
          </a:xfrm>
          <a:prstGeom prst="rtTriangle">
            <a:avLst/>
          </a:prstGeom>
          <a:solidFill>
            <a:schemeClr val="dk1"/>
          </a:solidFill>
          <a:ln>
            <a:noFill/>
          </a:ln>
        </p:spPr>
        <p:txBody>
          <a:bodyPr spcFirstLastPara="1" wrap="square" lIns="91425" tIns="91425" rIns="91425" bIns="91425" anchor="ctr" anchorCtr="0">
            <a:noAutofit/>
          </a:bodyPr>
          <a:lstStyle/>
          <a:p>
            <a:pPr>
              <a:buSzPts val="1400"/>
            </a:pPr>
            <a:endParaRPr/>
          </a:p>
        </p:txBody>
      </p:sp>
      <p:grpSp>
        <p:nvGrpSpPr>
          <p:cNvPr id="46" name="Google Shape;46;p4"/>
          <p:cNvGrpSpPr/>
          <p:nvPr/>
        </p:nvGrpSpPr>
        <p:grpSpPr>
          <a:xfrm>
            <a:off x="5594190" y="3961115"/>
            <a:ext cx="2910144" cy="1182340"/>
            <a:chOff x="6917201" y="0"/>
            <a:chExt cx="2227777" cy="863400"/>
          </a:xfrm>
        </p:grpSpPr>
        <p:sp>
          <p:nvSpPr>
            <p:cNvPr id="47" name="Google Shape;47;p4"/>
            <p:cNvSpPr/>
            <p:nvPr/>
          </p:nvSpPr>
          <p:spPr>
            <a:xfrm>
              <a:off x="7641677"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a:buSzPts val="1400"/>
              </a:pPr>
              <a:endParaRPr/>
            </a:p>
          </p:txBody>
        </p:sp>
        <p:sp>
          <p:nvSpPr>
            <p:cNvPr id="48" name="Google Shape;48;p4"/>
            <p:cNvSpPr/>
            <p:nvPr/>
          </p:nvSpPr>
          <p:spPr>
            <a:xfrm>
              <a:off x="7279439"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a:buSzPts val="1400"/>
              </a:pPr>
              <a:endParaRPr/>
            </a:p>
          </p:txBody>
        </p:sp>
        <p:sp>
          <p:nvSpPr>
            <p:cNvPr id="49" name="Google Shape;49;p4"/>
            <p:cNvSpPr/>
            <p:nvPr/>
          </p:nvSpPr>
          <p:spPr>
            <a:xfrm>
              <a:off x="6917201"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a:buSzPts val="1400"/>
              </a:pPr>
              <a:endParaRPr/>
            </a:p>
          </p:txBody>
        </p:sp>
      </p:grpSp>
      <p:grpSp>
        <p:nvGrpSpPr>
          <p:cNvPr id="50" name="Google Shape;50;p4"/>
          <p:cNvGrpSpPr/>
          <p:nvPr/>
        </p:nvGrpSpPr>
        <p:grpSpPr>
          <a:xfrm>
            <a:off x="199149" y="2"/>
            <a:ext cx="2795413" cy="1083308"/>
            <a:chOff x="6917201" y="0"/>
            <a:chExt cx="2227777" cy="863400"/>
          </a:xfrm>
        </p:grpSpPr>
        <p:sp>
          <p:nvSpPr>
            <p:cNvPr id="51" name="Google Shape;51;p4"/>
            <p:cNvSpPr/>
            <p:nvPr/>
          </p:nvSpPr>
          <p:spPr>
            <a:xfrm>
              <a:off x="7641677"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a:buSzPts val="1400"/>
              </a:pPr>
              <a:endParaRPr/>
            </a:p>
          </p:txBody>
        </p:sp>
        <p:sp>
          <p:nvSpPr>
            <p:cNvPr id="52" name="Google Shape;52;p4"/>
            <p:cNvSpPr/>
            <p:nvPr/>
          </p:nvSpPr>
          <p:spPr>
            <a:xfrm>
              <a:off x="7279439"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a:buSzPts val="1400"/>
              </a:pPr>
              <a:endParaRPr/>
            </a:p>
          </p:txBody>
        </p:sp>
        <p:sp>
          <p:nvSpPr>
            <p:cNvPr id="53" name="Google Shape;53;p4"/>
            <p:cNvSpPr/>
            <p:nvPr/>
          </p:nvSpPr>
          <p:spPr>
            <a:xfrm>
              <a:off x="6917201"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a:buSzPts val="1400"/>
              </a:pPr>
              <a:endParaRPr/>
            </a:p>
          </p:txBody>
        </p:sp>
      </p:grpSp>
      <p:sp>
        <p:nvSpPr>
          <p:cNvPr id="54" name="Google Shape;54;p4"/>
          <p:cNvSpPr txBox="1">
            <a:spLocks noGrp="1"/>
          </p:cNvSpPr>
          <p:nvPr>
            <p:ph type="title"/>
          </p:nvPr>
        </p:nvSpPr>
        <p:spPr>
          <a:xfrm>
            <a:off x="1888684" y="1746100"/>
            <a:ext cx="5377500" cy="164610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chemeClr val="dk2"/>
              </a:buClr>
              <a:buSzPts val="3200"/>
              <a:buFont typeface="Nunito"/>
              <a:buNone/>
              <a:defRPr sz="3200" b="0" i="0" u="none" strike="noStrike" cap="none">
                <a:solidFill>
                  <a:schemeClr val="dk2"/>
                </a:solidFill>
                <a:latin typeface="Nunito"/>
                <a:ea typeface="Nunito"/>
                <a:cs typeface="Nunito"/>
                <a:sym typeface="Nunito"/>
              </a:defRPr>
            </a:lvl1pPr>
            <a:lvl2pPr marR="0" lvl="1" algn="ctr" rtl="0">
              <a:lnSpc>
                <a:spcPct val="100000"/>
              </a:lnSpc>
              <a:spcBef>
                <a:spcPts val="0"/>
              </a:spcBef>
              <a:spcAft>
                <a:spcPts val="0"/>
              </a:spcAft>
              <a:buClr>
                <a:schemeClr val="dk2"/>
              </a:buClr>
              <a:buSzPts val="3200"/>
              <a:buFont typeface="Nunito"/>
              <a:buNone/>
              <a:defRPr sz="3200" b="0" i="0" u="none" strike="noStrike" cap="none">
                <a:solidFill>
                  <a:schemeClr val="dk2"/>
                </a:solidFill>
                <a:latin typeface="Nunito"/>
                <a:ea typeface="Nunito"/>
                <a:cs typeface="Nunito"/>
                <a:sym typeface="Nunito"/>
              </a:defRPr>
            </a:lvl2pPr>
            <a:lvl3pPr marR="0" lvl="2" algn="ctr" rtl="0">
              <a:lnSpc>
                <a:spcPct val="100000"/>
              </a:lnSpc>
              <a:spcBef>
                <a:spcPts val="0"/>
              </a:spcBef>
              <a:spcAft>
                <a:spcPts val="0"/>
              </a:spcAft>
              <a:buClr>
                <a:schemeClr val="dk2"/>
              </a:buClr>
              <a:buSzPts val="3200"/>
              <a:buFont typeface="Nunito"/>
              <a:buNone/>
              <a:defRPr sz="3200" b="0" i="0" u="none" strike="noStrike" cap="none">
                <a:solidFill>
                  <a:schemeClr val="dk2"/>
                </a:solidFill>
                <a:latin typeface="Nunito"/>
                <a:ea typeface="Nunito"/>
                <a:cs typeface="Nunito"/>
                <a:sym typeface="Nunito"/>
              </a:defRPr>
            </a:lvl3pPr>
            <a:lvl4pPr marR="0" lvl="3" algn="ctr" rtl="0">
              <a:lnSpc>
                <a:spcPct val="100000"/>
              </a:lnSpc>
              <a:spcBef>
                <a:spcPts val="0"/>
              </a:spcBef>
              <a:spcAft>
                <a:spcPts val="0"/>
              </a:spcAft>
              <a:buClr>
                <a:schemeClr val="dk2"/>
              </a:buClr>
              <a:buSzPts val="3200"/>
              <a:buFont typeface="Nunito"/>
              <a:buNone/>
              <a:defRPr sz="3200" b="0" i="0" u="none" strike="noStrike" cap="none">
                <a:solidFill>
                  <a:schemeClr val="dk2"/>
                </a:solidFill>
                <a:latin typeface="Nunito"/>
                <a:ea typeface="Nunito"/>
                <a:cs typeface="Nunito"/>
                <a:sym typeface="Nunito"/>
              </a:defRPr>
            </a:lvl4pPr>
            <a:lvl5pPr marR="0" lvl="4" algn="ctr" rtl="0">
              <a:lnSpc>
                <a:spcPct val="100000"/>
              </a:lnSpc>
              <a:spcBef>
                <a:spcPts val="0"/>
              </a:spcBef>
              <a:spcAft>
                <a:spcPts val="0"/>
              </a:spcAft>
              <a:buClr>
                <a:schemeClr val="dk2"/>
              </a:buClr>
              <a:buSzPts val="3200"/>
              <a:buFont typeface="Nunito"/>
              <a:buNone/>
              <a:defRPr sz="3200" b="0" i="0" u="none" strike="noStrike" cap="none">
                <a:solidFill>
                  <a:schemeClr val="dk2"/>
                </a:solidFill>
                <a:latin typeface="Nunito"/>
                <a:ea typeface="Nunito"/>
                <a:cs typeface="Nunito"/>
                <a:sym typeface="Nunito"/>
              </a:defRPr>
            </a:lvl5pPr>
            <a:lvl6pPr marR="0" lvl="5" algn="ctr" rtl="0">
              <a:lnSpc>
                <a:spcPct val="100000"/>
              </a:lnSpc>
              <a:spcBef>
                <a:spcPts val="0"/>
              </a:spcBef>
              <a:spcAft>
                <a:spcPts val="0"/>
              </a:spcAft>
              <a:buClr>
                <a:schemeClr val="dk2"/>
              </a:buClr>
              <a:buSzPts val="3200"/>
              <a:buFont typeface="Nunito"/>
              <a:buNone/>
              <a:defRPr sz="3200" b="0" i="0" u="none" strike="noStrike" cap="none">
                <a:solidFill>
                  <a:schemeClr val="dk2"/>
                </a:solidFill>
                <a:latin typeface="Nunito"/>
                <a:ea typeface="Nunito"/>
                <a:cs typeface="Nunito"/>
                <a:sym typeface="Nunito"/>
              </a:defRPr>
            </a:lvl6pPr>
            <a:lvl7pPr marR="0" lvl="6" algn="ctr" rtl="0">
              <a:lnSpc>
                <a:spcPct val="100000"/>
              </a:lnSpc>
              <a:spcBef>
                <a:spcPts val="0"/>
              </a:spcBef>
              <a:spcAft>
                <a:spcPts val="0"/>
              </a:spcAft>
              <a:buClr>
                <a:schemeClr val="dk2"/>
              </a:buClr>
              <a:buSzPts val="3200"/>
              <a:buFont typeface="Nunito"/>
              <a:buNone/>
              <a:defRPr sz="3200" b="0" i="0" u="none" strike="noStrike" cap="none">
                <a:solidFill>
                  <a:schemeClr val="dk2"/>
                </a:solidFill>
                <a:latin typeface="Nunito"/>
                <a:ea typeface="Nunito"/>
                <a:cs typeface="Nunito"/>
                <a:sym typeface="Nunito"/>
              </a:defRPr>
            </a:lvl7pPr>
            <a:lvl8pPr marR="0" lvl="7" algn="ctr" rtl="0">
              <a:lnSpc>
                <a:spcPct val="100000"/>
              </a:lnSpc>
              <a:spcBef>
                <a:spcPts val="0"/>
              </a:spcBef>
              <a:spcAft>
                <a:spcPts val="0"/>
              </a:spcAft>
              <a:buClr>
                <a:schemeClr val="dk2"/>
              </a:buClr>
              <a:buSzPts val="3200"/>
              <a:buFont typeface="Nunito"/>
              <a:buNone/>
              <a:defRPr sz="3200" b="0" i="0" u="none" strike="noStrike" cap="none">
                <a:solidFill>
                  <a:schemeClr val="dk2"/>
                </a:solidFill>
                <a:latin typeface="Nunito"/>
                <a:ea typeface="Nunito"/>
                <a:cs typeface="Nunito"/>
                <a:sym typeface="Nunito"/>
              </a:defRPr>
            </a:lvl8pPr>
            <a:lvl9pPr marR="0" lvl="8" algn="ctr" rtl="0">
              <a:lnSpc>
                <a:spcPct val="100000"/>
              </a:lnSpc>
              <a:spcBef>
                <a:spcPts val="0"/>
              </a:spcBef>
              <a:spcAft>
                <a:spcPts val="0"/>
              </a:spcAft>
              <a:buClr>
                <a:schemeClr val="dk2"/>
              </a:buClr>
              <a:buSzPts val="3200"/>
              <a:buFont typeface="Nunito"/>
              <a:buNone/>
              <a:defRPr sz="3200" b="0" i="0" u="none" strike="noStrike" cap="none">
                <a:solidFill>
                  <a:schemeClr val="dk2"/>
                </a:solidFill>
                <a:latin typeface="Nunito"/>
                <a:ea typeface="Nunito"/>
                <a:cs typeface="Nunito"/>
                <a:sym typeface="Nunito"/>
              </a:defRPr>
            </a:lvl9pPr>
          </a:lstStyle>
          <a:p>
            <a:endParaRPr/>
          </a:p>
        </p:txBody>
      </p:sp>
      <p:sp>
        <p:nvSpPr>
          <p:cNvPr id="55" name="Google Shape;55;p4"/>
          <p:cNvSpPr txBox="1">
            <a:spLocks noGrp="1"/>
          </p:cNvSpPr>
          <p:nvPr>
            <p:ph type="sldNum" idx="12"/>
          </p:nvPr>
        </p:nvSpPr>
        <p:spPr>
          <a:xfrm>
            <a:off x="8390734" y="4543668"/>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9pPr>
          </a:lstStyle>
          <a:p>
            <a:fld id="{00000000-1234-1234-1234-123412341234}" type="slidenum">
              <a:rPr lang="ru">
                <a:solidFill>
                  <a:srgbClr val="233A44"/>
                </a:solidFill>
              </a:rPr>
              <a:pPr/>
              <a:t>‹#›</a:t>
            </a:fld>
            <a:endParaRPr>
              <a:solidFill>
                <a:srgbClr val="233A44"/>
              </a:solidFill>
            </a:endParaRPr>
          </a:p>
        </p:txBody>
      </p:sp>
    </p:spTree>
    <p:extLst>
      <p:ext uri="{BB962C8B-B14F-4D97-AF65-F5344CB8AC3E}">
        <p14:creationId xmlns:p14="http://schemas.microsoft.com/office/powerpoint/2010/main" val="1948965625"/>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bg>
      <p:bgPr>
        <a:solidFill>
          <a:schemeClr val="dk2"/>
        </a:solidFill>
        <a:effectLst/>
      </p:bgPr>
    </p:bg>
    <p:spTree>
      <p:nvGrpSpPr>
        <p:cNvPr id="1" name="Shape 95"/>
        <p:cNvGrpSpPr/>
        <p:nvPr/>
      </p:nvGrpSpPr>
      <p:grpSpPr>
        <a:xfrm>
          <a:off x="0" y="0"/>
          <a:ext cx="0" cy="0"/>
          <a:chOff x="0" y="0"/>
          <a:chExt cx="0" cy="0"/>
        </a:xfrm>
      </p:grpSpPr>
      <p:sp>
        <p:nvSpPr>
          <p:cNvPr id="96" name="Google Shape;96;p9"/>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endParaRPr dirty="0"/>
          </a:p>
        </p:txBody>
      </p:sp>
      <p:sp>
        <p:nvSpPr>
          <p:cNvPr id="97" name="Google Shape;97;p9"/>
          <p:cNvSpPr/>
          <p:nvPr/>
        </p:nvSpPr>
        <p:spPr>
          <a:xfrm>
            <a:off x="31" y="2824500"/>
            <a:ext cx="7370400" cy="2319000"/>
          </a:xfrm>
          <a:prstGeom prst="rtTriangle">
            <a:avLst/>
          </a:prstGeom>
          <a:solidFill>
            <a:schemeClr val="accent3"/>
          </a:solidFill>
          <a:ln>
            <a:noFill/>
          </a:ln>
        </p:spPr>
        <p:txBody>
          <a:bodyPr spcFirstLastPara="1" wrap="square" lIns="91425" tIns="91425" rIns="91425" bIns="91425" anchor="ctr" anchorCtr="0">
            <a:noAutofit/>
          </a:bodyPr>
          <a:lstStyle/>
          <a:p>
            <a:endParaRPr dirty="0"/>
          </a:p>
        </p:txBody>
      </p:sp>
      <p:sp>
        <p:nvSpPr>
          <p:cNvPr id="98" name="Google Shape;98;p9"/>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endParaRPr dirty="0"/>
          </a:p>
        </p:txBody>
      </p:sp>
      <p:sp>
        <p:nvSpPr>
          <p:cNvPr id="99" name="Google Shape;99;p9"/>
          <p:cNvSpPr txBox="1">
            <a:spLocks noGrp="1"/>
          </p:cNvSpPr>
          <p:nvPr>
            <p:ph type="title"/>
          </p:nvPr>
        </p:nvSpPr>
        <p:spPr>
          <a:xfrm>
            <a:off x="819150" y="845600"/>
            <a:ext cx="6424200" cy="705000"/>
          </a:xfrm>
          <a:prstGeom prst="rect">
            <a:avLst/>
          </a:prstGeom>
        </p:spPr>
        <p:txBody>
          <a:bodyPr spcFirstLastPara="1" wrap="square" lIns="91425" tIns="91425" rIns="91425" bIns="91425" anchor="t" anchorCtr="0"/>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100" name="Google Shape;100;p9"/>
          <p:cNvSpPr txBox="1">
            <a:spLocks noGrp="1"/>
          </p:cNvSpPr>
          <p:nvPr>
            <p:ph type="subTitle" idx="1"/>
          </p:nvPr>
        </p:nvSpPr>
        <p:spPr>
          <a:xfrm>
            <a:off x="819150" y="1550700"/>
            <a:ext cx="5859900" cy="393600"/>
          </a:xfrm>
          <a:prstGeom prst="rect">
            <a:avLst/>
          </a:prstGeom>
        </p:spPr>
        <p:txBody>
          <a:bodyPr spcFirstLastPara="1" wrap="square" lIns="91425" tIns="91425" rIns="91425" bIns="91425" anchor="t" anchorCtr="0"/>
          <a:lstStyle>
            <a:lvl1pPr lvl="0">
              <a:lnSpc>
                <a:spcPct val="100000"/>
              </a:lnSpc>
              <a:spcBef>
                <a:spcPts val="0"/>
              </a:spcBef>
              <a:spcAft>
                <a:spcPts val="0"/>
              </a:spcAft>
              <a:buClr>
                <a:schemeClr val="lt1"/>
              </a:buClr>
              <a:buSzPts val="1600"/>
              <a:buNone/>
              <a:defRPr sz="1600">
                <a:solidFill>
                  <a:schemeClr val="lt1"/>
                </a:solidFill>
              </a:defRPr>
            </a:lvl1pPr>
            <a:lvl2pPr lvl="1">
              <a:lnSpc>
                <a:spcPct val="100000"/>
              </a:lnSpc>
              <a:spcBef>
                <a:spcPts val="0"/>
              </a:spcBef>
              <a:spcAft>
                <a:spcPts val="0"/>
              </a:spcAft>
              <a:buClr>
                <a:schemeClr val="lt1"/>
              </a:buClr>
              <a:buSzPts val="1600"/>
              <a:buNone/>
              <a:defRPr sz="1600">
                <a:solidFill>
                  <a:schemeClr val="lt1"/>
                </a:solidFill>
              </a:defRPr>
            </a:lvl2pPr>
            <a:lvl3pPr lvl="2">
              <a:lnSpc>
                <a:spcPct val="100000"/>
              </a:lnSpc>
              <a:spcBef>
                <a:spcPts val="0"/>
              </a:spcBef>
              <a:spcAft>
                <a:spcPts val="0"/>
              </a:spcAft>
              <a:buClr>
                <a:schemeClr val="lt1"/>
              </a:buClr>
              <a:buSzPts val="1600"/>
              <a:buNone/>
              <a:defRPr sz="1600">
                <a:solidFill>
                  <a:schemeClr val="lt1"/>
                </a:solidFill>
              </a:defRPr>
            </a:lvl3pPr>
            <a:lvl4pPr lvl="3">
              <a:lnSpc>
                <a:spcPct val="100000"/>
              </a:lnSpc>
              <a:spcBef>
                <a:spcPts val="0"/>
              </a:spcBef>
              <a:spcAft>
                <a:spcPts val="0"/>
              </a:spcAft>
              <a:buClr>
                <a:schemeClr val="lt1"/>
              </a:buClr>
              <a:buSzPts val="1600"/>
              <a:buNone/>
              <a:defRPr sz="1600">
                <a:solidFill>
                  <a:schemeClr val="lt1"/>
                </a:solidFill>
              </a:defRPr>
            </a:lvl4pPr>
            <a:lvl5pPr lvl="4">
              <a:lnSpc>
                <a:spcPct val="100000"/>
              </a:lnSpc>
              <a:spcBef>
                <a:spcPts val="0"/>
              </a:spcBef>
              <a:spcAft>
                <a:spcPts val="0"/>
              </a:spcAft>
              <a:buClr>
                <a:schemeClr val="lt1"/>
              </a:buClr>
              <a:buSzPts val="1600"/>
              <a:buNone/>
              <a:defRPr sz="1600">
                <a:solidFill>
                  <a:schemeClr val="lt1"/>
                </a:solidFill>
              </a:defRPr>
            </a:lvl5pPr>
            <a:lvl6pPr lvl="5">
              <a:lnSpc>
                <a:spcPct val="100000"/>
              </a:lnSpc>
              <a:spcBef>
                <a:spcPts val="0"/>
              </a:spcBef>
              <a:spcAft>
                <a:spcPts val="0"/>
              </a:spcAft>
              <a:buClr>
                <a:schemeClr val="lt1"/>
              </a:buClr>
              <a:buSzPts val="1600"/>
              <a:buNone/>
              <a:defRPr sz="1600">
                <a:solidFill>
                  <a:schemeClr val="lt1"/>
                </a:solidFill>
              </a:defRPr>
            </a:lvl6pPr>
            <a:lvl7pPr lvl="6">
              <a:lnSpc>
                <a:spcPct val="100000"/>
              </a:lnSpc>
              <a:spcBef>
                <a:spcPts val="0"/>
              </a:spcBef>
              <a:spcAft>
                <a:spcPts val="0"/>
              </a:spcAft>
              <a:buClr>
                <a:schemeClr val="lt1"/>
              </a:buClr>
              <a:buSzPts val="1600"/>
              <a:buNone/>
              <a:defRPr sz="1600">
                <a:solidFill>
                  <a:schemeClr val="lt1"/>
                </a:solidFill>
              </a:defRPr>
            </a:lvl7pPr>
            <a:lvl8pPr lvl="7">
              <a:lnSpc>
                <a:spcPct val="100000"/>
              </a:lnSpc>
              <a:spcBef>
                <a:spcPts val="0"/>
              </a:spcBef>
              <a:spcAft>
                <a:spcPts val="0"/>
              </a:spcAft>
              <a:buClr>
                <a:schemeClr val="lt1"/>
              </a:buClr>
              <a:buSzPts val="1600"/>
              <a:buNone/>
              <a:defRPr sz="1600">
                <a:solidFill>
                  <a:schemeClr val="lt1"/>
                </a:solidFill>
              </a:defRPr>
            </a:lvl8pPr>
            <a:lvl9pPr lvl="8">
              <a:lnSpc>
                <a:spcPct val="100000"/>
              </a:lnSpc>
              <a:spcBef>
                <a:spcPts val="0"/>
              </a:spcBef>
              <a:spcAft>
                <a:spcPts val="0"/>
              </a:spcAft>
              <a:buClr>
                <a:schemeClr val="lt1"/>
              </a:buClr>
              <a:buSzPts val="1600"/>
              <a:buNone/>
              <a:defRPr sz="1600">
                <a:solidFill>
                  <a:schemeClr val="lt1"/>
                </a:solidFill>
              </a:defRPr>
            </a:lvl9pPr>
          </a:lstStyle>
          <a:p>
            <a:endParaRPr/>
          </a:p>
        </p:txBody>
      </p:sp>
      <p:sp>
        <p:nvSpPr>
          <p:cNvPr id="101" name="Google Shape;101;p9"/>
          <p:cNvSpPr txBox="1">
            <a:spLocks noGrp="1"/>
          </p:cNvSpPr>
          <p:nvPr>
            <p:ph type="body" idx="2"/>
          </p:nvPr>
        </p:nvSpPr>
        <p:spPr>
          <a:xfrm>
            <a:off x="819150" y="2467050"/>
            <a:ext cx="5859900" cy="2095500"/>
          </a:xfrm>
          <a:prstGeom prst="rect">
            <a:avLst/>
          </a:prstGeom>
        </p:spPr>
        <p:txBody>
          <a:bodyPr spcFirstLastPara="1" wrap="square" lIns="91425" tIns="91425" rIns="91425" bIns="91425" anchor="t" anchorCtr="0"/>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102" name="Google Shape;102;p9"/>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ru">
                <a:solidFill>
                  <a:srgbClr val="233A44"/>
                </a:solidFill>
              </a:rPr>
              <a:pPr/>
              <a:t>‹#›</a:t>
            </a:fld>
            <a:endParaRPr dirty="0">
              <a:solidFill>
                <a:srgbClr val="233A44"/>
              </a:solidFill>
            </a:endParaRPr>
          </a:p>
        </p:txBody>
      </p:sp>
    </p:spTree>
    <p:extLst>
      <p:ext uri="{BB962C8B-B14F-4D97-AF65-F5344CB8AC3E}">
        <p14:creationId xmlns:p14="http://schemas.microsoft.com/office/powerpoint/2010/main" val="106723877"/>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matchingName="Caption">
  <p:cSld name="Caption">
    <p:bg>
      <p:bgPr>
        <a:solidFill>
          <a:schemeClr val="accent1"/>
        </a:solidFill>
        <a:effectLst/>
      </p:bgPr>
    </p:bg>
    <p:spTree>
      <p:nvGrpSpPr>
        <p:cNvPr id="1" name="Shape 103"/>
        <p:cNvGrpSpPr/>
        <p:nvPr/>
      </p:nvGrpSpPr>
      <p:grpSpPr>
        <a:xfrm>
          <a:off x="0" y="0"/>
          <a:ext cx="0" cy="0"/>
          <a:chOff x="0" y="0"/>
          <a:chExt cx="0" cy="0"/>
        </a:xfrm>
      </p:grpSpPr>
      <p:sp>
        <p:nvSpPr>
          <p:cNvPr id="104" name="Google Shape;104;p10"/>
          <p:cNvSpPr/>
          <p:nvPr/>
        </p:nvSpPr>
        <p:spPr>
          <a:xfrm>
            <a:off x="31" y="2824500"/>
            <a:ext cx="7370400" cy="2319000"/>
          </a:xfrm>
          <a:prstGeom prst="rtTriangle">
            <a:avLst/>
          </a:prstGeom>
          <a:solidFill>
            <a:schemeClr val="lt2"/>
          </a:solidFill>
          <a:ln>
            <a:noFill/>
          </a:ln>
        </p:spPr>
        <p:txBody>
          <a:bodyPr spcFirstLastPara="1" wrap="square" lIns="91425" tIns="91425" rIns="91425" bIns="91425" anchor="ctr" anchorCtr="0">
            <a:noAutofit/>
          </a:bodyPr>
          <a:lstStyle/>
          <a:p>
            <a:endParaRPr dirty="0"/>
          </a:p>
        </p:txBody>
      </p:sp>
      <p:sp>
        <p:nvSpPr>
          <p:cNvPr id="105" name="Google Shape;105;p10"/>
          <p:cNvSpPr/>
          <p:nvPr/>
        </p:nvSpPr>
        <p:spPr>
          <a:xfrm flipH="1">
            <a:off x="3582600" y="1550700"/>
            <a:ext cx="5561400" cy="3592800"/>
          </a:xfrm>
          <a:prstGeom prst="rtTriangle">
            <a:avLst/>
          </a:prstGeom>
          <a:solidFill>
            <a:schemeClr val="dk2"/>
          </a:solidFill>
          <a:ln>
            <a:noFill/>
          </a:ln>
        </p:spPr>
        <p:txBody>
          <a:bodyPr spcFirstLastPara="1" wrap="square" lIns="91425" tIns="91425" rIns="91425" bIns="91425" anchor="ctr" anchorCtr="0">
            <a:noAutofit/>
          </a:bodyPr>
          <a:lstStyle/>
          <a:p>
            <a:endParaRPr dirty="0"/>
          </a:p>
        </p:txBody>
      </p:sp>
      <p:sp>
        <p:nvSpPr>
          <p:cNvPr id="106" name="Google Shape;106;p10"/>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endParaRPr dirty="0"/>
          </a:p>
        </p:txBody>
      </p:sp>
      <p:sp>
        <p:nvSpPr>
          <p:cNvPr id="107" name="Google Shape;107;p10"/>
          <p:cNvSpPr txBox="1">
            <a:spLocks noGrp="1"/>
          </p:cNvSpPr>
          <p:nvPr>
            <p:ph type="body" idx="1"/>
          </p:nvPr>
        </p:nvSpPr>
        <p:spPr>
          <a:xfrm>
            <a:off x="328025" y="4163500"/>
            <a:ext cx="7415100" cy="605100"/>
          </a:xfrm>
          <a:prstGeom prst="rect">
            <a:avLst/>
          </a:prstGeom>
        </p:spPr>
        <p:txBody>
          <a:bodyPr spcFirstLastPara="1" wrap="square" lIns="91425" tIns="91425" rIns="91425" bIns="91425" anchor="b" anchorCtr="0"/>
          <a:lstStyle>
            <a:lvl1pPr marL="457200" lvl="0" indent="-228600">
              <a:lnSpc>
                <a:spcPct val="100000"/>
              </a:lnSpc>
              <a:spcBef>
                <a:spcPts val="0"/>
              </a:spcBef>
              <a:spcAft>
                <a:spcPts val="0"/>
              </a:spcAft>
              <a:buSzPts val="1300"/>
              <a:buNone/>
              <a:defRPr/>
            </a:lvl1pPr>
          </a:lstStyle>
          <a:p>
            <a:endParaRPr/>
          </a:p>
        </p:txBody>
      </p:sp>
      <p:sp>
        <p:nvSpPr>
          <p:cNvPr id="108" name="Google Shape;108;p10"/>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ru">
                <a:solidFill>
                  <a:srgbClr val="233A44"/>
                </a:solidFill>
              </a:rPr>
              <a:pPr/>
              <a:t>‹#›</a:t>
            </a:fld>
            <a:endParaRPr dirty="0">
              <a:solidFill>
                <a:srgbClr val="233A44"/>
              </a:solidFill>
            </a:endParaRPr>
          </a:p>
        </p:txBody>
      </p:sp>
    </p:spTree>
    <p:extLst>
      <p:ext uri="{BB962C8B-B14F-4D97-AF65-F5344CB8AC3E}">
        <p14:creationId xmlns:p14="http://schemas.microsoft.com/office/powerpoint/2010/main" val="2924727254"/>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matchingName="Big number">
  <p:cSld name="Big number">
    <p:bg>
      <p:bgPr>
        <a:solidFill>
          <a:schemeClr val="accent3"/>
        </a:solidFill>
        <a:effectLst/>
      </p:bgPr>
    </p:bg>
    <p:spTree>
      <p:nvGrpSpPr>
        <p:cNvPr id="1" name="Shape 109"/>
        <p:cNvGrpSpPr/>
        <p:nvPr/>
      </p:nvGrpSpPr>
      <p:grpSpPr>
        <a:xfrm>
          <a:off x="0" y="0"/>
          <a:ext cx="0" cy="0"/>
          <a:chOff x="0" y="0"/>
          <a:chExt cx="0" cy="0"/>
        </a:xfrm>
      </p:grpSpPr>
      <p:sp>
        <p:nvSpPr>
          <p:cNvPr id="110" name="Google Shape;110;p11"/>
          <p:cNvSpPr/>
          <p:nvPr/>
        </p:nvSpPr>
        <p:spPr>
          <a:xfrm flipH="1">
            <a:off x="5569200" y="2834075"/>
            <a:ext cx="3574800" cy="2309400"/>
          </a:xfrm>
          <a:prstGeom prst="rtTriangle">
            <a:avLst/>
          </a:prstGeom>
          <a:solidFill>
            <a:schemeClr val="dk1"/>
          </a:solidFill>
          <a:ln>
            <a:noFill/>
          </a:ln>
        </p:spPr>
        <p:txBody>
          <a:bodyPr spcFirstLastPara="1" wrap="square" lIns="91425" tIns="91425" rIns="91425" bIns="91425" anchor="ctr" anchorCtr="0">
            <a:noAutofit/>
          </a:bodyPr>
          <a:lstStyle/>
          <a:p>
            <a:endParaRPr dirty="0"/>
          </a:p>
        </p:txBody>
      </p:sp>
      <p:grpSp>
        <p:nvGrpSpPr>
          <p:cNvPr id="111" name="Google Shape;111;p11"/>
          <p:cNvGrpSpPr/>
          <p:nvPr/>
        </p:nvGrpSpPr>
        <p:grpSpPr>
          <a:xfrm>
            <a:off x="5959222" y="4119576"/>
            <a:ext cx="2520952" cy="1024165"/>
            <a:chOff x="6917201" y="0"/>
            <a:chExt cx="2227777" cy="863400"/>
          </a:xfrm>
        </p:grpSpPr>
        <p:sp>
          <p:nvSpPr>
            <p:cNvPr id="112" name="Google Shape;112;p11"/>
            <p:cNvSpPr/>
            <p:nvPr/>
          </p:nvSpPr>
          <p:spPr>
            <a:xfrm>
              <a:off x="7641677"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endParaRPr dirty="0"/>
            </a:p>
          </p:txBody>
        </p:sp>
        <p:sp>
          <p:nvSpPr>
            <p:cNvPr id="113" name="Google Shape;113;p11"/>
            <p:cNvSpPr/>
            <p:nvPr/>
          </p:nvSpPr>
          <p:spPr>
            <a:xfrm>
              <a:off x="7279439"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endParaRPr dirty="0"/>
            </a:p>
          </p:txBody>
        </p:sp>
        <p:sp>
          <p:nvSpPr>
            <p:cNvPr id="114" name="Google Shape;114;p11"/>
            <p:cNvSpPr/>
            <p:nvPr/>
          </p:nvSpPr>
          <p:spPr>
            <a:xfrm>
              <a:off x="6917201"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endParaRPr dirty="0"/>
            </a:p>
          </p:txBody>
        </p:sp>
      </p:grpSp>
      <p:grpSp>
        <p:nvGrpSpPr>
          <p:cNvPr id="115" name="Google Shape;115;p11"/>
          <p:cNvGrpSpPr/>
          <p:nvPr/>
        </p:nvGrpSpPr>
        <p:grpSpPr>
          <a:xfrm>
            <a:off x="199149" y="2"/>
            <a:ext cx="2795414" cy="1083308"/>
            <a:chOff x="6917201" y="0"/>
            <a:chExt cx="2227777" cy="863400"/>
          </a:xfrm>
        </p:grpSpPr>
        <p:sp>
          <p:nvSpPr>
            <p:cNvPr id="116" name="Google Shape;116;p11"/>
            <p:cNvSpPr/>
            <p:nvPr/>
          </p:nvSpPr>
          <p:spPr>
            <a:xfrm>
              <a:off x="7641677"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endParaRPr dirty="0"/>
            </a:p>
          </p:txBody>
        </p:sp>
        <p:sp>
          <p:nvSpPr>
            <p:cNvPr id="117" name="Google Shape;117;p11"/>
            <p:cNvSpPr/>
            <p:nvPr/>
          </p:nvSpPr>
          <p:spPr>
            <a:xfrm>
              <a:off x="7279439"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endParaRPr dirty="0"/>
            </a:p>
          </p:txBody>
        </p:sp>
        <p:sp>
          <p:nvSpPr>
            <p:cNvPr id="118" name="Google Shape;118;p11"/>
            <p:cNvSpPr/>
            <p:nvPr/>
          </p:nvSpPr>
          <p:spPr>
            <a:xfrm>
              <a:off x="6917201"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endParaRPr dirty="0"/>
            </a:p>
          </p:txBody>
        </p:sp>
      </p:grpSp>
      <p:sp>
        <p:nvSpPr>
          <p:cNvPr id="119" name="Google Shape;119;p11"/>
          <p:cNvSpPr txBox="1">
            <a:spLocks noGrp="1"/>
          </p:cNvSpPr>
          <p:nvPr>
            <p:ph type="title" hasCustomPrompt="1"/>
          </p:nvPr>
        </p:nvSpPr>
        <p:spPr>
          <a:xfrm>
            <a:off x="1385850" y="1383850"/>
            <a:ext cx="6372300" cy="1379700"/>
          </a:xfrm>
          <a:prstGeom prst="rect">
            <a:avLst/>
          </a:prstGeom>
        </p:spPr>
        <p:txBody>
          <a:bodyPr spcFirstLastPara="1" wrap="square" lIns="91425" tIns="91425" rIns="91425" bIns="91425" anchor="ctr" anchorCtr="0"/>
          <a:lstStyle>
            <a:lvl1pPr lvl="0" algn="ctr">
              <a:spcBef>
                <a:spcPts val="0"/>
              </a:spcBef>
              <a:spcAft>
                <a:spcPts val="0"/>
              </a:spcAft>
              <a:buClr>
                <a:schemeClr val="dk2"/>
              </a:buClr>
              <a:buSzPts val="8600"/>
              <a:buNone/>
              <a:defRPr sz="8600">
                <a:solidFill>
                  <a:schemeClr val="dk2"/>
                </a:solidFill>
              </a:defRPr>
            </a:lvl1pPr>
            <a:lvl2pPr lvl="1" algn="ctr">
              <a:spcBef>
                <a:spcPts val="0"/>
              </a:spcBef>
              <a:spcAft>
                <a:spcPts val="0"/>
              </a:spcAft>
              <a:buClr>
                <a:schemeClr val="dk2"/>
              </a:buClr>
              <a:buSzPts val="8600"/>
              <a:buNone/>
              <a:defRPr sz="8600">
                <a:solidFill>
                  <a:schemeClr val="dk2"/>
                </a:solidFill>
              </a:defRPr>
            </a:lvl2pPr>
            <a:lvl3pPr lvl="2" algn="ctr">
              <a:spcBef>
                <a:spcPts val="0"/>
              </a:spcBef>
              <a:spcAft>
                <a:spcPts val="0"/>
              </a:spcAft>
              <a:buClr>
                <a:schemeClr val="dk2"/>
              </a:buClr>
              <a:buSzPts val="8600"/>
              <a:buNone/>
              <a:defRPr sz="8600">
                <a:solidFill>
                  <a:schemeClr val="dk2"/>
                </a:solidFill>
              </a:defRPr>
            </a:lvl3pPr>
            <a:lvl4pPr lvl="3" algn="ctr">
              <a:spcBef>
                <a:spcPts val="0"/>
              </a:spcBef>
              <a:spcAft>
                <a:spcPts val="0"/>
              </a:spcAft>
              <a:buClr>
                <a:schemeClr val="dk2"/>
              </a:buClr>
              <a:buSzPts val="8600"/>
              <a:buNone/>
              <a:defRPr sz="8600">
                <a:solidFill>
                  <a:schemeClr val="dk2"/>
                </a:solidFill>
              </a:defRPr>
            </a:lvl4pPr>
            <a:lvl5pPr lvl="4" algn="ctr">
              <a:spcBef>
                <a:spcPts val="0"/>
              </a:spcBef>
              <a:spcAft>
                <a:spcPts val="0"/>
              </a:spcAft>
              <a:buClr>
                <a:schemeClr val="dk2"/>
              </a:buClr>
              <a:buSzPts val="8600"/>
              <a:buNone/>
              <a:defRPr sz="8600">
                <a:solidFill>
                  <a:schemeClr val="dk2"/>
                </a:solidFill>
              </a:defRPr>
            </a:lvl5pPr>
            <a:lvl6pPr lvl="5" algn="ctr">
              <a:spcBef>
                <a:spcPts val="0"/>
              </a:spcBef>
              <a:spcAft>
                <a:spcPts val="0"/>
              </a:spcAft>
              <a:buClr>
                <a:schemeClr val="dk2"/>
              </a:buClr>
              <a:buSzPts val="8600"/>
              <a:buNone/>
              <a:defRPr sz="8600">
                <a:solidFill>
                  <a:schemeClr val="dk2"/>
                </a:solidFill>
              </a:defRPr>
            </a:lvl6pPr>
            <a:lvl7pPr lvl="6" algn="ctr">
              <a:spcBef>
                <a:spcPts val="0"/>
              </a:spcBef>
              <a:spcAft>
                <a:spcPts val="0"/>
              </a:spcAft>
              <a:buClr>
                <a:schemeClr val="dk2"/>
              </a:buClr>
              <a:buSzPts val="8600"/>
              <a:buNone/>
              <a:defRPr sz="8600">
                <a:solidFill>
                  <a:schemeClr val="dk2"/>
                </a:solidFill>
              </a:defRPr>
            </a:lvl7pPr>
            <a:lvl8pPr lvl="7" algn="ctr">
              <a:spcBef>
                <a:spcPts val="0"/>
              </a:spcBef>
              <a:spcAft>
                <a:spcPts val="0"/>
              </a:spcAft>
              <a:buClr>
                <a:schemeClr val="dk2"/>
              </a:buClr>
              <a:buSzPts val="8600"/>
              <a:buNone/>
              <a:defRPr sz="8600">
                <a:solidFill>
                  <a:schemeClr val="dk2"/>
                </a:solidFill>
              </a:defRPr>
            </a:lvl8pPr>
            <a:lvl9pPr lvl="8" algn="ctr">
              <a:spcBef>
                <a:spcPts val="0"/>
              </a:spcBef>
              <a:spcAft>
                <a:spcPts val="0"/>
              </a:spcAft>
              <a:buClr>
                <a:schemeClr val="dk2"/>
              </a:buClr>
              <a:buSzPts val="8600"/>
              <a:buNone/>
              <a:defRPr sz="8600">
                <a:solidFill>
                  <a:schemeClr val="dk2"/>
                </a:solidFill>
              </a:defRPr>
            </a:lvl9pPr>
          </a:lstStyle>
          <a:p>
            <a:r>
              <a:t>xx%</a:t>
            </a:r>
          </a:p>
        </p:txBody>
      </p:sp>
      <p:sp>
        <p:nvSpPr>
          <p:cNvPr id="120" name="Google Shape;120;p11"/>
          <p:cNvSpPr txBox="1">
            <a:spLocks noGrp="1"/>
          </p:cNvSpPr>
          <p:nvPr>
            <p:ph type="body" idx="1"/>
          </p:nvPr>
        </p:nvSpPr>
        <p:spPr>
          <a:xfrm>
            <a:off x="1385850" y="2863850"/>
            <a:ext cx="6372300" cy="641100"/>
          </a:xfrm>
          <a:prstGeom prst="rect">
            <a:avLst/>
          </a:prstGeom>
        </p:spPr>
        <p:txBody>
          <a:bodyPr spcFirstLastPara="1" wrap="square" lIns="91425" tIns="91425" rIns="91425" bIns="91425" anchor="t" anchorCtr="0"/>
          <a:lstStyle>
            <a:lvl1pPr marL="457200" lvl="0" indent="-311150" algn="ctr">
              <a:spcBef>
                <a:spcPts val="0"/>
              </a:spcBef>
              <a:spcAft>
                <a:spcPts val="0"/>
              </a:spcAft>
              <a:buSzPts val="1300"/>
              <a:buChar char="●"/>
              <a:defRPr/>
            </a:lvl1pPr>
            <a:lvl2pPr marL="914400" lvl="1" indent="-298450" algn="ctr">
              <a:spcBef>
                <a:spcPts val="1600"/>
              </a:spcBef>
              <a:spcAft>
                <a:spcPts val="0"/>
              </a:spcAft>
              <a:buSzPts val="1100"/>
              <a:buChar char="○"/>
              <a:defRPr/>
            </a:lvl2pPr>
            <a:lvl3pPr marL="1371600" lvl="2" indent="-298450" algn="ctr">
              <a:spcBef>
                <a:spcPts val="1600"/>
              </a:spcBef>
              <a:spcAft>
                <a:spcPts val="0"/>
              </a:spcAft>
              <a:buSzPts val="1100"/>
              <a:buChar char="■"/>
              <a:defRPr/>
            </a:lvl3pPr>
            <a:lvl4pPr marL="1828800" lvl="3" indent="-298450" algn="ctr">
              <a:spcBef>
                <a:spcPts val="1600"/>
              </a:spcBef>
              <a:spcAft>
                <a:spcPts val="0"/>
              </a:spcAft>
              <a:buSzPts val="1100"/>
              <a:buChar char="●"/>
              <a:defRPr/>
            </a:lvl4pPr>
            <a:lvl5pPr marL="2286000" lvl="4" indent="-298450" algn="ctr">
              <a:spcBef>
                <a:spcPts val="1600"/>
              </a:spcBef>
              <a:spcAft>
                <a:spcPts val="0"/>
              </a:spcAft>
              <a:buSzPts val="1100"/>
              <a:buChar char="○"/>
              <a:defRPr/>
            </a:lvl5pPr>
            <a:lvl6pPr marL="2743200" lvl="5" indent="-298450" algn="ctr">
              <a:spcBef>
                <a:spcPts val="1600"/>
              </a:spcBef>
              <a:spcAft>
                <a:spcPts val="0"/>
              </a:spcAft>
              <a:buSzPts val="1100"/>
              <a:buChar char="■"/>
              <a:defRPr/>
            </a:lvl6pPr>
            <a:lvl7pPr marL="3200400" lvl="6" indent="-298450" algn="ctr">
              <a:spcBef>
                <a:spcPts val="1600"/>
              </a:spcBef>
              <a:spcAft>
                <a:spcPts val="0"/>
              </a:spcAft>
              <a:buSzPts val="1100"/>
              <a:buChar char="●"/>
              <a:defRPr/>
            </a:lvl7pPr>
            <a:lvl8pPr marL="3657600" lvl="7" indent="-298450" algn="ctr">
              <a:spcBef>
                <a:spcPts val="1600"/>
              </a:spcBef>
              <a:spcAft>
                <a:spcPts val="0"/>
              </a:spcAft>
              <a:buSzPts val="1100"/>
              <a:buChar char="○"/>
              <a:defRPr/>
            </a:lvl8pPr>
            <a:lvl9pPr marL="4114800" lvl="8" indent="-298450" algn="ctr">
              <a:spcBef>
                <a:spcPts val="1600"/>
              </a:spcBef>
              <a:spcAft>
                <a:spcPts val="1600"/>
              </a:spcAft>
              <a:buSzPts val="1100"/>
              <a:buChar char="■"/>
              <a:defRPr/>
            </a:lvl9pPr>
          </a:lstStyle>
          <a:p>
            <a:endParaRPr/>
          </a:p>
        </p:txBody>
      </p:sp>
      <p:sp>
        <p:nvSpPr>
          <p:cNvPr id="121" name="Google Shape;121;p11"/>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ru">
                <a:solidFill>
                  <a:srgbClr val="233A44"/>
                </a:solidFill>
              </a:rPr>
              <a:pPr/>
              <a:t>‹#›</a:t>
            </a:fld>
            <a:endParaRPr dirty="0">
              <a:solidFill>
                <a:srgbClr val="233A44"/>
              </a:solidFill>
            </a:endParaRPr>
          </a:p>
        </p:txBody>
      </p:sp>
    </p:spTree>
    <p:extLst>
      <p:ext uri="{BB962C8B-B14F-4D97-AF65-F5344CB8AC3E}">
        <p14:creationId xmlns:p14="http://schemas.microsoft.com/office/powerpoint/2010/main" val="2532691117"/>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22"/>
        <p:cNvGrpSpPr/>
        <p:nvPr/>
      </p:nvGrpSpPr>
      <p:grpSpPr>
        <a:xfrm>
          <a:off x="0" y="0"/>
          <a:ext cx="0" cy="0"/>
          <a:chOff x="0" y="0"/>
          <a:chExt cx="0" cy="0"/>
        </a:xfrm>
      </p:grpSpPr>
      <p:sp>
        <p:nvSpPr>
          <p:cNvPr id="123" name="Google Shape;123;p12"/>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ru">
                <a:solidFill>
                  <a:srgbClr val="233A44"/>
                </a:solidFill>
              </a:rPr>
              <a:pPr/>
              <a:t>‹#›</a:t>
            </a:fld>
            <a:endParaRPr dirty="0">
              <a:solidFill>
                <a:srgbClr val="233A44"/>
              </a:solidFill>
            </a:endParaRPr>
          </a:p>
        </p:txBody>
      </p:sp>
    </p:spTree>
    <p:extLst>
      <p:ext uri="{BB962C8B-B14F-4D97-AF65-F5344CB8AC3E}">
        <p14:creationId xmlns:p14="http://schemas.microsoft.com/office/powerpoint/2010/main" val="1970934978"/>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matchingName="Title slide" type="title">
  <p:cSld name="Title slide">
    <p:bg>
      <p:bgPr>
        <a:solidFill>
          <a:schemeClr val="accent6"/>
        </a:solidFill>
        <a:effectLst/>
      </p:bgPr>
    </p:bg>
    <p:spTree>
      <p:nvGrpSpPr>
        <p:cNvPr id="1" name="Shape 9"/>
        <p:cNvGrpSpPr/>
        <p:nvPr/>
      </p:nvGrpSpPr>
      <p:grpSpPr>
        <a:xfrm>
          <a:off x="0" y="0"/>
          <a:ext cx="0" cy="0"/>
          <a:chOff x="0" y="0"/>
          <a:chExt cx="0" cy="0"/>
        </a:xfrm>
      </p:grpSpPr>
      <p:sp>
        <p:nvSpPr>
          <p:cNvPr id="10" name="Google Shape;10;p2"/>
          <p:cNvSpPr/>
          <p:nvPr/>
        </p:nvSpPr>
        <p:spPr>
          <a:xfrm>
            <a:off x="31" y="2824500"/>
            <a:ext cx="7370400" cy="2319000"/>
          </a:xfrm>
          <a:prstGeom prst="rtTriangle">
            <a:avLst/>
          </a:prstGeom>
          <a:solidFill>
            <a:schemeClr val="accent1"/>
          </a:solidFill>
          <a:ln>
            <a:noFill/>
          </a:ln>
        </p:spPr>
        <p:txBody>
          <a:bodyPr spcFirstLastPara="1" wrap="square" lIns="91425" tIns="91425" rIns="91425" bIns="91425" anchor="ctr" anchorCtr="0">
            <a:noAutofit/>
          </a:bodyPr>
          <a:lstStyle/>
          <a:p>
            <a:endParaRPr/>
          </a:p>
        </p:txBody>
      </p:sp>
      <p:sp>
        <p:nvSpPr>
          <p:cNvPr id="11" name="Google Shape;11;p2"/>
          <p:cNvSpPr/>
          <p:nvPr/>
        </p:nvSpPr>
        <p:spPr>
          <a:xfrm flipH="1">
            <a:off x="3582600" y="1550700"/>
            <a:ext cx="5561400" cy="3592800"/>
          </a:xfrm>
          <a:prstGeom prst="rtTriangle">
            <a:avLst/>
          </a:prstGeom>
          <a:solidFill>
            <a:schemeClr val="accent3"/>
          </a:solidFill>
          <a:ln>
            <a:noFill/>
          </a:ln>
        </p:spPr>
        <p:txBody>
          <a:bodyPr spcFirstLastPara="1" wrap="square" lIns="91425" tIns="91425" rIns="91425" bIns="91425" anchor="ctr" anchorCtr="0">
            <a:noAutofit/>
          </a:bodyPr>
          <a:lstStyle/>
          <a:p>
            <a:endParaRPr/>
          </a:p>
        </p:txBody>
      </p:sp>
      <p:sp>
        <p:nvSpPr>
          <p:cNvPr id="12" name="Google Shape;12;p2"/>
          <p:cNvSpPr/>
          <p:nvPr/>
        </p:nvSpPr>
        <p:spPr>
          <a:xfrm rot="10800000">
            <a:off x="5058905" y="0"/>
            <a:ext cx="4085100" cy="2052600"/>
          </a:xfrm>
          <a:prstGeom prst="rtTriangle">
            <a:avLst/>
          </a:prstGeom>
          <a:solidFill>
            <a:schemeClr val="dk2"/>
          </a:solidFill>
          <a:ln>
            <a:noFill/>
          </a:ln>
        </p:spPr>
        <p:txBody>
          <a:bodyPr spcFirstLastPara="1" wrap="square" lIns="91425" tIns="91425" rIns="91425" bIns="91425" anchor="ctr" anchorCtr="0">
            <a:noAutofit/>
          </a:bodyPr>
          <a:lstStyle/>
          <a:p>
            <a:endParaRPr/>
          </a:p>
        </p:txBody>
      </p:sp>
      <p:sp>
        <p:nvSpPr>
          <p:cNvPr id="13" name="Google Shape;13;p2"/>
          <p:cNvSpPr/>
          <p:nvPr/>
        </p:nvSpPr>
        <p:spPr>
          <a:xfrm>
            <a:off x="20327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endParaRPr/>
          </a:p>
        </p:txBody>
      </p:sp>
      <p:grpSp>
        <p:nvGrpSpPr>
          <p:cNvPr id="14" name="Google Shape;14;p2"/>
          <p:cNvGrpSpPr/>
          <p:nvPr/>
        </p:nvGrpSpPr>
        <p:grpSpPr>
          <a:xfrm>
            <a:off x="255200" y="592"/>
            <a:ext cx="2250363" cy="1044300"/>
            <a:chOff x="255200" y="592"/>
            <a:chExt cx="2250363" cy="1044300"/>
          </a:xfrm>
        </p:grpSpPr>
        <p:sp>
          <p:nvSpPr>
            <p:cNvPr id="15" name="Google Shape;15;p2"/>
            <p:cNvSpPr/>
            <p:nvPr/>
          </p:nvSpPr>
          <p:spPr>
            <a:xfrm>
              <a:off x="764063" y="592"/>
              <a:ext cx="1741500" cy="10443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endParaRPr/>
            </a:p>
          </p:txBody>
        </p:sp>
        <p:sp>
          <p:nvSpPr>
            <p:cNvPr id="16" name="Google Shape;16;p2"/>
            <p:cNvSpPr/>
            <p:nvPr/>
          </p:nvSpPr>
          <p:spPr>
            <a:xfrm>
              <a:off x="509632" y="592"/>
              <a:ext cx="1741500" cy="10443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endParaRPr/>
            </a:p>
          </p:txBody>
        </p:sp>
        <p:sp>
          <p:nvSpPr>
            <p:cNvPr id="17" name="Google Shape;17;p2"/>
            <p:cNvSpPr/>
            <p:nvPr/>
          </p:nvSpPr>
          <p:spPr>
            <a:xfrm>
              <a:off x="255200" y="592"/>
              <a:ext cx="1741500" cy="10443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endParaRPr/>
            </a:p>
          </p:txBody>
        </p:sp>
      </p:grpSp>
      <p:grpSp>
        <p:nvGrpSpPr>
          <p:cNvPr id="18" name="Google Shape;18;p2"/>
          <p:cNvGrpSpPr/>
          <p:nvPr/>
        </p:nvGrpSpPr>
        <p:grpSpPr>
          <a:xfrm>
            <a:off x="905395" y="592"/>
            <a:ext cx="2250363" cy="1044300"/>
            <a:chOff x="905395" y="592"/>
            <a:chExt cx="2250363" cy="1044300"/>
          </a:xfrm>
        </p:grpSpPr>
        <p:sp>
          <p:nvSpPr>
            <p:cNvPr id="19" name="Google Shape;19;p2"/>
            <p:cNvSpPr/>
            <p:nvPr/>
          </p:nvSpPr>
          <p:spPr>
            <a:xfrm>
              <a:off x="1414258" y="592"/>
              <a:ext cx="1741500" cy="1044300"/>
            </a:xfrm>
            <a:prstGeom prst="parallelogram">
              <a:avLst>
                <a:gd name="adj" fmla="val 153193"/>
              </a:avLst>
            </a:prstGeom>
            <a:solidFill>
              <a:schemeClr val="accent6"/>
            </a:solidFill>
            <a:ln>
              <a:noFill/>
            </a:ln>
          </p:spPr>
          <p:txBody>
            <a:bodyPr spcFirstLastPara="1" wrap="square" lIns="91425" tIns="91425" rIns="91425" bIns="91425" anchor="ctr" anchorCtr="0">
              <a:noAutofit/>
            </a:bodyPr>
            <a:lstStyle/>
            <a:p>
              <a:endParaRPr/>
            </a:p>
          </p:txBody>
        </p:sp>
        <p:sp>
          <p:nvSpPr>
            <p:cNvPr id="20" name="Google Shape;20;p2"/>
            <p:cNvSpPr/>
            <p:nvPr/>
          </p:nvSpPr>
          <p:spPr>
            <a:xfrm>
              <a:off x="1159826" y="592"/>
              <a:ext cx="1741500" cy="1044300"/>
            </a:xfrm>
            <a:prstGeom prst="parallelogram">
              <a:avLst>
                <a:gd name="adj" fmla="val 153193"/>
              </a:avLst>
            </a:prstGeom>
            <a:solidFill>
              <a:schemeClr val="accent6"/>
            </a:solidFill>
            <a:ln>
              <a:noFill/>
            </a:ln>
          </p:spPr>
          <p:txBody>
            <a:bodyPr spcFirstLastPara="1" wrap="square" lIns="91425" tIns="91425" rIns="91425" bIns="91425" anchor="ctr" anchorCtr="0">
              <a:noAutofit/>
            </a:bodyPr>
            <a:lstStyle/>
            <a:p>
              <a:endParaRPr/>
            </a:p>
          </p:txBody>
        </p:sp>
        <p:sp>
          <p:nvSpPr>
            <p:cNvPr id="21" name="Google Shape;21;p2"/>
            <p:cNvSpPr/>
            <p:nvPr/>
          </p:nvSpPr>
          <p:spPr>
            <a:xfrm>
              <a:off x="905395" y="592"/>
              <a:ext cx="1741500" cy="1044300"/>
            </a:xfrm>
            <a:prstGeom prst="parallelogram">
              <a:avLst>
                <a:gd name="adj" fmla="val 153193"/>
              </a:avLst>
            </a:prstGeom>
            <a:solidFill>
              <a:schemeClr val="accent6"/>
            </a:solidFill>
            <a:ln>
              <a:noFill/>
            </a:ln>
          </p:spPr>
          <p:txBody>
            <a:bodyPr spcFirstLastPara="1" wrap="square" lIns="91425" tIns="91425" rIns="91425" bIns="91425" anchor="ctr" anchorCtr="0">
              <a:noAutofit/>
            </a:bodyPr>
            <a:lstStyle/>
            <a:p>
              <a:endParaRPr/>
            </a:p>
          </p:txBody>
        </p:sp>
      </p:grpSp>
      <p:grpSp>
        <p:nvGrpSpPr>
          <p:cNvPr id="22" name="Google Shape;22;p2"/>
          <p:cNvGrpSpPr/>
          <p:nvPr/>
        </p:nvGrpSpPr>
        <p:grpSpPr>
          <a:xfrm>
            <a:off x="7057468" y="5088"/>
            <a:ext cx="1851282" cy="752108"/>
            <a:chOff x="6917201" y="0"/>
            <a:chExt cx="2227777" cy="863400"/>
          </a:xfrm>
        </p:grpSpPr>
        <p:sp>
          <p:nvSpPr>
            <p:cNvPr id="23" name="Google Shape;23;p2"/>
            <p:cNvSpPr/>
            <p:nvPr/>
          </p:nvSpPr>
          <p:spPr>
            <a:xfrm>
              <a:off x="7641677"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endParaRPr/>
            </a:p>
          </p:txBody>
        </p:sp>
        <p:sp>
          <p:nvSpPr>
            <p:cNvPr id="24" name="Google Shape;24;p2"/>
            <p:cNvSpPr/>
            <p:nvPr/>
          </p:nvSpPr>
          <p:spPr>
            <a:xfrm>
              <a:off x="7279439"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endParaRPr/>
            </a:p>
          </p:txBody>
        </p:sp>
        <p:sp>
          <p:nvSpPr>
            <p:cNvPr id="25" name="Google Shape;25;p2"/>
            <p:cNvSpPr/>
            <p:nvPr/>
          </p:nvSpPr>
          <p:spPr>
            <a:xfrm>
              <a:off x="6917201"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endParaRPr/>
            </a:p>
          </p:txBody>
        </p:sp>
      </p:grpSp>
      <p:grpSp>
        <p:nvGrpSpPr>
          <p:cNvPr id="26" name="Google Shape;26;p2"/>
          <p:cNvGrpSpPr/>
          <p:nvPr/>
        </p:nvGrpSpPr>
        <p:grpSpPr>
          <a:xfrm>
            <a:off x="6553032" y="4217852"/>
            <a:ext cx="2389068" cy="925737"/>
            <a:chOff x="6917201" y="0"/>
            <a:chExt cx="2227777" cy="863400"/>
          </a:xfrm>
        </p:grpSpPr>
        <p:sp>
          <p:nvSpPr>
            <p:cNvPr id="27" name="Google Shape;27;p2"/>
            <p:cNvSpPr/>
            <p:nvPr/>
          </p:nvSpPr>
          <p:spPr>
            <a:xfrm>
              <a:off x="7641677" y="0"/>
              <a:ext cx="1503300" cy="863400"/>
            </a:xfrm>
            <a:prstGeom prst="parallelogram">
              <a:avLst>
                <a:gd name="adj" fmla="val 158024"/>
              </a:avLst>
            </a:prstGeom>
            <a:solidFill>
              <a:schemeClr val="dk1"/>
            </a:solidFill>
            <a:ln>
              <a:noFill/>
            </a:ln>
          </p:spPr>
          <p:txBody>
            <a:bodyPr spcFirstLastPara="1" wrap="square" lIns="91425" tIns="91425" rIns="91425" bIns="91425" anchor="ctr" anchorCtr="0">
              <a:noAutofit/>
            </a:bodyPr>
            <a:lstStyle/>
            <a:p>
              <a:endParaRPr/>
            </a:p>
          </p:txBody>
        </p:sp>
        <p:sp>
          <p:nvSpPr>
            <p:cNvPr id="28" name="Google Shape;28;p2"/>
            <p:cNvSpPr/>
            <p:nvPr/>
          </p:nvSpPr>
          <p:spPr>
            <a:xfrm>
              <a:off x="7279439" y="0"/>
              <a:ext cx="1503300" cy="863400"/>
            </a:xfrm>
            <a:prstGeom prst="parallelogram">
              <a:avLst>
                <a:gd name="adj" fmla="val 158024"/>
              </a:avLst>
            </a:prstGeom>
            <a:solidFill>
              <a:schemeClr val="dk1"/>
            </a:solidFill>
            <a:ln>
              <a:noFill/>
            </a:ln>
          </p:spPr>
          <p:txBody>
            <a:bodyPr spcFirstLastPara="1" wrap="square" lIns="91425" tIns="91425" rIns="91425" bIns="91425" anchor="ctr" anchorCtr="0">
              <a:noAutofit/>
            </a:bodyPr>
            <a:lstStyle/>
            <a:p>
              <a:endParaRPr/>
            </a:p>
          </p:txBody>
        </p:sp>
        <p:sp>
          <p:nvSpPr>
            <p:cNvPr id="29" name="Google Shape;29;p2"/>
            <p:cNvSpPr/>
            <p:nvPr/>
          </p:nvSpPr>
          <p:spPr>
            <a:xfrm>
              <a:off x="6917201" y="0"/>
              <a:ext cx="1503300" cy="863400"/>
            </a:xfrm>
            <a:prstGeom prst="parallelogram">
              <a:avLst>
                <a:gd name="adj" fmla="val 158024"/>
              </a:avLst>
            </a:prstGeom>
            <a:solidFill>
              <a:schemeClr val="dk1"/>
            </a:solidFill>
            <a:ln>
              <a:noFill/>
            </a:ln>
          </p:spPr>
          <p:txBody>
            <a:bodyPr spcFirstLastPara="1" wrap="square" lIns="91425" tIns="91425" rIns="91425" bIns="91425" anchor="ctr" anchorCtr="0">
              <a:noAutofit/>
            </a:bodyPr>
            <a:lstStyle/>
            <a:p>
              <a:endParaRPr/>
            </a:p>
          </p:txBody>
        </p:sp>
      </p:grpSp>
      <p:grpSp>
        <p:nvGrpSpPr>
          <p:cNvPr id="30" name="Google Shape;30;p2"/>
          <p:cNvGrpSpPr/>
          <p:nvPr/>
        </p:nvGrpSpPr>
        <p:grpSpPr>
          <a:xfrm>
            <a:off x="199149" y="4055652"/>
            <a:ext cx="2795414" cy="1083308"/>
            <a:chOff x="6917201" y="0"/>
            <a:chExt cx="2227777" cy="863400"/>
          </a:xfrm>
        </p:grpSpPr>
        <p:sp>
          <p:nvSpPr>
            <p:cNvPr id="31" name="Google Shape;31;p2"/>
            <p:cNvSpPr/>
            <p:nvPr/>
          </p:nvSpPr>
          <p:spPr>
            <a:xfrm>
              <a:off x="7641677"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endParaRPr/>
            </a:p>
          </p:txBody>
        </p:sp>
        <p:sp>
          <p:nvSpPr>
            <p:cNvPr id="32" name="Google Shape;32;p2"/>
            <p:cNvSpPr/>
            <p:nvPr/>
          </p:nvSpPr>
          <p:spPr>
            <a:xfrm>
              <a:off x="7279439"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endParaRPr/>
            </a:p>
          </p:txBody>
        </p:sp>
        <p:sp>
          <p:nvSpPr>
            <p:cNvPr id="33" name="Google Shape;33;p2"/>
            <p:cNvSpPr/>
            <p:nvPr/>
          </p:nvSpPr>
          <p:spPr>
            <a:xfrm>
              <a:off x="6917201"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endParaRPr/>
            </a:p>
          </p:txBody>
        </p:sp>
      </p:grpSp>
      <p:sp>
        <p:nvSpPr>
          <p:cNvPr id="34" name="Google Shape;34;p2"/>
          <p:cNvSpPr txBox="1">
            <a:spLocks noGrp="1"/>
          </p:cNvSpPr>
          <p:nvPr>
            <p:ph type="ctrTitle"/>
          </p:nvPr>
        </p:nvSpPr>
        <p:spPr>
          <a:xfrm>
            <a:off x="1858703" y="1822833"/>
            <a:ext cx="5361300" cy="1448100"/>
          </a:xfrm>
          <a:prstGeom prst="rect">
            <a:avLst/>
          </a:prstGeom>
        </p:spPr>
        <p:txBody>
          <a:bodyPr spcFirstLastPara="1" wrap="square" lIns="91425" tIns="91425" rIns="91425" bIns="91425" anchor="ctr" anchorCtr="0"/>
          <a:lstStyle>
            <a:lvl1pPr lvl="0" algn="ctr">
              <a:spcBef>
                <a:spcPts val="0"/>
              </a:spcBef>
              <a:spcAft>
                <a:spcPts val="0"/>
              </a:spcAft>
              <a:buSzPts val="3800"/>
              <a:buNone/>
              <a:defRPr sz="3800"/>
            </a:lvl1pPr>
            <a:lvl2pPr lvl="1" algn="ctr">
              <a:spcBef>
                <a:spcPts val="0"/>
              </a:spcBef>
              <a:spcAft>
                <a:spcPts val="0"/>
              </a:spcAft>
              <a:buSzPts val="3800"/>
              <a:buNone/>
              <a:defRPr sz="3800"/>
            </a:lvl2pPr>
            <a:lvl3pPr lvl="2" algn="ctr">
              <a:spcBef>
                <a:spcPts val="0"/>
              </a:spcBef>
              <a:spcAft>
                <a:spcPts val="0"/>
              </a:spcAft>
              <a:buSzPts val="3800"/>
              <a:buNone/>
              <a:defRPr sz="3800"/>
            </a:lvl3pPr>
            <a:lvl4pPr lvl="3" algn="ctr">
              <a:spcBef>
                <a:spcPts val="0"/>
              </a:spcBef>
              <a:spcAft>
                <a:spcPts val="0"/>
              </a:spcAft>
              <a:buSzPts val="3800"/>
              <a:buNone/>
              <a:defRPr sz="3800"/>
            </a:lvl4pPr>
            <a:lvl5pPr lvl="4" algn="ctr">
              <a:spcBef>
                <a:spcPts val="0"/>
              </a:spcBef>
              <a:spcAft>
                <a:spcPts val="0"/>
              </a:spcAft>
              <a:buSzPts val="3800"/>
              <a:buNone/>
              <a:defRPr sz="3800"/>
            </a:lvl5pPr>
            <a:lvl6pPr lvl="5" algn="ctr">
              <a:spcBef>
                <a:spcPts val="0"/>
              </a:spcBef>
              <a:spcAft>
                <a:spcPts val="0"/>
              </a:spcAft>
              <a:buSzPts val="3800"/>
              <a:buNone/>
              <a:defRPr sz="3800"/>
            </a:lvl6pPr>
            <a:lvl7pPr lvl="6" algn="ctr">
              <a:spcBef>
                <a:spcPts val="0"/>
              </a:spcBef>
              <a:spcAft>
                <a:spcPts val="0"/>
              </a:spcAft>
              <a:buSzPts val="3800"/>
              <a:buNone/>
              <a:defRPr sz="3800"/>
            </a:lvl7pPr>
            <a:lvl8pPr lvl="7" algn="ctr">
              <a:spcBef>
                <a:spcPts val="0"/>
              </a:spcBef>
              <a:spcAft>
                <a:spcPts val="0"/>
              </a:spcAft>
              <a:buSzPts val="3800"/>
              <a:buNone/>
              <a:defRPr sz="3800"/>
            </a:lvl8pPr>
            <a:lvl9pPr lvl="8" algn="ctr">
              <a:spcBef>
                <a:spcPts val="0"/>
              </a:spcBef>
              <a:spcAft>
                <a:spcPts val="0"/>
              </a:spcAft>
              <a:buSzPts val="3800"/>
              <a:buNone/>
              <a:defRPr sz="3800"/>
            </a:lvl9pPr>
          </a:lstStyle>
          <a:p>
            <a:endParaRPr/>
          </a:p>
        </p:txBody>
      </p:sp>
      <p:sp>
        <p:nvSpPr>
          <p:cNvPr id="35" name="Google Shape;35;p2"/>
          <p:cNvSpPr txBox="1">
            <a:spLocks noGrp="1"/>
          </p:cNvSpPr>
          <p:nvPr>
            <p:ph type="subTitle" idx="1"/>
          </p:nvPr>
        </p:nvSpPr>
        <p:spPr>
          <a:xfrm>
            <a:off x="1858700" y="3413158"/>
            <a:ext cx="5361300" cy="5226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Clr>
                <a:schemeClr val="lt1"/>
              </a:buClr>
              <a:buSzPts val="1600"/>
              <a:buNone/>
              <a:defRPr sz="1600">
                <a:solidFill>
                  <a:schemeClr val="lt1"/>
                </a:solidFill>
              </a:defRPr>
            </a:lvl1pPr>
            <a:lvl2pPr lvl="1" algn="ctr">
              <a:lnSpc>
                <a:spcPct val="100000"/>
              </a:lnSpc>
              <a:spcBef>
                <a:spcPts val="0"/>
              </a:spcBef>
              <a:spcAft>
                <a:spcPts val="0"/>
              </a:spcAft>
              <a:buClr>
                <a:schemeClr val="lt1"/>
              </a:buClr>
              <a:buSzPts val="1600"/>
              <a:buNone/>
              <a:defRPr sz="1600">
                <a:solidFill>
                  <a:schemeClr val="lt1"/>
                </a:solidFill>
              </a:defRPr>
            </a:lvl2pPr>
            <a:lvl3pPr lvl="2" algn="ctr">
              <a:lnSpc>
                <a:spcPct val="100000"/>
              </a:lnSpc>
              <a:spcBef>
                <a:spcPts val="0"/>
              </a:spcBef>
              <a:spcAft>
                <a:spcPts val="0"/>
              </a:spcAft>
              <a:buClr>
                <a:schemeClr val="lt1"/>
              </a:buClr>
              <a:buSzPts val="1600"/>
              <a:buNone/>
              <a:defRPr sz="1600">
                <a:solidFill>
                  <a:schemeClr val="lt1"/>
                </a:solidFill>
              </a:defRPr>
            </a:lvl3pPr>
            <a:lvl4pPr lvl="3" algn="ctr">
              <a:lnSpc>
                <a:spcPct val="100000"/>
              </a:lnSpc>
              <a:spcBef>
                <a:spcPts val="0"/>
              </a:spcBef>
              <a:spcAft>
                <a:spcPts val="0"/>
              </a:spcAft>
              <a:buClr>
                <a:schemeClr val="lt1"/>
              </a:buClr>
              <a:buSzPts val="1600"/>
              <a:buNone/>
              <a:defRPr sz="1600">
                <a:solidFill>
                  <a:schemeClr val="lt1"/>
                </a:solidFill>
              </a:defRPr>
            </a:lvl4pPr>
            <a:lvl5pPr lvl="4" algn="ctr">
              <a:lnSpc>
                <a:spcPct val="100000"/>
              </a:lnSpc>
              <a:spcBef>
                <a:spcPts val="0"/>
              </a:spcBef>
              <a:spcAft>
                <a:spcPts val="0"/>
              </a:spcAft>
              <a:buClr>
                <a:schemeClr val="lt1"/>
              </a:buClr>
              <a:buSzPts val="1600"/>
              <a:buNone/>
              <a:defRPr sz="1600">
                <a:solidFill>
                  <a:schemeClr val="lt1"/>
                </a:solidFill>
              </a:defRPr>
            </a:lvl5pPr>
            <a:lvl6pPr lvl="5" algn="ctr">
              <a:lnSpc>
                <a:spcPct val="100000"/>
              </a:lnSpc>
              <a:spcBef>
                <a:spcPts val="0"/>
              </a:spcBef>
              <a:spcAft>
                <a:spcPts val="0"/>
              </a:spcAft>
              <a:buClr>
                <a:schemeClr val="lt1"/>
              </a:buClr>
              <a:buSzPts val="1600"/>
              <a:buNone/>
              <a:defRPr sz="1600">
                <a:solidFill>
                  <a:schemeClr val="lt1"/>
                </a:solidFill>
              </a:defRPr>
            </a:lvl6pPr>
            <a:lvl7pPr lvl="6" algn="ctr">
              <a:lnSpc>
                <a:spcPct val="100000"/>
              </a:lnSpc>
              <a:spcBef>
                <a:spcPts val="0"/>
              </a:spcBef>
              <a:spcAft>
                <a:spcPts val="0"/>
              </a:spcAft>
              <a:buClr>
                <a:schemeClr val="lt1"/>
              </a:buClr>
              <a:buSzPts val="1600"/>
              <a:buNone/>
              <a:defRPr sz="1600">
                <a:solidFill>
                  <a:schemeClr val="lt1"/>
                </a:solidFill>
              </a:defRPr>
            </a:lvl7pPr>
            <a:lvl8pPr lvl="7" algn="ctr">
              <a:lnSpc>
                <a:spcPct val="100000"/>
              </a:lnSpc>
              <a:spcBef>
                <a:spcPts val="0"/>
              </a:spcBef>
              <a:spcAft>
                <a:spcPts val="0"/>
              </a:spcAft>
              <a:buClr>
                <a:schemeClr val="lt1"/>
              </a:buClr>
              <a:buSzPts val="1600"/>
              <a:buNone/>
              <a:defRPr sz="1600">
                <a:solidFill>
                  <a:schemeClr val="lt1"/>
                </a:solidFill>
              </a:defRPr>
            </a:lvl8pPr>
            <a:lvl9pPr lvl="8" algn="ctr">
              <a:lnSpc>
                <a:spcPct val="100000"/>
              </a:lnSpc>
              <a:spcBef>
                <a:spcPts val="0"/>
              </a:spcBef>
              <a:spcAft>
                <a:spcPts val="0"/>
              </a:spcAft>
              <a:buClr>
                <a:schemeClr val="lt1"/>
              </a:buClr>
              <a:buSzPts val="1600"/>
              <a:buNone/>
              <a:defRPr sz="1600">
                <a:solidFill>
                  <a:schemeClr val="lt1"/>
                </a:solidFill>
              </a:defRPr>
            </a:lvl9pPr>
          </a:lstStyle>
          <a:p>
            <a:endParaRPr/>
          </a:p>
        </p:txBody>
      </p:sp>
      <p:sp>
        <p:nvSpPr>
          <p:cNvPr id="36" name="Google Shape;36;p2"/>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ru">
                <a:solidFill>
                  <a:srgbClr val="233A44"/>
                </a:solidFill>
              </a:rPr>
              <a:pPr/>
              <a:t>‹#›</a:t>
            </a:fld>
            <a:endParaRPr>
              <a:solidFill>
                <a:srgbClr val="233A44"/>
              </a:solidFill>
            </a:endParaRPr>
          </a:p>
        </p:txBody>
      </p:sp>
    </p:spTree>
    <p:extLst>
      <p:ext uri="{BB962C8B-B14F-4D97-AF65-F5344CB8AC3E}">
        <p14:creationId xmlns:p14="http://schemas.microsoft.com/office/powerpoint/2010/main" val="1875970397"/>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bg>
      <p:bgPr>
        <a:solidFill>
          <a:schemeClr val="accent3"/>
        </a:solidFill>
        <a:effectLst/>
      </p:bgPr>
    </p:bg>
    <p:spTree>
      <p:nvGrpSpPr>
        <p:cNvPr id="1" name="Shape 37"/>
        <p:cNvGrpSpPr/>
        <p:nvPr/>
      </p:nvGrpSpPr>
      <p:grpSpPr>
        <a:xfrm>
          <a:off x="0" y="0"/>
          <a:ext cx="0" cy="0"/>
          <a:chOff x="0" y="0"/>
          <a:chExt cx="0" cy="0"/>
        </a:xfrm>
      </p:grpSpPr>
      <p:sp>
        <p:nvSpPr>
          <p:cNvPr id="38" name="Google Shape;38;p3"/>
          <p:cNvSpPr/>
          <p:nvPr/>
        </p:nvSpPr>
        <p:spPr>
          <a:xfrm flipH="1">
            <a:off x="4757100" y="2309400"/>
            <a:ext cx="4386900" cy="2834100"/>
          </a:xfrm>
          <a:prstGeom prst="rtTriangle">
            <a:avLst/>
          </a:prstGeom>
          <a:solidFill>
            <a:schemeClr val="dk1"/>
          </a:solidFill>
          <a:ln>
            <a:noFill/>
          </a:ln>
        </p:spPr>
        <p:txBody>
          <a:bodyPr spcFirstLastPara="1" wrap="square" lIns="91425" tIns="91425" rIns="91425" bIns="91425" anchor="ctr" anchorCtr="0">
            <a:noAutofit/>
          </a:bodyPr>
          <a:lstStyle/>
          <a:p>
            <a:endParaRPr/>
          </a:p>
        </p:txBody>
      </p:sp>
      <p:grpSp>
        <p:nvGrpSpPr>
          <p:cNvPr id="39" name="Google Shape;39;p3"/>
          <p:cNvGrpSpPr/>
          <p:nvPr/>
        </p:nvGrpSpPr>
        <p:grpSpPr>
          <a:xfrm>
            <a:off x="5594191" y="3961115"/>
            <a:ext cx="2910145" cy="1182340"/>
            <a:chOff x="6917201" y="0"/>
            <a:chExt cx="2227777" cy="863400"/>
          </a:xfrm>
        </p:grpSpPr>
        <p:sp>
          <p:nvSpPr>
            <p:cNvPr id="40" name="Google Shape;40;p3"/>
            <p:cNvSpPr/>
            <p:nvPr/>
          </p:nvSpPr>
          <p:spPr>
            <a:xfrm>
              <a:off x="7641677"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endParaRPr/>
            </a:p>
          </p:txBody>
        </p:sp>
        <p:sp>
          <p:nvSpPr>
            <p:cNvPr id="41" name="Google Shape;41;p3"/>
            <p:cNvSpPr/>
            <p:nvPr/>
          </p:nvSpPr>
          <p:spPr>
            <a:xfrm>
              <a:off x="7279439"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endParaRPr/>
            </a:p>
          </p:txBody>
        </p:sp>
        <p:sp>
          <p:nvSpPr>
            <p:cNvPr id="42" name="Google Shape;42;p3"/>
            <p:cNvSpPr/>
            <p:nvPr/>
          </p:nvSpPr>
          <p:spPr>
            <a:xfrm>
              <a:off x="6917201"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endParaRPr/>
            </a:p>
          </p:txBody>
        </p:sp>
      </p:grpSp>
      <p:grpSp>
        <p:nvGrpSpPr>
          <p:cNvPr id="43" name="Google Shape;43;p3"/>
          <p:cNvGrpSpPr/>
          <p:nvPr/>
        </p:nvGrpSpPr>
        <p:grpSpPr>
          <a:xfrm>
            <a:off x="199149" y="2"/>
            <a:ext cx="2795414" cy="1083308"/>
            <a:chOff x="6917201" y="0"/>
            <a:chExt cx="2227777" cy="863400"/>
          </a:xfrm>
        </p:grpSpPr>
        <p:sp>
          <p:nvSpPr>
            <p:cNvPr id="44" name="Google Shape;44;p3"/>
            <p:cNvSpPr/>
            <p:nvPr/>
          </p:nvSpPr>
          <p:spPr>
            <a:xfrm>
              <a:off x="7641677"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endParaRPr/>
            </a:p>
          </p:txBody>
        </p:sp>
        <p:sp>
          <p:nvSpPr>
            <p:cNvPr id="45" name="Google Shape;45;p3"/>
            <p:cNvSpPr/>
            <p:nvPr/>
          </p:nvSpPr>
          <p:spPr>
            <a:xfrm>
              <a:off x="7279439"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endParaRPr/>
            </a:p>
          </p:txBody>
        </p:sp>
        <p:sp>
          <p:nvSpPr>
            <p:cNvPr id="46" name="Google Shape;46;p3"/>
            <p:cNvSpPr/>
            <p:nvPr/>
          </p:nvSpPr>
          <p:spPr>
            <a:xfrm>
              <a:off x="6917201"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endParaRPr/>
            </a:p>
          </p:txBody>
        </p:sp>
      </p:grpSp>
      <p:sp>
        <p:nvSpPr>
          <p:cNvPr id="47" name="Google Shape;47;p3"/>
          <p:cNvSpPr txBox="1">
            <a:spLocks noGrp="1"/>
          </p:cNvSpPr>
          <p:nvPr>
            <p:ph type="title"/>
          </p:nvPr>
        </p:nvSpPr>
        <p:spPr>
          <a:xfrm>
            <a:off x="1888684" y="1746100"/>
            <a:ext cx="5377500" cy="1646100"/>
          </a:xfrm>
          <a:prstGeom prst="rect">
            <a:avLst/>
          </a:prstGeom>
        </p:spPr>
        <p:txBody>
          <a:bodyPr spcFirstLastPara="1" wrap="square" lIns="91425" tIns="91425" rIns="91425" bIns="91425" anchor="ctr" anchorCtr="0"/>
          <a:lstStyle>
            <a:lvl1pPr lvl="0" algn="ctr">
              <a:spcBef>
                <a:spcPts val="0"/>
              </a:spcBef>
              <a:spcAft>
                <a:spcPts val="0"/>
              </a:spcAft>
              <a:buClr>
                <a:schemeClr val="dk2"/>
              </a:buClr>
              <a:buSzPts val="3200"/>
              <a:buNone/>
              <a:defRPr sz="3200">
                <a:solidFill>
                  <a:schemeClr val="dk2"/>
                </a:solidFill>
              </a:defRPr>
            </a:lvl1pPr>
            <a:lvl2pPr lvl="1" algn="ctr">
              <a:spcBef>
                <a:spcPts val="0"/>
              </a:spcBef>
              <a:spcAft>
                <a:spcPts val="0"/>
              </a:spcAft>
              <a:buClr>
                <a:schemeClr val="dk2"/>
              </a:buClr>
              <a:buSzPts val="3200"/>
              <a:buNone/>
              <a:defRPr sz="3200">
                <a:solidFill>
                  <a:schemeClr val="dk2"/>
                </a:solidFill>
              </a:defRPr>
            </a:lvl2pPr>
            <a:lvl3pPr lvl="2" algn="ctr">
              <a:spcBef>
                <a:spcPts val="0"/>
              </a:spcBef>
              <a:spcAft>
                <a:spcPts val="0"/>
              </a:spcAft>
              <a:buClr>
                <a:schemeClr val="dk2"/>
              </a:buClr>
              <a:buSzPts val="3200"/>
              <a:buNone/>
              <a:defRPr sz="3200">
                <a:solidFill>
                  <a:schemeClr val="dk2"/>
                </a:solidFill>
              </a:defRPr>
            </a:lvl3pPr>
            <a:lvl4pPr lvl="3" algn="ctr">
              <a:spcBef>
                <a:spcPts val="0"/>
              </a:spcBef>
              <a:spcAft>
                <a:spcPts val="0"/>
              </a:spcAft>
              <a:buClr>
                <a:schemeClr val="dk2"/>
              </a:buClr>
              <a:buSzPts val="3200"/>
              <a:buNone/>
              <a:defRPr sz="3200">
                <a:solidFill>
                  <a:schemeClr val="dk2"/>
                </a:solidFill>
              </a:defRPr>
            </a:lvl4pPr>
            <a:lvl5pPr lvl="4" algn="ctr">
              <a:spcBef>
                <a:spcPts val="0"/>
              </a:spcBef>
              <a:spcAft>
                <a:spcPts val="0"/>
              </a:spcAft>
              <a:buClr>
                <a:schemeClr val="dk2"/>
              </a:buClr>
              <a:buSzPts val="3200"/>
              <a:buNone/>
              <a:defRPr sz="3200">
                <a:solidFill>
                  <a:schemeClr val="dk2"/>
                </a:solidFill>
              </a:defRPr>
            </a:lvl5pPr>
            <a:lvl6pPr lvl="5" algn="ctr">
              <a:spcBef>
                <a:spcPts val="0"/>
              </a:spcBef>
              <a:spcAft>
                <a:spcPts val="0"/>
              </a:spcAft>
              <a:buClr>
                <a:schemeClr val="dk2"/>
              </a:buClr>
              <a:buSzPts val="3200"/>
              <a:buNone/>
              <a:defRPr sz="3200">
                <a:solidFill>
                  <a:schemeClr val="dk2"/>
                </a:solidFill>
              </a:defRPr>
            </a:lvl6pPr>
            <a:lvl7pPr lvl="6" algn="ctr">
              <a:spcBef>
                <a:spcPts val="0"/>
              </a:spcBef>
              <a:spcAft>
                <a:spcPts val="0"/>
              </a:spcAft>
              <a:buClr>
                <a:schemeClr val="dk2"/>
              </a:buClr>
              <a:buSzPts val="3200"/>
              <a:buNone/>
              <a:defRPr sz="3200">
                <a:solidFill>
                  <a:schemeClr val="dk2"/>
                </a:solidFill>
              </a:defRPr>
            </a:lvl7pPr>
            <a:lvl8pPr lvl="7" algn="ctr">
              <a:spcBef>
                <a:spcPts val="0"/>
              </a:spcBef>
              <a:spcAft>
                <a:spcPts val="0"/>
              </a:spcAft>
              <a:buClr>
                <a:schemeClr val="dk2"/>
              </a:buClr>
              <a:buSzPts val="3200"/>
              <a:buNone/>
              <a:defRPr sz="3200">
                <a:solidFill>
                  <a:schemeClr val="dk2"/>
                </a:solidFill>
              </a:defRPr>
            </a:lvl8pPr>
            <a:lvl9pPr lvl="8" algn="ctr">
              <a:spcBef>
                <a:spcPts val="0"/>
              </a:spcBef>
              <a:spcAft>
                <a:spcPts val="0"/>
              </a:spcAft>
              <a:buClr>
                <a:schemeClr val="dk2"/>
              </a:buClr>
              <a:buSzPts val="3200"/>
              <a:buNone/>
              <a:defRPr sz="3200">
                <a:solidFill>
                  <a:schemeClr val="dk2"/>
                </a:solidFill>
              </a:defRPr>
            </a:lvl9pPr>
          </a:lstStyle>
          <a:p>
            <a:endParaRPr/>
          </a:p>
        </p:txBody>
      </p:sp>
      <p:sp>
        <p:nvSpPr>
          <p:cNvPr id="48" name="Google Shape;48;p3"/>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ru">
                <a:solidFill>
                  <a:srgbClr val="233A44"/>
                </a:solidFill>
              </a:rPr>
              <a:pPr/>
              <a:t>‹#›</a:t>
            </a:fld>
            <a:endParaRPr>
              <a:solidFill>
                <a:srgbClr val="233A44"/>
              </a:solidFill>
            </a:endParaRPr>
          </a:p>
        </p:txBody>
      </p:sp>
    </p:spTree>
    <p:extLst>
      <p:ext uri="{BB962C8B-B14F-4D97-AF65-F5344CB8AC3E}">
        <p14:creationId xmlns:p14="http://schemas.microsoft.com/office/powerpoint/2010/main" val="1662953978"/>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matchingName="Title and body" type="tx">
  <p:cSld name="Title and body">
    <p:bg>
      <p:bgPr>
        <a:solidFill>
          <a:schemeClr val="dk2"/>
        </a:solidFill>
        <a:effectLst/>
      </p:bgPr>
    </p:bg>
    <p:spTree>
      <p:nvGrpSpPr>
        <p:cNvPr id="1" name="Shape 49"/>
        <p:cNvGrpSpPr/>
        <p:nvPr/>
      </p:nvGrpSpPr>
      <p:grpSpPr>
        <a:xfrm>
          <a:off x="0" y="0"/>
          <a:ext cx="0" cy="0"/>
          <a:chOff x="0" y="0"/>
          <a:chExt cx="0" cy="0"/>
        </a:xfrm>
      </p:grpSpPr>
      <p:sp>
        <p:nvSpPr>
          <p:cNvPr id="50" name="Google Shape;50;p4"/>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endParaRPr/>
          </a:p>
        </p:txBody>
      </p:sp>
      <p:sp>
        <p:nvSpPr>
          <p:cNvPr id="51" name="Google Shape;51;p4"/>
          <p:cNvSpPr/>
          <p:nvPr/>
        </p:nvSpPr>
        <p:spPr>
          <a:xfrm>
            <a:off x="31" y="2824500"/>
            <a:ext cx="7370400" cy="2319000"/>
          </a:xfrm>
          <a:prstGeom prst="rtTriangle">
            <a:avLst/>
          </a:prstGeom>
          <a:solidFill>
            <a:schemeClr val="accent3"/>
          </a:solidFill>
          <a:ln>
            <a:noFill/>
          </a:ln>
        </p:spPr>
        <p:txBody>
          <a:bodyPr spcFirstLastPara="1" wrap="square" lIns="91425" tIns="91425" rIns="91425" bIns="91425" anchor="ctr" anchorCtr="0">
            <a:noAutofit/>
          </a:bodyPr>
          <a:lstStyle/>
          <a:p>
            <a:endParaRPr/>
          </a:p>
        </p:txBody>
      </p:sp>
      <p:sp>
        <p:nvSpPr>
          <p:cNvPr id="52" name="Google Shape;52;p4"/>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endParaRPr/>
          </a:p>
        </p:txBody>
      </p:sp>
      <p:sp>
        <p:nvSpPr>
          <p:cNvPr id="53" name="Google Shape;53;p4"/>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54" name="Google Shape;54;p4"/>
          <p:cNvSpPr txBox="1">
            <a:spLocks noGrp="1"/>
          </p:cNvSpPr>
          <p:nvPr>
            <p:ph type="body" idx="1"/>
          </p:nvPr>
        </p:nvSpPr>
        <p:spPr>
          <a:xfrm>
            <a:off x="819150" y="1990725"/>
            <a:ext cx="7505700" cy="2448000"/>
          </a:xfrm>
          <a:prstGeom prst="rect">
            <a:avLst/>
          </a:prstGeom>
        </p:spPr>
        <p:txBody>
          <a:bodyPr spcFirstLastPara="1" wrap="square" lIns="91425" tIns="91425" rIns="91425" bIns="91425" anchor="t" anchorCtr="0"/>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55" name="Google Shape;55;p4"/>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ru">
                <a:solidFill>
                  <a:srgbClr val="233A44"/>
                </a:solidFill>
              </a:rPr>
              <a:pPr/>
              <a:t>‹#›</a:t>
            </a:fld>
            <a:endParaRPr>
              <a:solidFill>
                <a:srgbClr val="233A44"/>
              </a:solidFill>
            </a:endParaRPr>
          </a:p>
        </p:txBody>
      </p:sp>
    </p:spTree>
    <p:extLst>
      <p:ext uri="{BB962C8B-B14F-4D97-AF65-F5344CB8AC3E}">
        <p14:creationId xmlns:p14="http://schemas.microsoft.com/office/powerpoint/2010/main" val="3686121074"/>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bg>
      <p:bgPr>
        <a:solidFill>
          <a:schemeClr val="dk2"/>
        </a:solidFill>
        <a:effectLst/>
      </p:bgPr>
    </p:bg>
    <p:spTree>
      <p:nvGrpSpPr>
        <p:cNvPr id="1" name="Shape 56"/>
        <p:cNvGrpSpPr/>
        <p:nvPr/>
      </p:nvGrpSpPr>
      <p:grpSpPr>
        <a:xfrm>
          <a:off x="0" y="0"/>
          <a:ext cx="0" cy="0"/>
          <a:chOff x="0" y="0"/>
          <a:chExt cx="0" cy="0"/>
        </a:xfrm>
      </p:grpSpPr>
      <p:sp>
        <p:nvSpPr>
          <p:cNvPr id="57" name="Google Shape;57;p5"/>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endParaRPr/>
          </a:p>
        </p:txBody>
      </p:sp>
      <p:sp>
        <p:nvSpPr>
          <p:cNvPr id="58" name="Google Shape;58;p5"/>
          <p:cNvSpPr/>
          <p:nvPr/>
        </p:nvSpPr>
        <p:spPr>
          <a:xfrm>
            <a:off x="31" y="2824500"/>
            <a:ext cx="7370400" cy="2319000"/>
          </a:xfrm>
          <a:prstGeom prst="rtTriangle">
            <a:avLst/>
          </a:prstGeom>
          <a:solidFill>
            <a:schemeClr val="accent3"/>
          </a:solidFill>
          <a:ln>
            <a:noFill/>
          </a:ln>
        </p:spPr>
        <p:txBody>
          <a:bodyPr spcFirstLastPara="1" wrap="square" lIns="91425" tIns="91425" rIns="91425" bIns="91425" anchor="ctr" anchorCtr="0">
            <a:noAutofit/>
          </a:bodyPr>
          <a:lstStyle/>
          <a:p>
            <a:endParaRPr/>
          </a:p>
        </p:txBody>
      </p:sp>
      <p:sp>
        <p:nvSpPr>
          <p:cNvPr id="59" name="Google Shape;59;p5"/>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endParaRPr/>
          </a:p>
        </p:txBody>
      </p:sp>
      <p:sp>
        <p:nvSpPr>
          <p:cNvPr id="60" name="Google Shape;60;p5"/>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61" name="Google Shape;61;p5"/>
          <p:cNvSpPr txBox="1">
            <a:spLocks noGrp="1"/>
          </p:cNvSpPr>
          <p:nvPr>
            <p:ph type="body" idx="1"/>
          </p:nvPr>
        </p:nvSpPr>
        <p:spPr>
          <a:xfrm>
            <a:off x="819150" y="1990725"/>
            <a:ext cx="3686100" cy="2448000"/>
          </a:xfrm>
          <a:prstGeom prst="rect">
            <a:avLst/>
          </a:prstGeom>
        </p:spPr>
        <p:txBody>
          <a:bodyPr spcFirstLastPara="1" wrap="square" lIns="91425" tIns="91425" rIns="91425" bIns="91425" anchor="t" anchorCtr="0"/>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62" name="Google Shape;62;p5"/>
          <p:cNvSpPr txBox="1">
            <a:spLocks noGrp="1"/>
          </p:cNvSpPr>
          <p:nvPr>
            <p:ph type="body" idx="2"/>
          </p:nvPr>
        </p:nvSpPr>
        <p:spPr>
          <a:xfrm>
            <a:off x="4638675" y="1990725"/>
            <a:ext cx="3686100" cy="2448000"/>
          </a:xfrm>
          <a:prstGeom prst="rect">
            <a:avLst/>
          </a:prstGeom>
        </p:spPr>
        <p:txBody>
          <a:bodyPr spcFirstLastPara="1" wrap="square" lIns="91425" tIns="91425" rIns="91425" bIns="91425" anchor="t" anchorCtr="0"/>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63" name="Google Shape;63;p5"/>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ru">
                <a:solidFill>
                  <a:srgbClr val="233A44"/>
                </a:solidFill>
              </a:rPr>
              <a:pPr/>
              <a:t>‹#›</a:t>
            </a:fld>
            <a:endParaRPr>
              <a:solidFill>
                <a:srgbClr val="233A44"/>
              </a:solidFill>
            </a:endParaRPr>
          </a:p>
        </p:txBody>
      </p:sp>
    </p:spTree>
    <p:extLst>
      <p:ext uri="{BB962C8B-B14F-4D97-AF65-F5344CB8AC3E}">
        <p14:creationId xmlns:p14="http://schemas.microsoft.com/office/powerpoint/2010/main" val="28766770"/>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matchingName="Title only" type="titleOnly">
  <p:cSld name="Title only">
    <p:bg>
      <p:bgPr>
        <a:solidFill>
          <a:schemeClr val="dk2"/>
        </a:solidFill>
        <a:effectLst/>
      </p:bgPr>
    </p:bg>
    <p:spTree>
      <p:nvGrpSpPr>
        <p:cNvPr id="1" name="Shape 64"/>
        <p:cNvGrpSpPr/>
        <p:nvPr/>
      </p:nvGrpSpPr>
      <p:grpSpPr>
        <a:xfrm>
          <a:off x="0" y="0"/>
          <a:ext cx="0" cy="0"/>
          <a:chOff x="0" y="0"/>
          <a:chExt cx="0" cy="0"/>
        </a:xfrm>
      </p:grpSpPr>
      <p:sp>
        <p:nvSpPr>
          <p:cNvPr id="65" name="Google Shape;65;p6"/>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endParaRPr/>
          </a:p>
        </p:txBody>
      </p:sp>
      <p:sp>
        <p:nvSpPr>
          <p:cNvPr id="66" name="Google Shape;66;p6"/>
          <p:cNvSpPr/>
          <p:nvPr/>
        </p:nvSpPr>
        <p:spPr>
          <a:xfrm>
            <a:off x="31" y="2824500"/>
            <a:ext cx="7370400" cy="2319000"/>
          </a:xfrm>
          <a:prstGeom prst="rtTriangle">
            <a:avLst/>
          </a:prstGeom>
          <a:solidFill>
            <a:schemeClr val="accent3"/>
          </a:solidFill>
          <a:ln>
            <a:noFill/>
          </a:ln>
        </p:spPr>
        <p:txBody>
          <a:bodyPr spcFirstLastPara="1" wrap="square" lIns="91425" tIns="91425" rIns="91425" bIns="91425" anchor="ctr" anchorCtr="0">
            <a:noAutofit/>
          </a:bodyPr>
          <a:lstStyle/>
          <a:p>
            <a:endParaRPr/>
          </a:p>
        </p:txBody>
      </p:sp>
      <p:sp>
        <p:nvSpPr>
          <p:cNvPr id="67" name="Google Shape;67;p6"/>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endParaRPr/>
          </a:p>
        </p:txBody>
      </p:sp>
      <p:sp>
        <p:nvSpPr>
          <p:cNvPr id="68" name="Google Shape;68;p6"/>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69" name="Google Shape;69;p6"/>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ru">
                <a:solidFill>
                  <a:srgbClr val="233A44"/>
                </a:solidFill>
              </a:rPr>
              <a:pPr/>
              <a:t>‹#›</a:t>
            </a:fld>
            <a:endParaRPr>
              <a:solidFill>
                <a:srgbClr val="233A44"/>
              </a:solidFill>
            </a:endParaRPr>
          </a:p>
        </p:txBody>
      </p:sp>
    </p:spTree>
    <p:extLst>
      <p:ext uri="{BB962C8B-B14F-4D97-AF65-F5344CB8AC3E}">
        <p14:creationId xmlns:p14="http://schemas.microsoft.com/office/powerpoint/2010/main" val="1357970940"/>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matchingName="One column text">
  <p:cSld name="One column text">
    <p:bg>
      <p:bgPr>
        <a:solidFill>
          <a:schemeClr val="accent3"/>
        </a:solidFill>
        <a:effectLst/>
      </p:bgPr>
    </p:bg>
    <p:spTree>
      <p:nvGrpSpPr>
        <p:cNvPr id="1" name="Shape 70"/>
        <p:cNvGrpSpPr/>
        <p:nvPr/>
      </p:nvGrpSpPr>
      <p:grpSpPr>
        <a:xfrm>
          <a:off x="0" y="0"/>
          <a:ext cx="0" cy="0"/>
          <a:chOff x="0" y="0"/>
          <a:chExt cx="0" cy="0"/>
        </a:xfrm>
      </p:grpSpPr>
      <p:sp>
        <p:nvSpPr>
          <p:cNvPr id="71" name="Google Shape;71;p7"/>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endParaRPr/>
          </a:p>
        </p:txBody>
      </p:sp>
      <p:sp>
        <p:nvSpPr>
          <p:cNvPr id="72" name="Google Shape;72;p7"/>
          <p:cNvSpPr/>
          <p:nvPr/>
        </p:nvSpPr>
        <p:spPr>
          <a:xfrm>
            <a:off x="31" y="2824500"/>
            <a:ext cx="7370400" cy="2319000"/>
          </a:xfrm>
          <a:prstGeom prst="rtTriangle">
            <a:avLst/>
          </a:prstGeom>
          <a:solidFill>
            <a:schemeClr val="dk2"/>
          </a:solidFill>
          <a:ln>
            <a:noFill/>
          </a:ln>
        </p:spPr>
        <p:txBody>
          <a:bodyPr spcFirstLastPara="1" wrap="square" lIns="91425" tIns="91425" rIns="91425" bIns="91425" anchor="ctr" anchorCtr="0">
            <a:noAutofit/>
          </a:bodyPr>
          <a:lstStyle/>
          <a:p>
            <a:endParaRPr/>
          </a:p>
        </p:txBody>
      </p:sp>
      <p:sp>
        <p:nvSpPr>
          <p:cNvPr id="73" name="Google Shape;73;p7"/>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endParaRPr/>
          </a:p>
        </p:txBody>
      </p:sp>
      <p:sp>
        <p:nvSpPr>
          <p:cNvPr id="74" name="Google Shape;74;p7"/>
          <p:cNvSpPr txBox="1">
            <a:spLocks noGrp="1"/>
          </p:cNvSpPr>
          <p:nvPr>
            <p:ph type="title"/>
          </p:nvPr>
        </p:nvSpPr>
        <p:spPr>
          <a:xfrm>
            <a:off x="819150" y="845600"/>
            <a:ext cx="3709200" cy="1383000"/>
          </a:xfrm>
          <a:prstGeom prst="rect">
            <a:avLst/>
          </a:prstGeom>
        </p:spPr>
        <p:txBody>
          <a:bodyPr spcFirstLastPara="1" wrap="square" lIns="91425" tIns="91425" rIns="91425" bIns="91425" anchor="t" anchorCtr="0"/>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75" name="Google Shape;75;p7"/>
          <p:cNvSpPr txBox="1">
            <a:spLocks noGrp="1"/>
          </p:cNvSpPr>
          <p:nvPr>
            <p:ph type="body" idx="1"/>
          </p:nvPr>
        </p:nvSpPr>
        <p:spPr>
          <a:xfrm>
            <a:off x="830700" y="2319050"/>
            <a:ext cx="3709200" cy="2119800"/>
          </a:xfrm>
          <a:prstGeom prst="rect">
            <a:avLst/>
          </a:prstGeom>
        </p:spPr>
        <p:txBody>
          <a:bodyPr spcFirstLastPara="1" wrap="square" lIns="91425" tIns="91425" rIns="91425" bIns="91425" anchor="t" anchorCtr="0"/>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76" name="Google Shape;76;p7"/>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ru">
                <a:solidFill>
                  <a:srgbClr val="233A44"/>
                </a:solidFill>
              </a:rPr>
              <a:pPr/>
              <a:t>‹#›</a:t>
            </a:fld>
            <a:endParaRPr>
              <a:solidFill>
                <a:srgbClr val="233A44"/>
              </a:solidFill>
            </a:endParaRPr>
          </a:p>
        </p:txBody>
      </p:sp>
    </p:spTree>
    <p:extLst>
      <p:ext uri="{BB962C8B-B14F-4D97-AF65-F5344CB8AC3E}">
        <p14:creationId xmlns:p14="http://schemas.microsoft.com/office/powerpoint/2010/main" val="76854731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bg>
      <p:bgPr>
        <a:solidFill>
          <a:schemeClr val="dk2"/>
        </a:solidFill>
        <a:effectLst/>
      </p:bgPr>
    </p:bg>
    <p:spTree>
      <p:nvGrpSpPr>
        <p:cNvPr id="1" name="Shape 56"/>
        <p:cNvGrpSpPr/>
        <p:nvPr/>
      </p:nvGrpSpPr>
      <p:grpSpPr>
        <a:xfrm>
          <a:off x="0" y="0"/>
          <a:ext cx="0" cy="0"/>
          <a:chOff x="0" y="0"/>
          <a:chExt cx="0" cy="0"/>
        </a:xfrm>
      </p:grpSpPr>
      <p:sp>
        <p:nvSpPr>
          <p:cNvPr id="57" name="Google Shape;57;p5"/>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pPr>
              <a:buSzPts val="1400"/>
            </a:pPr>
            <a:endParaRPr/>
          </a:p>
        </p:txBody>
      </p:sp>
      <p:sp>
        <p:nvSpPr>
          <p:cNvPr id="58" name="Google Shape;58;p5"/>
          <p:cNvSpPr/>
          <p:nvPr/>
        </p:nvSpPr>
        <p:spPr>
          <a:xfrm>
            <a:off x="31" y="2824500"/>
            <a:ext cx="7370400" cy="2319000"/>
          </a:xfrm>
          <a:prstGeom prst="rtTriangle">
            <a:avLst/>
          </a:prstGeom>
          <a:solidFill>
            <a:schemeClr val="accent3"/>
          </a:solidFill>
          <a:ln>
            <a:noFill/>
          </a:ln>
        </p:spPr>
        <p:txBody>
          <a:bodyPr spcFirstLastPara="1" wrap="square" lIns="91425" tIns="91425" rIns="91425" bIns="91425" anchor="ctr" anchorCtr="0">
            <a:noAutofit/>
          </a:bodyPr>
          <a:lstStyle/>
          <a:p>
            <a:pPr>
              <a:buSzPts val="1400"/>
            </a:pPr>
            <a:endParaRPr/>
          </a:p>
        </p:txBody>
      </p:sp>
      <p:sp>
        <p:nvSpPr>
          <p:cNvPr id="59" name="Google Shape;59;p5"/>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a:buSzPts val="1400"/>
            </a:pPr>
            <a:endParaRPr/>
          </a:p>
        </p:txBody>
      </p:sp>
      <p:sp>
        <p:nvSpPr>
          <p:cNvPr id="60" name="Google Shape;60;p5"/>
          <p:cNvSpPr txBox="1">
            <a:spLocks noGrp="1"/>
          </p:cNvSpPr>
          <p:nvPr>
            <p:ph type="title"/>
          </p:nvPr>
        </p:nvSpPr>
        <p:spPr>
          <a:xfrm>
            <a:off x="819150" y="845600"/>
            <a:ext cx="7505700" cy="954600"/>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Clr>
                <a:schemeClr val="lt1"/>
              </a:buClr>
              <a:buSzPts val="3000"/>
              <a:buFont typeface="Nunito"/>
              <a:buNone/>
              <a:defRPr sz="3000" b="0" i="0" u="none" strike="noStrike" cap="none">
                <a:solidFill>
                  <a:schemeClr val="lt1"/>
                </a:solidFill>
                <a:latin typeface="Nunito"/>
                <a:ea typeface="Nunito"/>
                <a:cs typeface="Nunito"/>
                <a:sym typeface="Nunito"/>
              </a:defRPr>
            </a:lvl1pPr>
            <a:lvl2pPr marR="0" lvl="1" algn="l" rtl="0">
              <a:lnSpc>
                <a:spcPct val="100000"/>
              </a:lnSpc>
              <a:spcBef>
                <a:spcPts val="0"/>
              </a:spcBef>
              <a:spcAft>
                <a:spcPts val="0"/>
              </a:spcAft>
              <a:buClr>
                <a:schemeClr val="lt1"/>
              </a:buClr>
              <a:buSzPts val="3000"/>
              <a:buFont typeface="Nunito"/>
              <a:buNone/>
              <a:defRPr sz="3000" b="0" i="0" u="none" strike="noStrike" cap="none">
                <a:solidFill>
                  <a:schemeClr val="lt1"/>
                </a:solidFill>
                <a:latin typeface="Nunito"/>
                <a:ea typeface="Nunito"/>
                <a:cs typeface="Nunito"/>
                <a:sym typeface="Nunito"/>
              </a:defRPr>
            </a:lvl2pPr>
            <a:lvl3pPr marR="0" lvl="2" algn="l" rtl="0">
              <a:lnSpc>
                <a:spcPct val="100000"/>
              </a:lnSpc>
              <a:spcBef>
                <a:spcPts val="0"/>
              </a:spcBef>
              <a:spcAft>
                <a:spcPts val="0"/>
              </a:spcAft>
              <a:buClr>
                <a:schemeClr val="lt1"/>
              </a:buClr>
              <a:buSzPts val="3000"/>
              <a:buFont typeface="Nunito"/>
              <a:buNone/>
              <a:defRPr sz="3000" b="0" i="0" u="none" strike="noStrike" cap="none">
                <a:solidFill>
                  <a:schemeClr val="lt1"/>
                </a:solidFill>
                <a:latin typeface="Nunito"/>
                <a:ea typeface="Nunito"/>
                <a:cs typeface="Nunito"/>
                <a:sym typeface="Nunito"/>
              </a:defRPr>
            </a:lvl3pPr>
            <a:lvl4pPr marR="0" lvl="3" algn="l" rtl="0">
              <a:lnSpc>
                <a:spcPct val="100000"/>
              </a:lnSpc>
              <a:spcBef>
                <a:spcPts val="0"/>
              </a:spcBef>
              <a:spcAft>
                <a:spcPts val="0"/>
              </a:spcAft>
              <a:buClr>
                <a:schemeClr val="lt1"/>
              </a:buClr>
              <a:buSzPts val="3000"/>
              <a:buFont typeface="Nunito"/>
              <a:buNone/>
              <a:defRPr sz="3000" b="0" i="0" u="none" strike="noStrike" cap="none">
                <a:solidFill>
                  <a:schemeClr val="lt1"/>
                </a:solidFill>
                <a:latin typeface="Nunito"/>
                <a:ea typeface="Nunito"/>
                <a:cs typeface="Nunito"/>
                <a:sym typeface="Nunito"/>
              </a:defRPr>
            </a:lvl4pPr>
            <a:lvl5pPr marR="0" lvl="4" algn="l" rtl="0">
              <a:lnSpc>
                <a:spcPct val="100000"/>
              </a:lnSpc>
              <a:spcBef>
                <a:spcPts val="0"/>
              </a:spcBef>
              <a:spcAft>
                <a:spcPts val="0"/>
              </a:spcAft>
              <a:buClr>
                <a:schemeClr val="lt1"/>
              </a:buClr>
              <a:buSzPts val="3000"/>
              <a:buFont typeface="Nunito"/>
              <a:buNone/>
              <a:defRPr sz="3000" b="0" i="0" u="none" strike="noStrike" cap="none">
                <a:solidFill>
                  <a:schemeClr val="lt1"/>
                </a:solidFill>
                <a:latin typeface="Nunito"/>
                <a:ea typeface="Nunito"/>
                <a:cs typeface="Nunito"/>
                <a:sym typeface="Nunito"/>
              </a:defRPr>
            </a:lvl5pPr>
            <a:lvl6pPr marR="0" lvl="5" algn="l" rtl="0">
              <a:lnSpc>
                <a:spcPct val="100000"/>
              </a:lnSpc>
              <a:spcBef>
                <a:spcPts val="0"/>
              </a:spcBef>
              <a:spcAft>
                <a:spcPts val="0"/>
              </a:spcAft>
              <a:buClr>
                <a:schemeClr val="lt1"/>
              </a:buClr>
              <a:buSzPts val="3000"/>
              <a:buFont typeface="Nunito"/>
              <a:buNone/>
              <a:defRPr sz="3000" b="0" i="0" u="none" strike="noStrike" cap="none">
                <a:solidFill>
                  <a:schemeClr val="lt1"/>
                </a:solidFill>
                <a:latin typeface="Nunito"/>
                <a:ea typeface="Nunito"/>
                <a:cs typeface="Nunito"/>
                <a:sym typeface="Nunito"/>
              </a:defRPr>
            </a:lvl6pPr>
            <a:lvl7pPr marR="0" lvl="6" algn="l" rtl="0">
              <a:lnSpc>
                <a:spcPct val="100000"/>
              </a:lnSpc>
              <a:spcBef>
                <a:spcPts val="0"/>
              </a:spcBef>
              <a:spcAft>
                <a:spcPts val="0"/>
              </a:spcAft>
              <a:buClr>
                <a:schemeClr val="lt1"/>
              </a:buClr>
              <a:buSzPts val="3000"/>
              <a:buFont typeface="Nunito"/>
              <a:buNone/>
              <a:defRPr sz="3000" b="0" i="0" u="none" strike="noStrike" cap="none">
                <a:solidFill>
                  <a:schemeClr val="lt1"/>
                </a:solidFill>
                <a:latin typeface="Nunito"/>
                <a:ea typeface="Nunito"/>
                <a:cs typeface="Nunito"/>
                <a:sym typeface="Nunito"/>
              </a:defRPr>
            </a:lvl7pPr>
            <a:lvl8pPr marR="0" lvl="7" algn="l" rtl="0">
              <a:lnSpc>
                <a:spcPct val="100000"/>
              </a:lnSpc>
              <a:spcBef>
                <a:spcPts val="0"/>
              </a:spcBef>
              <a:spcAft>
                <a:spcPts val="0"/>
              </a:spcAft>
              <a:buClr>
                <a:schemeClr val="lt1"/>
              </a:buClr>
              <a:buSzPts val="3000"/>
              <a:buFont typeface="Nunito"/>
              <a:buNone/>
              <a:defRPr sz="3000" b="0" i="0" u="none" strike="noStrike" cap="none">
                <a:solidFill>
                  <a:schemeClr val="lt1"/>
                </a:solidFill>
                <a:latin typeface="Nunito"/>
                <a:ea typeface="Nunito"/>
                <a:cs typeface="Nunito"/>
                <a:sym typeface="Nunito"/>
              </a:defRPr>
            </a:lvl8pPr>
            <a:lvl9pPr marR="0" lvl="8" algn="l" rtl="0">
              <a:lnSpc>
                <a:spcPct val="100000"/>
              </a:lnSpc>
              <a:spcBef>
                <a:spcPts val="0"/>
              </a:spcBef>
              <a:spcAft>
                <a:spcPts val="0"/>
              </a:spcAft>
              <a:buClr>
                <a:schemeClr val="lt1"/>
              </a:buClr>
              <a:buSzPts val="3000"/>
              <a:buFont typeface="Nunito"/>
              <a:buNone/>
              <a:defRPr sz="3000" b="0" i="0" u="none" strike="noStrike" cap="none">
                <a:solidFill>
                  <a:schemeClr val="lt1"/>
                </a:solidFill>
                <a:latin typeface="Nunito"/>
                <a:ea typeface="Nunito"/>
                <a:cs typeface="Nunito"/>
                <a:sym typeface="Nunito"/>
              </a:defRPr>
            </a:lvl9pPr>
          </a:lstStyle>
          <a:p>
            <a:endParaRPr/>
          </a:p>
        </p:txBody>
      </p:sp>
      <p:sp>
        <p:nvSpPr>
          <p:cNvPr id="61" name="Google Shape;61;p5"/>
          <p:cNvSpPr txBox="1">
            <a:spLocks noGrp="1"/>
          </p:cNvSpPr>
          <p:nvPr>
            <p:ph type="body" idx="1"/>
          </p:nvPr>
        </p:nvSpPr>
        <p:spPr>
          <a:xfrm>
            <a:off x="819150" y="1990725"/>
            <a:ext cx="3686100" cy="2448000"/>
          </a:xfrm>
          <a:prstGeom prst="rect">
            <a:avLst/>
          </a:prstGeom>
          <a:noFill/>
          <a:ln>
            <a:noFill/>
          </a:ln>
        </p:spPr>
        <p:txBody>
          <a:bodyPr spcFirstLastPara="1" wrap="square" lIns="91425" tIns="91425" rIns="91425" bIns="91425" anchor="t" anchorCtr="0"/>
          <a:lstStyle>
            <a:lvl1pPr marL="457200" marR="0" lvl="0" indent="-311150" algn="l" rtl="0">
              <a:lnSpc>
                <a:spcPct val="115000"/>
              </a:lnSpc>
              <a:spcBef>
                <a:spcPts val="0"/>
              </a:spcBef>
              <a:spcAft>
                <a:spcPts val="0"/>
              </a:spcAft>
              <a:buClr>
                <a:schemeClr val="dk2"/>
              </a:buClr>
              <a:buSzPts val="1300"/>
              <a:buFont typeface="Calibri"/>
              <a:buChar char="●"/>
              <a:defRPr sz="1300" b="0" i="0" u="none" strike="noStrike" cap="none">
                <a:solidFill>
                  <a:schemeClr val="dk2"/>
                </a:solidFill>
                <a:latin typeface="Calibri"/>
                <a:ea typeface="Calibri"/>
                <a:cs typeface="Calibri"/>
                <a:sym typeface="Calibri"/>
              </a:defRPr>
            </a:lvl1pPr>
            <a:lvl2pPr marL="914400" marR="0" lvl="1" indent="-298450" algn="l" rtl="0">
              <a:lnSpc>
                <a:spcPct val="115000"/>
              </a:lnSpc>
              <a:spcBef>
                <a:spcPts val="1600"/>
              </a:spcBef>
              <a:spcAft>
                <a:spcPts val="0"/>
              </a:spcAft>
              <a:buClr>
                <a:schemeClr val="dk2"/>
              </a:buClr>
              <a:buSzPts val="1100"/>
              <a:buFont typeface="Calibri"/>
              <a:buChar char="○"/>
              <a:defRPr sz="1100" b="0" i="0" u="none" strike="noStrike" cap="none">
                <a:solidFill>
                  <a:schemeClr val="dk2"/>
                </a:solidFill>
                <a:latin typeface="Calibri"/>
                <a:ea typeface="Calibri"/>
                <a:cs typeface="Calibri"/>
                <a:sym typeface="Calibri"/>
              </a:defRPr>
            </a:lvl2pPr>
            <a:lvl3pPr marL="1371600" marR="0" lvl="2" indent="-298450" algn="l" rtl="0">
              <a:lnSpc>
                <a:spcPct val="115000"/>
              </a:lnSpc>
              <a:spcBef>
                <a:spcPts val="1600"/>
              </a:spcBef>
              <a:spcAft>
                <a:spcPts val="0"/>
              </a:spcAft>
              <a:buClr>
                <a:schemeClr val="dk2"/>
              </a:buClr>
              <a:buSzPts val="1100"/>
              <a:buFont typeface="Calibri"/>
              <a:buChar char="■"/>
              <a:defRPr sz="1100" b="0" i="0" u="none" strike="noStrike" cap="none">
                <a:solidFill>
                  <a:schemeClr val="dk2"/>
                </a:solidFill>
                <a:latin typeface="Calibri"/>
                <a:ea typeface="Calibri"/>
                <a:cs typeface="Calibri"/>
                <a:sym typeface="Calibri"/>
              </a:defRPr>
            </a:lvl3pPr>
            <a:lvl4pPr marL="1828800" marR="0" lvl="3" indent="-298450" algn="l" rtl="0">
              <a:lnSpc>
                <a:spcPct val="115000"/>
              </a:lnSpc>
              <a:spcBef>
                <a:spcPts val="1600"/>
              </a:spcBef>
              <a:spcAft>
                <a:spcPts val="0"/>
              </a:spcAft>
              <a:buClr>
                <a:schemeClr val="dk2"/>
              </a:buClr>
              <a:buSzPts val="1100"/>
              <a:buFont typeface="Calibri"/>
              <a:buChar char="●"/>
              <a:defRPr sz="1100" b="0" i="0" u="none" strike="noStrike" cap="none">
                <a:solidFill>
                  <a:schemeClr val="dk2"/>
                </a:solidFill>
                <a:latin typeface="Calibri"/>
                <a:ea typeface="Calibri"/>
                <a:cs typeface="Calibri"/>
                <a:sym typeface="Calibri"/>
              </a:defRPr>
            </a:lvl4pPr>
            <a:lvl5pPr marL="2286000" marR="0" lvl="4" indent="-298450" algn="l" rtl="0">
              <a:lnSpc>
                <a:spcPct val="115000"/>
              </a:lnSpc>
              <a:spcBef>
                <a:spcPts val="1600"/>
              </a:spcBef>
              <a:spcAft>
                <a:spcPts val="0"/>
              </a:spcAft>
              <a:buClr>
                <a:schemeClr val="dk2"/>
              </a:buClr>
              <a:buSzPts val="1100"/>
              <a:buFont typeface="Calibri"/>
              <a:buChar char="○"/>
              <a:defRPr sz="1100" b="0" i="0" u="none" strike="noStrike" cap="none">
                <a:solidFill>
                  <a:schemeClr val="dk2"/>
                </a:solidFill>
                <a:latin typeface="Calibri"/>
                <a:ea typeface="Calibri"/>
                <a:cs typeface="Calibri"/>
                <a:sym typeface="Calibri"/>
              </a:defRPr>
            </a:lvl5pPr>
            <a:lvl6pPr marL="2743200" marR="0" lvl="5" indent="-298450" algn="l" rtl="0">
              <a:lnSpc>
                <a:spcPct val="115000"/>
              </a:lnSpc>
              <a:spcBef>
                <a:spcPts val="1600"/>
              </a:spcBef>
              <a:spcAft>
                <a:spcPts val="0"/>
              </a:spcAft>
              <a:buClr>
                <a:schemeClr val="dk2"/>
              </a:buClr>
              <a:buSzPts val="1100"/>
              <a:buFont typeface="Calibri"/>
              <a:buChar char="■"/>
              <a:defRPr sz="1100" b="0" i="0" u="none" strike="noStrike" cap="none">
                <a:solidFill>
                  <a:schemeClr val="dk2"/>
                </a:solidFill>
                <a:latin typeface="Calibri"/>
                <a:ea typeface="Calibri"/>
                <a:cs typeface="Calibri"/>
                <a:sym typeface="Calibri"/>
              </a:defRPr>
            </a:lvl6pPr>
            <a:lvl7pPr marL="3200400" marR="0" lvl="6" indent="-298450" algn="l" rtl="0">
              <a:lnSpc>
                <a:spcPct val="115000"/>
              </a:lnSpc>
              <a:spcBef>
                <a:spcPts val="1600"/>
              </a:spcBef>
              <a:spcAft>
                <a:spcPts val="0"/>
              </a:spcAft>
              <a:buClr>
                <a:schemeClr val="dk2"/>
              </a:buClr>
              <a:buSzPts val="1100"/>
              <a:buFont typeface="Calibri"/>
              <a:buChar char="●"/>
              <a:defRPr sz="1100" b="0" i="0" u="none" strike="noStrike" cap="none">
                <a:solidFill>
                  <a:schemeClr val="dk2"/>
                </a:solidFill>
                <a:latin typeface="Calibri"/>
                <a:ea typeface="Calibri"/>
                <a:cs typeface="Calibri"/>
                <a:sym typeface="Calibri"/>
              </a:defRPr>
            </a:lvl7pPr>
            <a:lvl8pPr marL="3657600" marR="0" lvl="7" indent="-298450" algn="l" rtl="0">
              <a:lnSpc>
                <a:spcPct val="115000"/>
              </a:lnSpc>
              <a:spcBef>
                <a:spcPts val="1600"/>
              </a:spcBef>
              <a:spcAft>
                <a:spcPts val="0"/>
              </a:spcAft>
              <a:buClr>
                <a:schemeClr val="dk2"/>
              </a:buClr>
              <a:buSzPts val="1100"/>
              <a:buFont typeface="Calibri"/>
              <a:buChar char="○"/>
              <a:defRPr sz="1100" b="0" i="0" u="none" strike="noStrike" cap="none">
                <a:solidFill>
                  <a:schemeClr val="dk2"/>
                </a:solidFill>
                <a:latin typeface="Calibri"/>
                <a:ea typeface="Calibri"/>
                <a:cs typeface="Calibri"/>
                <a:sym typeface="Calibri"/>
              </a:defRPr>
            </a:lvl8pPr>
            <a:lvl9pPr marL="4114800" marR="0" lvl="8" indent="-298450" algn="l" rtl="0">
              <a:lnSpc>
                <a:spcPct val="115000"/>
              </a:lnSpc>
              <a:spcBef>
                <a:spcPts val="1600"/>
              </a:spcBef>
              <a:spcAft>
                <a:spcPts val="1600"/>
              </a:spcAft>
              <a:buClr>
                <a:schemeClr val="dk2"/>
              </a:buClr>
              <a:buSzPts val="1100"/>
              <a:buFont typeface="Calibri"/>
              <a:buChar char="■"/>
              <a:defRPr sz="1100" b="0" i="0" u="none" strike="noStrike" cap="none">
                <a:solidFill>
                  <a:schemeClr val="dk2"/>
                </a:solidFill>
                <a:latin typeface="Calibri"/>
                <a:ea typeface="Calibri"/>
                <a:cs typeface="Calibri"/>
                <a:sym typeface="Calibri"/>
              </a:defRPr>
            </a:lvl9pPr>
          </a:lstStyle>
          <a:p>
            <a:endParaRPr/>
          </a:p>
        </p:txBody>
      </p:sp>
      <p:sp>
        <p:nvSpPr>
          <p:cNvPr id="62" name="Google Shape;62;p5"/>
          <p:cNvSpPr txBox="1">
            <a:spLocks noGrp="1"/>
          </p:cNvSpPr>
          <p:nvPr>
            <p:ph type="body" idx="2"/>
          </p:nvPr>
        </p:nvSpPr>
        <p:spPr>
          <a:xfrm>
            <a:off x="4638675" y="1990725"/>
            <a:ext cx="3686100" cy="2448000"/>
          </a:xfrm>
          <a:prstGeom prst="rect">
            <a:avLst/>
          </a:prstGeom>
          <a:noFill/>
          <a:ln>
            <a:noFill/>
          </a:ln>
        </p:spPr>
        <p:txBody>
          <a:bodyPr spcFirstLastPara="1" wrap="square" lIns="91425" tIns="91425" rIns="91425" bIns="91425" anchor="t" anchorCtr="0"/>
          <a:lstStyle>
            <a:lvl1pPr marL="457200" marR="0" lvl="0" indent="-311150" algn="l" rtl="0">
              <a:lnSpc>
                <a:spcPct val="115000"/>
              </a:lnSpc>
              <a:spcBef>
                <a:spcPts val="0"/>
              </a:spcBef>
              <a:spcAft>
                <a:spcPts val="0"/>
              </a:spcAft>
              <a:buClr>
                <a:schemeClr val="dk2"/>
              </a:buClr>
              <a:buSzPts val="1300"/>
              <a:buFont typeface="Calibri"/>
              <a:buChar char="●"/>
              <a:defRPr sz="1300" b="0" i="0" u="none" strike="noStrike" cap="none">
                <a:solidFill>
                  <a:schemeClr val="dk2"/>
                </a:solidFill>
                <a:latin typeface="Calibri"/>
                <a:ea typeface="Calibri"/>
                <a:cs typeface="Calibri"/>
                <a:sym typeface="Calibri"/>
              </a:defRPr>
            </a:lvl1pPr>
            <a:lvl2pPr marL="914400" marR="0" lvl="1" indent="-298450" algn="l" rtl="0">
              <a:lnSpc>
                <a:spcPct val="115000"/>
              </a:lnSpc>
              <a:spcBef>
                <a:spcPts val="1600"/>
              </a:spcBef>
              <a:spcAft>
                <a:spcPts val="0"/>
              </a:spcAft>
              <a:buClr>
                <a:schemeClr val="dk2"/>
              </a:buClr>
              <a:buSzPts val="1100"/>
              <a:buFont typeface="Calibri"/>
              <a:buChar char="○"/>
              <a:defRPr sz="1100" b="0" i="0" u="none" strike="noStrike" cap="none">
                <a:solidFill>
                  <a:schemeClr val="dk2"/>
                </a:solidFill>
                <a:latin typeface="Calibri"/>
                <a:ea typeface="Calibri"/>
                <a:cs typeface="Calibri"/>
                <a:sym typeface="Calibri"/>
              </a:defRPr>
            </a:lvl2pPr>
            <a:lvl3pPr marL="1371600" marR="0" lvl="2" indent="-298450" algn="l" rtl="0">
              <a:lnSpc>
                <a:spcPct val="115000"/>
              </a:lnSpc>
              <a:spcBef>
                <a:spcPts val="1600"/>
              </a:spcBef>
              <a:spcAft>
                <a:spcPts val="0"/>
              </a:spcAft>
              <a:buClr>
                <a:schemeClr val="dk2"/>
              </a:buClr>
              <a:buSzPts val="1100"/>
              <a:buFont typeface="Calibri"/>
              <a:buChar char="■"/>
              <a:defRPr sz="1100" b="0" i="0" u="none" strike="noStrike" cap="none">
                <a:solidFill>
                  <a:schemeClr val="dk2"/>
                </a:solidFill>
                <a:latin typeface="Calibri"/>
                <a:ea typeface="Calibri"/>
                <a:cs typeface="Calibri"/>
                <a:sym typeface="Calibri"/>
              </a:defRPr>
            </a:lvl3pPr>
            <a:lvl4pPr marL="1828800" marR="0" lvl="3" indent="-298450" algn="l" rtl="0">
              <a:lnSpc>
                <a:spcPct val="115000"/>
              </a:lnSpc>
              <a:spcBef>
                <a:spcPts val="1600"/>
              </a:spcBef>
              <a:spcAft>
                <a:spcPts val="0"/>
              </a:spcAft>
              <a:buClr>
                <a:schemeClr val="dk2"/>
              </a:buClr>
              <a:buSzPts val="1100"/>
              <a:buFont typeface="Calibri"/>
              <a:buChar char="●"/>
              <a:defRPr sz="1100" b="0" i="0" u="none" strike="noStrike" cap="none">
                <a:solidFill>
                  <a:schemeClr val="dk2"/>
                </a:solidFill>
                <a:latin typeface="Calibri"/>
                <a:ea typeface="Calibri"/>
                <a:cs typeface="Calibri"/>
                <a:sym typeface="Calibri"/>
              </a:defRPr>
            </a:lvl4pPr>
            <a:lvl5pPr marL="2286000" marR="0" lvl="4" indent="-298450" algn="l" rtl="0">
              <a:lnSpc>
                <a:spcPct val="115000"/>
              </a:lnSpc>
              <a:spcBef>
                <a:spcPts val="1600"/>
              </a:spcBef>
              <a:spcAft>
                <a:spcPts val="0"/>
              </a:spcAft>
              <a:buClr>
                <a:schemeClr val="dk2"/>
              </a:buClr>
              <a:buSzPts val="1100"/>
              <a:buFont typeface="Calibri"/>
              <a:buChar char="○"/>
              <a:defRPr sz="1100" b="0" i="0" u="none" strike="noStrike" cap="none">
                <a:solidFill>
                  <a:schemeClr val="dk2"/>
                </a:solidFill>
                <a:latin typeface="Calibri"/>
                <a:ea typeface="Calibri"/>
                <a:cs typeface="Calibri"/>
                <a:sym typeface="Calibri"/>
              </a:defRPr>
            </a:lvl5pPr>
            <a:lvl6pPr marL="2743200" marR="0" lvl="5" indent="-298450" algn="l" rtl="0">
              <a:lnSpc>
                <a:spcPct val="115000"/>
              </a:lnSpc>
              <a:spcBef>
                <a:spcPts val="1600"/>
              </a:spcBef>
              <a:spcAft>
                <a:spcPts val="0"/>
              </a:spcAft>
              <a:buClr>
                <a:schemeClr val="dk2"/>
              </a:buClr>
              <a:buSzPts val="1100"/>
              <a:buFont typeface="Calibri"/>
              <a:buChar char="■"/>
              <a:defRPr sz="1100" b="0" i="0" u="none" strike="noStrike" cap="none">
                <a:solidFill>
                  <a:schemeClr val="dk2"/>
                </a:solidFill>
                <a:latin typeface="Calibri"/>
                <a:ea typeface="Calibri"/>
                <a:cs typeface="Calibri"/>
                <a:sym typeface="Calibri"/>
              </a:defRPr>
            </a:lvl6pPr>
            <a:lvl7pPr marL="3200400" marR="0" lvl="6" indent="-298450" algn="l" rtl="0">
              <a:lnSpc>
                <a:spcPct val="115000"/>
              </a:lnSpc>
              <a:spcBef>
                <a:spcPts val="1600"/>
              </a:spcBef>
              <a:spcAft>
                <a:spcPts val="0"/>
              </a:spcAft>
              <a:buClr>
                <a:schemeClr val="dk2"/>
              </a:buClr>
              <a:buSzPts val="1100"/>
              <a:buFont typeface="Calibri"/>
              <a:buChar char="●"/>
              <a:defRPr sz="1100" b="0" i="0" u="none" strike="noStrike" cap="none">
                <a:solidFill>
                  <a:schemeClr val="dk2"/>
                </a:solidFill>
                <a:latin typeface="Calibri"/>
                <a:ea typeface="Calibri"/>
                <a:cs typeface="Calibri"/>
                <a:sym typeface="Calibri"/>
              </a:defRPr>
            </a:lvl7pPr>
            <a:lvl8pPr marL="3657600" marR="0" lvl="7" indent="-298450" algn="l" rtl="0">
              <a:lnSpc>
                <a:spcPct val="115000"/>
              </a:lnSpc>
              <a:spcBef>
                <a:spcPts val="1600"/>
              </a:spcBef>
              <a:spcAft>
                <a:spcPts val="0"/>
              </a:spcAft>
              <a:buClr>
                <a:schemeClr val="dk2"/>
              </a:buClr>
              <a:buSzPts val="1100"/>
              <a:buFont typeface="Calibri"/>
              <a:buChar char="○"/>
              <a:defRPr sz="1100" b="0" i="0" u="none" strike="noStrike" cap="none">
                <a:solidFill>
                  <a:schemeClr val="dk2"/>
                </a:solidFill>
                <a:latin typeface="Calibri"/>
                <a:ea typeface="Calibri"/>
                <a:cs typeface="Calibri"/>
                <a:sym typeface="Calibri"/>
              </a:defRPr>
            </a:lvl8pPr>
            <a:lvl9pPr marL="4114800" marR="0" lvl="8" indent="-298450" algn="l" rtl="0">
              <a:lnSpc>
                <a:spcPct val="115000"/>
              </a:lnSpc>
              <a:spcBef>
                <a:spcPts val="1600"/>
              </a:spcBef>
              <a:spcAft>
                <a:spcPts val="1600"/>
              </a:spcAft>
              <a:buClr>
                <a:schemeClr val="dk2"/>
              </a:buClr>
              <a:buSzPts val="1100"/>
              <a:buFont typeface="Calibri"/>
              <a:buChar char="■"/>
              <a:defRPr sz="1100" b="0" i="0" u="none" strike="noStrike" cap="none">
                <a:solidFill>
                  <a:schemeClr val="dk2"/>
                </a:solidFill>
                <a:latin typeface="Calibri"/>
                <a:ea typeface="Calibri"/>
                <a:cs typeface="Calibri"/>
                <a:sym typeface="Calibri"/>
              </a:defRPr>
            </a:lvl9pPr>
          </a:lstStyle>
          <a:p>
            <a:endParaRPr/>
          </a:p>
        </p:txBody>
      </p:sp>
      <p:sp>
        <p:nvSpPr>
          <p:cNvPr id="63" name="Google Shape;63;p5"/>
          <p:cNvSpPr txBox="1">
            <a:spLocks noGrp="1"/>
          </p:cNvSpPr>
          <p:nvPr>
            <p:ph type="sldNum" idx="12"/>
          </p:nvPr>
        </p:nvSpPr>
        <p:spPr>
          <a:xfrm>
            <a:off x="8390734" y="4543668"/>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9pPr>
          </a:lstStyle>
          <a:p>
            <a:fld id="{00000000-1234-1234-1234-123412341234}" type="slidenum">
              <a:rPr lang="ru">
                <a:solidFill>
                  <a:srgbClr val="233A44"/>
                </a:solidFill>
              </a:rPr>
              <a:pPr/>
              <a:t>‹#›</a:t>
            </a:fld>
            <a:endParaRPr>
              <a:solidFill>
                <a:srgbClr val="233A44"/>
              </a:solidFill>
            </a:endParaRPr>
          </a:p>
        </p:txBody>
      </p:sp>
    </p:spTree>
    <p:extLst>
      <p:ext uri="{BB962C8B-B14F-4D97-AF65-F5344CB8AC3E}">
        <p14:creationId xmlns:p14="http://schemas.microsoft.com/office/powerpoint/2010/main" val="2678984577"/>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matchingName="Main point">
  <p:cSld name="Main point">
    <p:bg>
      <p:bgPr>
        <a:solidFill>
          <a:schemeClr val="accent1"/>
        </a:solidFill>
        <a:effectLst/>
      </p:bgPr>
    </p:bg>
    <p:spTree>
      <p:nvGrpSpPr>
        <p:cNvPr id="1" name="Shape 77"/>
        <p:cNvGrpSpPr/>
        <p:nvPr/>
      </p:nvGrpSpPr>
      <p:grpSpPr>
        <a:xfrm>
          <a:off x="0" y="0"/>
          <a:ext cx="0" cy="0"/>
          <a:chOff x="0" y="0"/>
          <a:chExt cx="0" cy="0"/>
        </a:xfrm>
      </p:grpSpPr>
      <p:sp>
        <p:nvSpPr>
          <p:cNvPr id="78" name="Google Shape;78;p8"/>
          <p:cNvSpPr/>
          <p:nvPr/>
        </p:nvSpPr>
        <p:spPr>
          <a:xfrm>
            <a:off x="0" y="2823144"/>
            <a:ext cx="7369200" cy="2316900"/>
          </a:xfrm>
          <a:prstGeom prst="rtTriangle">
            <a:avLst/>
          </a:prstGeom>
          <a:solidFill>
            <a:schemeClr val="accent6"/>
          </a:solidFill>
          <a:ln>
            <a:noFill/>
          </a:ln>
        </p:spPr>
        <p:txBody>
          <a:bodyPr spcFirstLastPara="1" wrap="square" lIns="91425" tIns="91425" rIns="91425" bIns="91425" anchor="ctr" anchorCtr="0">
            <a:noAutofit/>
          </a:bodyPr>
          <a:lstStyle/>
          <a:p>
            <a:endParaRPr/>
          </a:p>
        </p:txBody>
      </p:sp>
      <p:sp>
        <p:nvSpPr>
          <p:cNvPr id="79" name="Google Shape;79;p8"/>
          <p:cNvSpPr/>
          <p:nvPr/>
        </p:nvSpPr>
        <p:spPr>
          <a:xfrm flipH="1">
            <a:off x="3583210" y="1554113"/>
            <a:ext cx="5560500" cy="3589500"/>
          </a:xfrm>
          <a:prstGeom prst="rtTriangle">
            <a:avLst/>
          </a:prstGeom>
          <a:solidFill>
            <a:schemeClr val="lt2"/>
          </a:solidFill>
          <a:ln>
            <a:noFill/>
          </a:ln>
        </p:spPr>
        <p:txBody>
          <a:bodyPr spcFirstLastPara="1" wrap="square" lIns="91425" tIns="91425" rIns="91425" bIns="91425" anchor="ctr" anchorCtr="0">
            <a:noAutofit/>
          </a:bodyPr>
          <a:lstStyle/>
          <a:p>
            <a:endParaRPr/>
          </a:p>
        </p:txBody>
      </p:sp>
      <p:grpSp>
        <p:nvGrpSpPr>
          <p:cNvPr id="80" name="Google Shape;80;p8"/>
          <p:cNvGrpSpPr/>
          <p:nvPr/>
        </p:nvGrpSpPr>
        <p:grpSpPr>
          <a:xfrm>
            <a:off x="255991" y="-118"/>
            <a:ext cx="2251347" cy="1043408"/>
            <a:chOff x="3961956" y="4383950"/>
            <a:chExt cx="1160548" cy="548700"/>
          </a:xfrm>
        </p:grpSpPr>
        <p:sp>
          <p:nvSpPr>
            <p:cNvPr id="81" name="Google Shape;81;p8"/>
            <p:cNvSpPr/>
            <p:nvPr/>
          </p:nvSpPr>
          <p:spPr>
            <a:xfrm>
              <a:off x="4224904" y="4383950"/>
              <a:ext cx="897600" cy="5487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endParaRPr/>
            </a:p>
          </p:txBody>
        </p:sp>
        <p:sp>
          <p:nvSpPr>
            <p:cNvPr id="82" name="Google Shape;82;p8"/>
            <p:cNvSpPr/>
            <p:nvPr/>
          </p:nvSpPr>
          <p:spPr>
            <a:xfrm>
              <a:off x="4093430" y="4383950"/>
              <a:ext cx="897600" cy="5487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endParaRPr/>
            </a:p>
          </p:txBody>
        </p:sp>
        <p:sp>
          <p:nvSpPr>
            <p:cNvPr id="83" name="Google Shape;83;p8"/>
            <p:cNvSpPr/>
            <p:nvPr/>
          </p:nvSpPr>
          <p:spPr>
            <a:xfrm>
              <a:off x="3961956" y="4383950"/>
              <a:ext cx="897600" cy="5487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endParaRPr/>
            </a:p>
          </p:txBody>
        </p:sp>
      </p:grpSp>
      <p:sp>
        <p:nvSpPr>
          <p:cNvPr id="84" name="Google Shape;84;p8"/>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endParaRPr/>
          </a:p>
        </p:txBody>
      </p:sp>
      <p:grpSp>
        <p:nvGrpSpPr>
          <p:cNvPr id="85" name="Google Shape;85;p8"/>
          <p:cNvGrpSpPr/>
          <p:nvPr/>
        </p:nvGrpSpPr>
        <p:grpSpPr>
          <a:xfrm>
            <a:off x="34934" y="4522125"/>
            <a:ext cx="1593306" cy="617072"/>
            <a:chOff x="6917201" y="0"/>
            <a:chExt cx="2227777" cy="863400"/>
          </a:xfrm>
        </p:grpSpPr>
        <p:sp>
          <p:nvSpPr>
            <p:cNvPr id="86" name="Google Shape;86;p8"/>
            <p:cNvSpPr/>
            <p:nvPr/>
          </p:nvSpPr>
          <p:spPr>
            <a:xfrm>
              <a:off x="7641677" y="0"/>
              <a:ext cx="1503300" cy="863400"/>
            </a:xfrm>
            <a:prstGeom prst="parallelogram">
              <a:avLst>
                <a:gd name="adj" fmla="val 158024"/>
              </a:avLst>
            </a:prstGeom>
            <a:solidFill>
              <a:schemeClr val="accent6"/>
            </a:solidFill>
            <a:ln>
              <a:noFill/>
            </a:ln>
          </p:spPr>
          <p:txBody>
            <a:bodyPr spcFirstLastPara="1" wrap="square" lIns="91425" tIns="91425" rIns="91425" bIns="91425" anchor="ctr" anchorCtr="0">
              <a:noAutofit/>
            </a:bodyPr>
            <a:lstStyle/>
            <a:p>
              <a:endParaRPr/>
            </a:p>
          </p:txBody>
        </p:sp>
        <p:sp>
          <p:nvSpPr>
            <p:cNvPr id="87" name="Google Shape;87;p8"/>
            <p:cNvSpPr/>
            <p:nvPr/>
          </p:nvSpPr>
          <p:spPr>
            <a:xfrm>
              <a:off x="7279439" y="0"/>
              <a:ext cx="1503300" cy="863400"/>
            </a:xfrm>
            <a:prstGeom prst="parallelogram">
              <a:avLst>
                <a:gd name="adj" fmla="val 158024"/>
              </a:avLst>
            </a:prstGeom>
            <a:solidFill>
              <a:schemeClr val="accent6"/>
            </a:solidFill>
            <a:ln>
              <a:noFill/>
            </a:ln>
          </p:spPr>
          <p:txBody>
            <a:bodyPr spcFirstLastPara="1" wrap="square" lIns="91425" tIns="91425" rIns="91425" bIns="91425" anchor="ctr" anchorCtr="0">
              <a:noAutofit/>
            </a:bodyPr>
            <a:lstStyle/>
            <a:p>
              <a:endParaRPr/>
            </a:p>
          </p:txBody>
        </p:sp>
        <p:sp>
          <p:nvSpPr>
            <p:cNvPr id="88" name="Google Shape;88;p8"/>
            <p:cNvSpPr/>
            <p:nvPr/>
          </p:nvSpPr>
          <p:spPr>
            <a:xfrm>
              <a:off x="6917201" y="0"/>
              <a:ext cx="1503300" cy="863400"/>
            </a:xfrm>
            <a:prstGeom prst="parallelogram">
              <a:avLst>
                <a:gd name="adj" fmla="val 158024"/>
              </a:avLst>
            </a:prstGeom>
            <a:solidFill>
              <a:schemeClr val="accent6"/>
            </a:solidFill>
            <a:ln>
              <a:noFill/>
            </a:ln>
          </p:spPr>
          <p:txBody>
            <a:bodyPr spcFirstLastPara="1" wrap="square" lIns="91425" tIns="91425" rIns="91425" bIns="91425" anchor="ctr" anchorCtr="0">
              <a:noAutofit/>
            </a:bodyPr>
            <a:lstStyle/>
            <a:p>
              <a:endParaRPr/>
            </a:p>
          </p:txBody>
        </p:sp>
      </p:grpSp>
      <p:grpSp>
        <p:nvGrpSpPr>
          <p:cNvPr id="89" name="Google Shape;89;p8"/>
          <p:cNvGrpSpPr/>
          <p:nvPr/>
        </p:nvGrpSpPr>
        <p:grpSpPr>
          <a:xfrm>
            <a:off x="5886353" y="1243"/>
            <a:ext cx="3257455" cy="1261514"/>
            <a:chOff x="6917201" y="0"/>
            <a:chExt cx="2227777" cy="863400"/>
          </a:xfrm>
        </p:grpSpPr>
        <p:sp>
          <p:nvSpPr>
            <p:cNvPr id="90" name="Google Shape;90;p8"/>
            <p:cNvSpPr/>
            <p:nvPr/>
          </p:nvSpPr>
          <p:spPr>
            <a:xfrm>
              <a:off x="7641677"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endParaRPr/>
            </a:p>
          </p:txBody>
        </p:sp>
        <p:sp>
          <p:nvSpPr>
            <p:cNvPr id="91" name="Google Shape;91;p8"/>
            <p:cNvSpPr/>
            <p:nvPr/>
          </p:nvSpPr>
          <p:spPr>
            <a:xfrm>
              <a:off x="7279439"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endParaRPr/>
            </a:p>
          </p:txBody>
        </p:sp>
        <p:sp>
          <p:nvSpPr>
            <p:cNvPr id="92" name="Google Shape;92;p8"/>
            <p:cNvSpPr/>
            <p:nvPr/>
          </p:nvSpPr>
          <p:spPr>
            <a:xfrm>
              <a:off x="6917201"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endParaRPr/>
            </a:p>
          </p:txBody>
        </p:sp>
      </p:grpSp>
      <p:sp>
        <p:nvSpPr>
          <p:cNvPr id="93" name="Google Shape;93;p8"/>
          <p:cNvSpPr txBox="1">
            <a:spLocks noGrp="1"/>
          </p:cNvSpPr>
          <p:nvPr>
            <p:ph type="title"/>
          </p:nvPr>
        </p:nvSpPr>
        <p:spPr>
          <a:xfrm>
            <a:off x="1393929" y="1301146"/>
            <a:ext cx="6366900" cy="2539200"/>
          </a:xfrm>
          <a:prstGeom prst="rect">
            <a:avLst/>
          </a:prstGeom>
        </p:spPr>
        <p:txBody>
          <a:bodyPr spcFirstLastPara="1" wrap="square" lIns="91425" tIns="91425" rIns="91425" bIns="91425" anchor="ctr" anchorCtr="0"/>
          <a:lstStyle>
            <a:lvl1pPr lvl="0" algn="ctr">
              <a:spcBef>
                <a:spcPts val="0"/>
              </a:spcBef>
              <a:spcAft>
                <a:spcPts val="0"/>
              </a:spcAft>
              <a:buSzPts val="3200"/>
              <a:buNone/>
              <a:defRPr sz="3200"/>
            </a:lvl1pPr>
            <a:lvl2pPr lvl="1" algn="ctr">
              <a:spcBef>
                <a:spcPts val="0"/>
              </a:spcBef>
              <a:spcAft>
                <a:spcPts val="0"/>
              </a:spcAft>
              <a:buSzPts val="3200"/>
              <a:buNone/>
              <a:defRPr sz="3200"/>
            </a:lvl2pPr>
            <a:lvl3pPr lvl="2" algn="ctr">
              <a:spcBef>
                <a:spcPts val="0"/>
              </a:spcBef>
              <a:spcAft>
                <a:spcPts val="0"/>
              </a:spcAft>
              <a:buSzPts val="3200"/>
              <a:buNone/>
              <a:defRPr sz="3200"/>
            </a:lvl3pPr>
            <a:lvl4pPr lvl="3" algn="ctr">
              <a:spcBef>
                <a:spcPts val="0"/>
              </a:spcBef>
              <a:spcAft>
                <a:spcPts val="0"/>
              </a:spcAft>
              <a:buSzPts val="3200"/>
              <a:buNone/>
              <a:defRPr sz="3200"/>
            </a:lvl4pPr>
            <a:lvl5pPr lvl="4" algn="ctr">
              <a:spcBef>
                <a:spcPts val="0"/>
              </a:spcBef>
              <a:spcAft>
                <a:spcPts val="0"/>
              </a:spcAft>
              <a:buSzPts val="3200"/>
              <a:buNone/>
              <a:defRPr sz="3200"/>
            </a:lvl5pPr>
            <a:lvl6pPr lvl="5" algn="ctr">
              <a:spcBef>
                <a:spcPts val="0"/>
              </a:spcBef>
              <a:spcAft>
                <a:spcPts val="0"/>
              </a:spcAft>
              <a:buSzPts val="3200"/>
              <a:buNone/>
              <a:defRPr sz="3200"/>
            </a:lvl6pPr>
            <a:lvl7pPr lvl="6" algn="ctr">
              <a:spcBef>
                <a:spcPts val="0"/>
              </a:spcBef>
              <a:spcAft>
                <a:spcPts val="0"/>
              </a:spcAft>
              <a:buSzPts val="3200"/>
              <a:buNone/>
              <a:defRPr sz="3200"/>
            </a:lvl7pPr>
            <a:lvl8pPr lvl="7" algn="ctr">
              <a:spcBef>
                <a:spcPts val="0"/>
              </a:spcBef>
              <a:spcAft>
                <a:spcPts val="0"/>
              </a:spcAft>
              <a:buSzPts val="3200"/>
              <a:buNone/>
              <a:defRPr sz="3200"/>
            </a:lvl8pPr>
            <a:lvl9pPr lvl="8" algn="ctr">
              <a:spcBef>
                <a:spcPts val="0"/>
              </a:spcBef>
              <a:spcAft>
                <a:spcPts val="0"/>
              </a:spcAft>
              <a:buSzPts val="3200"/>
              <a:buNone/>
              <a:defRPr sz="3200"/>
            </a:lvl9pPr>
          </a:lstStyle>
          <a:p>
            <a:endParaRPr/>
          </a:p>
        </p:txBody>
      </p:sp>
      <p:sp>
        <p:nvSpPr>
          <p:cNvPr id="94" name="Google Shape;94;p8"/>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ru">
                <a:solidFill>
                  <a:srgbClr val="233A44"/>
                </a:solidFill>
              </a:rPr>
              <a:pPr/>
              <a:t>‹#›</a:t>
            </a:fld>
            <a:endParaRPr>
              <a:solidFill>
                <a:srgbClr val="233A44"/>
              </a:solidFill>
            </a:endParaRPr>
          </a:p>
        </p:txBody>
      </p:sp>
    </p:spTree>
    <p:extLst>
      <p:ext uri="{BB962C8B-B14F-4D97-AF65-F5344CB8AC3E}">
        <p14:creationId xmlns:p14="http://schemas.microsoft.com/office/powerpoint/2010/main" val="1670088335"/>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bg>
      <p:bgPr>
        <a:solidFill>
          <a:schemeClr val="dk2"/>
        </a:solidFill>
        <a:effectLst/>
      </p:bgPr>
    </p:bg>
    <p:spTree>
      <p:nvGrpSpPr>
        <p:cNvPr id="1" name="Shape 95"/>
        <p:cNvGrpSpPr/>
        <p:nvPr/>
      </p:nvGrpSpPr>
      <p:grpSpPr>
        <a:xfrm>
          <a:off x="0" y="0"/>
          <a:ext cx="0" cy="0"/>
          <a:chOff x="0" y="0"/>
          <a:chExt cx="0" cy="0"/>
        </a:xfrm>
      </p:grpSpPr>
      <p:sp>
        <p:nvSpPr>
          <p:cNvPr id="96" name="Google Shape;96;p9"/>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endParaRPr/>
          </a:p>
        </p:txBody>
      </p:sp>
      <p:sp>
        <p:nvSpPr>
          <p:cNvPr id="97" name="Google Shape;97;p9"/>
          <p:cNvSpPr/>
          <p:nvPr/>
        </p:nvSpPr>
        <p:spPr>
          <a:xfrm>
            <a:off x="31" y="2824500"/>
            <a:ext cx="7370400" cy="2319000"/>
          </a:xfrm>
          <a:prstGeom prst="rtTriangle">
            <a:avLst/>
          </a:prstGeom>
          <a:solidFill>
            <a:schemeClr val="accent3"/>
          </a:solidFill>
          <a:ln>
            <a:noFill/>
          </a:ln>
        </p:spPr>
        <p:txBody>
          <a:bodyPr spcFirstLastPara="1" wrap="square" lIns="91425" tIns="91425" rIns="91425" bIns="91425" anchor="ctr" anchorCtr="0">
            <a:noAutofit/>
          </a:bodyPr>
          <a:lstStyle/>
          <a:p>
            <a:endParaRPr/>
          </a:p>
        </p:txBody>
      </p:sp>
      <p:sp>
        <p:nvSpPr>
          <p:cNvPr id="98" name="Google Shape;98;p9"/>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endParaRPr/>
          </a:p>
        </p:txBody>
      </p:sp>
      <p:sp>
        <p:nvSpPr>
          <p:cNvPr id="99" name="Google Shape;99;p9"/>
          <p:cNvSpPr txBox="1">
            <a:spLocks noGrp="1"/>
          </p:cNvSpPr>
          <p:nvPr>
            <p:ph type="title"/>
          </p:nvPr>
        </p:nvSpPr>
        <p:spPr>
          <a:xfrm>
            <a:off x="819150" y="845600"/>
            <a:ext cx="6424200" cy="705000"/>
          </a:xfrm>
          <a:prstGeom prst="rect">
            <a:avLst/>
          </a:prstGeom>
        </p:spPr>
        <p:txBody>
          <a:bodyPr spcFirstLastPara="1" wrap="square" lIns="91425" tIns="91425" rIns="91425" bIns="91425" anchor="t" anchorCtr="0"/>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100" name="Google Shape;100;p9"/>
          <p:cNvSpPr txBox="1">
            <a:spLocks noGrp="1"/>
          </p:cNvSpPr>
          <p:nvPr>
            <p:ph type="subTitle" idx="1"/>
          </p:nvPr>
        </p:nvSpPr>
        <p:spPr>
          <a:xfrm>
            <a:off x="819150" y="1550700"/>
            <a:ext cx="5859900" cy="393600"/>
          </a:xfrm>
          <a:prstGeom prst="rect">
            <a:avLst/>
          </a:prstGeom>
        </p:spPr>
        <p:txBody>
          <a:bodyPr spcFirstLastPara="1" wrap="square" lIns="91425" tIns="91425" rIns="91425" bIns="91425" anchor="t" anchorCtr="0"/>
          <a:lstStyle>
            <a:lvl1pPr lvl="0">
              <a:lnSpc>
                <a:spcPct val="100000"/>
              </a:lnSpc>
              <a:spcBef>
                <a:spcPts val="0"/>
              </a:spcBef>
              <a:spcAft>
                <a:spcPts val="0"/>
              </a:spcAft>
              <a:buClr>
                <a:schemeClr val="lt1"/>
              </a:buClr>
              <a:buSzPts val="1600"/>
              <a:buNone/>
              <a:defRPr sz="1600">
                <a:solidFill>
                  <a:schemeClr val="lt1"/>
                </a:solidFill>
              </a:defRPr>
            </a:lvl1pPr>
            <a:lvl2pPr lvl="1">
              <a:lnSpc>
                <a:spcPct val="100000"/>
              </a:lnSpc>
              <a:spcBef>
                <a:spcPts val="0"/>
              </a:spcBef>
              <a:spcAft>
                <a:spcPts val="0"/>
              </a:spcAft>
              <a:buClr>
                <a:schemeClr val="lt1"/>
              </a:buClr>
              <a:buSzPts val="1600"/>
              <a:buNone/>
              <a:defRPr sz="1600">
                <a:solidFill>
                  <a:schemeClr val="lt1"/>
                </a:solidFill>
              </a:defRPr>
            </a:lvl2pPr>
            <a:lvl3pPr lvl="2">
              <a:lnSpc>
                <a:spcPct val="100000"/>
              </a:lnSpc>
              <a:spcBef>
                <a:spcPts val="0"/>
              </a:spcBef>
              <a:spcAft>
                <a:spcPts val="0"/>
              </a:spcAft>
              <a:buClr>
                <a:schemeClr val="lt1"/>
              </a:buClr>
              <a:buSzPts val="1600"/>
              <a:buNone/>
              <a:defRPr sz="1600">
                <a:solidFill>
                  <a:schemeClr val="lt1"/>
                </a:solidFill>
              </a:defRPr>
            </a:lvl3pPr>
            <a:lvl4pPr lvl="3">
              <a:lnSpc>
                <a:spcPct val="100000"/>
              </a:lnSpc>
              <a:spcBef>
                <a:spcPts val="0"/>
              </a:spcBef>
              <a:spcAft>
                <a:spcPts val="0"/>
              </a:spcAft>
              <a:buClr>
                <a:schemeClr val="lt1"/>
              </a:buClr>
              <a:buSzPts val="1600"/>
              <a:buNone/>
              <a:defRPr sz="1600">
                <a:solidFill>
                  <a:schemeClr val="lt1"/>
                </a:solidFill>
              </a:defRPr>
            </a:lvl4pPr>
            <a:lvl5pPr lvl="4">
              <a:lnSpc>
                <a:spcPct val="100000"/>
              </a:lnSpc>
              <a:spcBef>
                <a:spcPts val="0"/>
              </a:spcBef>
              <a:spcAft>
                <a:spcPts val="0"/>
              </a:spcAft>
              <a:buClr>
                <a:schemeClr val="lt1"/>
              </a:buClr>
              <a:buSzPts val="1600"/>
              <a:buNone/>
              <a:defRPr sz="1600">
                <a:solidFill>
                  <a:schemeClr val="lt1"/>
                </a:solidFill>
              </a:defRPr>
            </a:lvl5pPr>
            <a:lvl6pPr lvl="5">
              <a:lnSpc>
                <a:spcPct val="100000"/>
              </a:lnSpc>
              <a:spcBef>
                <a:spcPts val="0"/>
              </a:spcBef>
              <a:spcAft>
                <a:spcPts val="0"/>
              </a:spcAft>
              <a:buClr>
                <a:schemeClr val="lt1"/>
              </a:buClr>
              <a:buSzPts val="1600"/>
              <a:buNone/>
              <a:defRPr sz="1600">
                <a:solidFill>
                  <a:schemeClr val="lt1"/>
                </a:solidFill>
              </a:defRPr>
            </a:lvl6pPr>
            <a:lvl7pPr lvl="6">
              <a:lnSpc>
                <a:spcPct val="100000"/>
              </a:lnSpc>
              <a:spcBef>
                <a:spcPts val="0"/>
              </a:spcBef>
              <a:spcAft>
                <a:spcPts val="0"/>
              </a:spcAft>
              <a:buClr>
                <a:schemeClr val="lt1"/>
              </a:buClr>
              <a:buSzPts val="1600"/>
              <a:buNone/>
              <a:defRPr sz="1600">
                <a:solidFill>
                  <a:schemeClr val="lt1"/>
                </a:solidFill>
              </a:defRPr>
            </a:lvl7pPr>
            <a:lvl8pPr lvl="7">
              <a:lnSpc>
                <a:spcPct val="100000"/>
              </a:lnSpc>
              <a:spcBef>
                <a:spcPts val="0"/>
              </a:spcBef>
              <a:spcAft>
                <a:spcPts val="0"/>
              </a:spcAft>
              <a:buClr>
                <a:schemeClr val="lt1"/>
              </a:buClr>
              <a:buSzPts val="1600"/>
              <a:buNone/>
              <a:defRPr sz="1600">
                <a:solidFill>
                  <a:schemeClr val="lt1"/>
                </a:solidFill>
              </a:defRPr>
            </a:lvl8pPr>
            <a:lvl9pPr lvl="8">
              <a:lnSpc>
                <a:spcPct val="100000"/>
              </a:lnSpc>
              <a:spcBef>
                <a:spcPts val="0"/>
              </a:spcBef>
              <a:spcAft>
                <a:spcPts val="0"/>
              </a:spcAft>
              <a:buClr>
                <a:schemeClr val="lt1"/>
              </a:buClr>
              <a:buSzPts val="1600"/>
              <a:buNone/>
              <a:defRPr sz="1600">
                <a:solidFill>
                  <a:schemeClr val="lt1"/>
                </a:solidFill>
              </a:defRPr>
            </a:lvl9pPr>
          </a:lstStyle>
          <a:p>
            <a:endParaRPr/>
          </a:p>
        </p:txBody>
      </p:sp>
      <p:sp>
        <p:nvSpPr>
          <p:cNvPr id="101" name="Google Shape;101;p9"/>
          <p:cNvSpPr txBox="1">
            <a:spLocks noGrp="1"/>
          </p:cNvSpPr>
          <p:nvPr>
            <p:ph type="body" idx="2"/>
          </p:nvPr>
        </p:nvSpPr>
        <p:spPr>
          <a:xfrm>
            <a:off x="819150" y="2467050"/>
            <a:ext cx="5859900" cy="2095500"/>
          </a:xfrm>
          <a:prstGeom prst="rect">
            <a:avLst/>
          </a:prstGeom>
        </p:spPr>
        <p:txBody>
          <a:bodyPr spcFirstLastPara="1" wrap="square" lIns="91425" tIns="91425" rIns="91425" bIns="91425" anchor="t" anchorCtr="0"/>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102" name="Google Shape;102;p9"/>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ru">
                <a:solidFill>
                  <a:srgbClr val="233A44"/>
                </a:solidFill>
              </a:rPr>
              <a:pPr/>
              <a:t>‹#›</a:t>
            </a:fld>
            <a:endParaRPr>
              <a:solidFill>
                <a:srgbClr val="233A44"/>
              </a:solidFill>
            </a:endParaRPr>
          </a:p>
        </p:txBody>
      </p:sp>
    </p:spTree>
    <p:extLst>
      <p:ext uri="{BB962C8B-B14F-4D97-AF65-F5344CB8AC3E}">
        <p14:creationId xmlns:p14="http://schemas.microsoft.com/office/powerpoint/2010/main" val="1154986830"/>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matchingName="Caption">
  <p:cSld name="Caption">
    <p:bg>
      <p:bgPr>
        <a:solidFill>
          <a:schemeClr val="accent1"/>
        </a:solidFill>
        <a:effectLst/>
      </p:bgPr>
    </p:bg>
    <p:spTree>
      <p:nvGrpSpPr>
        <p:cNvPr id="1" name="Shape 103"/>
        <p:cNvGrpSpPr/>
        <p:nvPr/>
      </p:nvGrpSpPr>
      <p:grpSpPr>
        <a:xfrm>
          <a:off x="0" y="0"/>
          <a:ext cx="0" cy="0"/>
          <a:chOff x="0" y="0"/>
          <a:chExt cx="0" cy="0"/>
        </a:xfrm>
      </p:grpSpPr>
      <p:sp>
        <p:nvSpPr>
          <p:cNvPr id="104" name="Google Shape;104;p10"/>
          <p:cNvSpPr/>
          <p:nvPr/>
        </p:nvSpPr>
        <p:spPr>
          <a:xfrm>
            <a:off x="31" y="2824500"/>
            <a:ext cx="7370400" cy="2319000"/>
          </a:xfrm>
          <a:prstGeom prst="rtTriangle">
            <a:avLst/>
          </a:prstGeom>
          <a:solidFill>
            <a:schemeClr val="lt2"/>
          </a:solidFill>
          <a:ln>
            <a:noFill/>
          </a:ln>
        </p:spPr>
        <p:txBody>
          <a:bodyPr spcFirstLastPara="1" wrap="square" lIns="91425" tIns="91425" rIns="91425" bIns="91425" anchor="ctr" anchorCtr="0">
            <a:noAutofit/>
          </a:bodyPr>
          <a:lstStyle/>
          <a:p>
            <a:endParaRPr/>
          </a:p>
        </p:txBody>
      </p:sp>
      <p:sp>
        <p:nvSpPr>
          <p:cNvPr id="105" name="Google Shape;105;p10"/>
          <p:cNvSpPr/>
          <p:nvPr/>
        </p:nvSpPr>
        <p:spPr>
          <a:xfrm flipH="1">
            <a:off x="3582600" y="1550700"/>
            <a:ext cx="5561400" cy="3592800"/>
          </a:xfrm>
          <a:prstGeom prst="rtTriangle">
            <a:avLst/>
          </a:prstGeom>
          <a:solidFill>
            <a:schemeClr val="dk2"/>
          </a:solidFill>
          <a:ln>
            <a:noFill/>
          </a:ln>
        </p:spPr>
        <p:txBody>
          <a:bodyPr spcFirstLastPara="1" wrap="square" lIns="91425" tIns="91425" rIns="91425" bIns="91425" anchor="ctr" anchorCtr="0">
            <a:noAutofit/>
          </a:bodyPr>
          <a:lstStyle/>
          <a:p>
            <a:endParaRPr/>
          </a:p>
        </p:txBody>
      </p:sp>
      <p:sp>
        <p:nvSpPr>
          <p:cNvPr id="106" name="Google Shape;106;p10"/>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endParaRPr/>
          </a:p>
        </p:txBody>
      </p:sp>
      <p:sp>
        <p:nvSpPr>
          <p:cNvPr id="107" name="Google Shape;107;p10"/>
          <p:cNvSpPr txBox="1">
            <a:spLocks noGrp="1"/>
          </p:cNvSpPr>
          <p:nvPr>
            <p:ph type="body" idx="1"/>
          </p:nvPr>
        </p:nvSpPr>
        <p:spPr>
          <a:xfrm>
            <a:off x="328025" y="4163500"/>
            <a:ext cx="7415100" cy="605100"/>
          </a:xfrm>
          <a:prstGeom prst="rect">
            <a:avLst/>
          </a:prstGeom>
        </p:spPr>
        <p:txBody>
          <a:bodyPr spcFirstLastPara="1" wrap="square" lIns="91425" tIns="91425" rIns="91425" bIns="91425" anchor="b" anchorCtr="0"/>
          <a:lstStyle>
            <a:lvl1pPr marL="457200" lvl="0" indent="-228600">
              <a:lnSpc>
                <a:spcPct val="100000"/>
              </a:lnSpc>
              <a:spcBef>
                <a:spcPts val="0"/>
              </a:spcBef>
              <a:spcAft>
                <a:spcPts val="0"/>
              </a:spcAft>
              <a:buSzPts val="1300"/>
              <a:buNone/>
              <a:defRPr/>
            </a:lvl1pPr>
          </a:lstStyle>
          <a:p>
            <a:endParaRPr/>
          </a:p>
        </p:txBody>
      </p:sp>
      <p:sp>
        <p:nvSpPr>
          <p:cNvPr id="108" name="Google Shape;108;p10"/>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ru">
                <a:solidFill>
                  <a:srgbClr val="233A44"/>
                </a:solidFill>
              </a:rPr>
              <a:pPr/>
              <a:t>‹#›</a:t>
            </a:fld>
            <a:endParaRPr>
              <a:solidFill>
                <a:srgbClr val="233A44"/>
              </a:solidFill>
            </a:endParaRPr>
          </a:p>
        </p:txBody>
      </p:sp>
    </p:spTree>
    <p:extLst>
      <p:ext uri="{BB962C8B-B14F-4D97-AF65-F5344CB8AC3E}">
        <p14:creationId xmlns:p14="http://schemas.microsoft.com/office/powerpoint/2010/main" val="1191474591"/>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matchingName="Big number">
  <p:cSld name="Big number">
    <p:bg>
      <p:bgPr>
        <a:solidFill>
          <a:schemeClr val="accent3"/>
        </a:solidFill>
        <a:effectLst/>
      </p:bgPr>
    </p:bg>
    <p:spTree>
      <p:nvGrpSpPr>
        <p:cNvPr id="1" name="Shape 109"/>
        <p:cNvGrpSpPr/>
        <p:nvPr/>
      </p:nvGrpSpPr>
      <p:grpSpPr>
        <a:xfrm>
          <a:off x="0" y="0"/>
          <a:ext cx="0" cy="0"/>
          <a:chOff x="0" y="0"/>
          <a:chExt cx="0" cy="0"/>
        </a:xfrm>
      </p:grpSpPr>
      <p:sp>
        <p:nvSpPr>
          <p:cNvPr id="110" name="Google Shape;110;p11"/>
          <p:cNvSpPr/>
          <p:nvPr/>
        </p:nvSpPr>
        <p:spPr>
          <a:xfrm flipH="1">
            <a:off x="5569200" y="2834075"/>
            <a:ext cx="3574800" cy="2309400"/>
          </a:xfrm>
          <a:prstGeom prst="rtTriangle">
            <a:avLst/>
          </a:prstGeom>
          <a:solidFill>
            <a:schemeClr val="dk1"/>
          </a:solidFill>
          <a:ln>
            <a:noFill/>
          </a:ln>
        </p:spPr>
        <p:txBody>
          <a:bodyPr spcFirstLastPara="1" wrap="square" lIns="91425" tIns="91425" rIns="91425" bIns="91425" anchor="ctr" anchorCtr="0">
            <a:noAutofit/>
          </a:bodyPr>
          <a:lstStyle/>
          <a:p>
            <a:endParaRPr/>
          </a:p>
        </p:txBody>
      </p:sp>
      <p:grpSp>
        <p:nvGrpSpPr>
          <p:cNvPr id="111" name="Google Shape;111;p11"/>
          <p:cNvGrpSpPr/>
          <p:nvPr/>
        </p:nvGrpSpPr>
        <p:grpSpPr>
          <a:xfrm>
            <a:off x="5959222" y="4119576"/>
            <a:ext cx="2520952" cy="1024165"/>
            <a:chOff x="6917201" y="0"/>
            <a:chExt cx="2227777" cy="863400"/>
          </a:xfrm>
        </p:grpSpPr>
        <p:sp>
          <p:nvSpPr>
            <p:cNvPr id="112" name="Google Shape;112;p11"/>
            <p:cNvSpPr/>
            <p:nvPr/>
          </p:nvSpPr>
          <p:spPr>
            <a:xfrm>
              <a:off x="7641677"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endParaRPr/>
            </a:p>
          </p:txBody>
        </p:sp>
        <p:sp>
          <p:nvSpPr>
            <p:cNvPr id="113" name="Google Shape;113;p11"/>
            <p:cNvSpPr/>
            <p:nvPr/>
          </p:nvSpPr>
          <p:spPr>
            <a:xfrm>
              <a:off x="7279439"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endParaRPr/>
            </a:p>
          </p:txBody>
        </p:sp>
        <p:sp>
          <p:nvSpPr>
            <p:cNvPr id="114" name="Google Shape;114;p11"/>
            <p:cNvSpPr/>
            <p:nvPr/>
          </p:nvSpPr>
          <p:spPr>
            <a:xfrm>
              <a:off x="6917201"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endParaRPr/>
            </a:p>
          </p:txBody>
        </p:sp>
      </p:grpSp>
      <p:grpSp>
        <p:nvGrpSpPr>
          <p:cNvPr id="115" name="Google Shape;115;p11"/>
          <p:cNvGrpSpPr/>
          <p:nvPr/>
        </p:nvGrpSpPr>
        <p:grpSpPr>
          <a:xfrm>
            <a:off x="199149" y="2"/>
            <a:ext cx="2795414" cy="1083308"/>
            <a:chOff x="6917201" y="0"/>
            <a:chExt cx="2227777" cy="863400"/>
          </a:xfrm>
        </p:grpSpPr>
        <p:sp>
          <p:nvSpPr>
            <p:cNvPr id="116" name="Google Shape;116;p11"/>
            <p:cNvSpPr/>
            <p:nvPr/>
          </p:nvSpPr>
          <p:spPr>
            <a:xfrm>
              <a:off x="7641677"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endParaRPr/>
            </a:p>
          </p:txBody>
        </p:sp>
        <p:sp>
          <p:nvSpPr>
            <p:cNvPr id="117" name="Google Shape;117;p11"/>
            <p:cNvSpPr/>
            <p:nvPr/>
          </p:nvSpPr>
          <p:spPr>
            <a:xfrm>
              <a:off x="7279439"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endParaRPr/>
            </a:p>
          </p:txBody>
        </p:sp>
        <p:sp>
          <p:nvSpPr>
            <p:cNvPr id="118" name="Google Shape;118;p11"/>
            <p:cNvSpPr/>
            <p:nvPr/>
          </p:nvSpPr>
          <p:spPr>
            <a:xfrm>
              <a:off x="6917201"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endParaRPr/>
            </a:p>
          </p:txBody>
        </p:sp>
      </p:grpSp>
      <p:sp>
        <p:nvSpPr>
          <p:cNvPr id="119" name="Google Shape;119;p11"/>
          <p:cNvSpPr txBox="1">
            <a:spLocks noGrp="1"/>
          </p:cNvSpPr>
          <p:nvPr>
            <p:ph type="title" hasCustomPrompt="1"/>
          </p:nvPr>
        </p:nvSpPr>
        <p:spPr>
          <a:xfrm>
            <a:off x="1385850" y="1383850"/>
            <a:ext cx="6372300" cy="1379700"/>
          </a:xfrm>
          <a:prstGeom prst="rect">
            <a:avLst/>
          </a:prstGeom>
        </p:spPr>
        <p:txBody>
          <a:bodyPr spcFirstLastPara="1" wrap="square" lIns="91425" tIns="91425" rIns="91425" bIns="91425" anchor="ctr" anchorCtr="0"/>
          <a:lstStyle>
            <a:lvl1pPr lvl="0" algn="ctr">
              <a:spcBef>
                <a:spcPts val="0"/>
              </a:spcBef>
              <a:spcAft>
                <a:spcPts val="0"/>
              </a:spcAft>
              <a:buClr>
                <a:schemeClr val="dk2"/>
              </a:buClr>
              <a:buSzPts val="8600"/>
              <a:buNone/>
              <a:defRPr sz="8600">
                <a:solidFill>
                  <a:schemeClr val="dk2"/>
                </a:solidFill>
              </a:defRPr>
            </a:lvl1pPr>
            <a:lvl2pPr lvl="1" algn="ctr">
              <a:spcBef>
                <a:spcPts val="0"/>
              </a:spcBef>
              <a:spcAft>
                <a:spcPts val="0"/>
              </a:spcAft>
              <a:buClr>
                <a:schemeClr val="dk2"/>
              </a:buClr>
              <a:buSzPts val="8600"/>
              <a:buNone/>
              <a:defRPr sz="8600">
                <a:solidFill>
                  <a:schemeClr val="dk2"/>
                </a:solidFill>
              </a:defRPr>
            </a:lvl2pPr>
            <a:lvl3pPr lvl="2" algn="ctr">
              <a:spcBef>
                <a:spcPts val="0"/>
              </a:spcBef>
              <a:spcAft>
                <a:spcPts val="0"/>
              </a:spcAft>
              <a:buClr>
                <a:schemeClr val="dk2"/>
              </a:buClr>
              <a:buSzPts val="8600"/>
              <a:buNone/>
              <a:defRPr sz="8600">
                <a:solidFill>
                  <a:schemeClr val="dk2"/>
                </a:solidFill>
              </a:defRPr>
            </a:lvl3pPr>
            <a:lvl4pPr lvl="3" algn="ctr">
              <a:spcBef>
                <a:spcPts val="0"/>
              </a:spcBef>
              <a:spcAft>
                <a:spcPts val="0"/>
              </a:spcAft>
              <a:buClr>
                <a:schemeClr val="dk2"/>
              </a:buClr>
              <a:buSzPts val="8600"/>
              <a:buNone/>
              <a:defRPr sz="8600">
                <a:solidFill>
                  <a:schemeClr val="dk2"/>
                </a:solidFill>
              </a:defRPr>
            </a:lvl4pPr>
            <a:lvl5pPr lvl="4" algn="ctr">
              <a:spcBef>
                <a:spcPts val="0"/>
              </a:spcBef>
              <a:spcAft>
                <a:spcPts val="0"/>
              </a:spcAft>
              <a:buClr>
                <a:schemeClr val="dk2"/>
              </a:buClr>
              <a:buSzPts val="8600"/>
              <a:buNone/>
              <a:defRPr sz="8600">
                <a:solidFill>
                  <a:schemeClr val="dk2"/>
                </a:solidFill>
              </a:defRPr>
            </a:lvl5pPr>
            <a:lvl6pPr lvl="5" algn="ctr">
              <a:spcBef>
                <a:spcPts val="0"/>
              </a:spcBef>
              <a:spcAft>
                <a:spcPts val="0"/>
              </a:spcAft>
              <a:buClr>
                <a:schemeClr val="dk2"/>
              </a:buClr>
              <a:buSzPts val="8600"/>
              <a:buNone/>
              <a:defRPr sz="8600">
                <a:solidFill>
                  <a:schemeClr val="dk2"/>
                </a:solidFill>
              </a:defRPr>
            </a:lvl6pPr>
            <a:lvl7pPr lvl="6" algn="ctr">
              <a:spcBef>
                <a:spcPts val="0"/>
              </a:spcBef>
              <a:spcAft>
                <a:spcPts val="0"/>
              </a:spcAft>
              <a:buClr>
                <a:schemeClr val="dk2"/>
              </a:buClr>
              <a:buSzPts val="8600"/>
              <a:buNone/>
              <a:defRPr sz="8600">
                <a:solidFill>
                  <a:schemeClr val="dk2"/>
                </a:solidFill>
              </a:defRPr>
            </a:lvl7pPr>
            <a:lvl8pPr lvl="7" algn="ctr">
              <a:spcBef>
                <a:spcPts val="0"/>
              </a:spcBef>
              <a:spcAft>
                <a:spcPts val="0"/>
              </a:spcAft>
              <a:buClr>
                <a:schemeClr val="dk2"/>
              </a:buClr>
              <a:buSzPts val="8600"/>
              <a:buNone/>
              <a:defRPr sz="8600">
                <a:solidFill>
                  <a:schemeClr val="dk2"/>
                </a:solidFill>
              </a:defRPr>
            </a:lvl8pPr>
            <a:lvl9pPr lvl="8" algn="ctr">
              <a:spcBef>
                <a:spcPts val="0"/>
              </a:spcBef>
              <a:spcAft>
                <a:spcPts val="0"/>
              </a:spcAft>
              <a:buClr>
                <a:schemeClr val="dk2"/>
              </a:buClr>
              <a:buSzPts val="8600"/>
              <a:buNone/>
              <a:defRPr sz="8600">
                <a:solidFill>
                  <a:schemeClr val="dk2"/>
                </a:solidFill>
              </a:defRPr>
            </a:lvl9pPr>
          </a:lstStyle>
          <a:p>
            <a:r>
              <a:t>xx%</a:t>
            </a:r>
          </a:p>
        </p:txBody>
      </p:sp>
      <p:sp>
        <p:nvSpPr>
          <p:cNvPr id="120" name="Google Shape;120;p11"/>
          <p:cNvSpPr txBox="1">
            <a:spLocks noGrp="1"/>
          </p:cNvSpPr>
          <p:nvPr>
            <p:ph type="body" idx="1"/>
          </p:nvPr>
        </p:nvSpPr>
        <p:spPr>
          <a:xfrm>
            <a:off x="1385850" y="2863850"/>
            <a:ext cx="6372300" cy="641100"/>
          </a:xfrm>
          <a:prstGeom prst="rect">
            <a:avLst/>
          </a:prstGeom>
        </p:spPr>
        <p:txBody>
          <a:bodyPr spcFirstLastPara="1" wrap="square" lIns="91425" tIns="91425" rIns="91425" bIns="91425" anchor="t" anchorCtr="0"/>
          <a:lstStyle>
            <a:lvl1pPr marL="457200" lvl="0" indent="-311150" algn="ctr">
              <a:spcBef>
                <a:spcPts val="0"/>
              </a:spcBef>
              <a:spcAft>
                <a:spcPts val="0"/>
              </a:spcAft>
              <a:buSzPts val="1300"/>
              <a:buChar char="●"/>
              <a:defRPr/>
            </a:lvl1pPr>
            <a:lvl2pPr marL="914400" lvl="1" indent="-298450" algn="ctr">
              <a:spcBef>
                <a:spcPts val="1600"/>
              </a:spcBef>
              <a:spcAft>
                <a:spcPts val="0"/>
              </a:spcAft>
              <a:buSzPts val="1100"/>
              <a:buChar char="○"/>
              <a:defRPr/>
            </a:lvl2pPr>
            <a:lvl3pPr marL="1371600" lvl="2" indent="-298450" algn="ctr">
              <a:spcBef>
                <a:spcPts val="1600"/>
              </a:spcBef>
              <a:spcAft>
                <a:spcPts val="0"/>
              </a:spcAft>
              <a:buSzPts val="1100"/>
              <a:buChar char="■"/>
              <a:defRPr/>
            </a:lvl3pPr>
            <a:lvl4pPr marL="1828800" lvl="3" indent="-298450" algn="ctr">
              <a:spcBef>
                <a:spcPts val="1600"/>
              </a:spcBef>
              <a:spcAft>
                <a:spcPts val="0"/>
              </a:spcAft>
              <a:buSzPts val="1100"/>
              <a:buChar char="●"/>
              <a:defRPr/>
            </a:lvl4pPr>
            <a:lvl5pPr marL="2286000" lvl="4" indent="-298450" algn="ctr">
              <a:spcBef>
                <a:spcPts val="1600"/>
              </a:spcBef>
              <a:spcAft>
                <a:spcPts val="0"/>
              </a:spcAft>
              <a:buSzPts val="1100"/>
              <a:buChar char="○"/>
              <a:defRPr/>
            </a:lvl5pPr>
            <a:lvl6pPr marL="2743200" lvl="5" indent="-298450" algn="ctr">
              <a:spcBef>
                <a:spcPts val="1600"/>
              </a:spcBef>
              <a:spcAft>
                <a:spcPts val="0"/>
              </a:spcAft>
              <a:buSzPts val="1100"/>
              <a:buChar char="■"/>
              <a:defRPr/>
            </a:lvl6pPr>
            <a:lvl7pPr marL="3200400" lvl="6" indent="-298450" algn="ctr">
              <a:spcBef>
                <a:spcPts val="1600"/>
              </a:spcBef>
              <a:spcAft>
                <a:spcPts val="0"/>
              </a:spcAft>
              <a:buSzPts val="1100"/>
              <a:buChar char="●"/>
              <a:defRPr/>
            </a:lvl7pPr>
            <a:lvl8pPr marL="3657600" lvl="7" indent="-298450" algn="ctr">
              <a:spcBef>
                <a:spcPts val="1600"/>
              </a:spcBef>
              <a:spcAft>
                <a:spcPts val="0"/>
              </a:spcAft>
              <a:buSzPts val="1100"/>
              <a:buChar char="○"/>
              <a:defRPr/>
            </a:lvl8pPr>
            <a:lvl9pPr marL="4114800" lvl="8" indent="-298450" algn="ctr">
              <a:spcBef>
                <a:spcPts val="1600"/>
              </a:spcBef>
              <a:spcAft>
                <a:spcPts val="1600"/>
              </a:spcAft>
              <a:buSzPts val="1100"/>
              <a:buChar char="■"/>
              <a:defRPr/>
            </a:lvl9pPr>
          </a:lstStyle>
          <a:p>
            <a:endParaRPr/>
          </a:p>
        </p:txBody>
      </p:sp>
      <p:sp>
        <p:nvSpPr>
          <p:cNvPr id="121" name="Google Shape;121;p11"/>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ru">
                <a:solidFill>
                  <a:srgbClr val="233A44"/>
                </a:solidFill>
              </a:rPr>
              <a:pPr/>
              <a:t>‹#›</a:t>
            </a:fld>
            <a:endParaRPr>
              <a:solidFill>
                <a:srgbClr val="233A44"/>
              </a:solidFill>
            </a:endParaRPr>
          </a:p>
        </p:txBody>
      </p:sp>
    </p:spTree>
    <p:extLst>
      <p:ext uri="{BB962C8B-B14F-4D97-AF65-F5344CB8AC3E}">
        <p14:creationId xmlns:p14="http://schemas.microsoft.com/office/powerpoint/2010/main" val="4267130379"/>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22"/>
        <p:cNvGrpSpPr/>
        <p:nvPr/>
      </p:nvGrpSpPr>
      <p:grpSpPr>
        <a:xfrm>
          <a:off x="0" y="0"/>
          <a:ext cx="0" cy="0"/>
          <a:chOff x="0" y="0"/>
          <a:chExt cx="0" cy="0"/>
        </a:xfrm>
      </p:grpSpPr>
      <p:sp>
        <p:nvSpPr>
          <p:cNvPr id="123" name="Google Shape;123;p12"/>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ru">
                <a:solidFill>
                  <a:srgbClr val="233A44"/>
                </a:solidFill>
              </a:rPr>
              <a:pPr/>
              <a:t>‹#›</a:t>
            </a:fld>
            <a:endParaRPr>
              <a:solidFill>
                <a:srgbClr val="233A44"/>
              </a:solidFill>
            </a:endParaRPr>
          </a:p>
        </p:txBody>
      </p:sp>
    </p:spTree>
    <p:extLst>
      <p:ext uri="{BB962C8B-B14F-4D97-AF65-F5344CB8AC3E}">
        <p14:creationId xmlns:p14="http://schemas.microsoft.com/office/powerpoint/2010/main" val="1285864869"/>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7" name="Group 15"/>
          <p:cNvGrpSpPr/>
          <p:nvPr/>
        </p:nvGrpSpPr>
        <p:grpSpPr>
          <a:xfrm>
            <a:off x="0" y="0"/>
            <a:ext cx="9144000" cy="51435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10" name="Freeform 9"/>
          <p:cNvSpPr/>
          <p:nvPr/>
        </p:nvSpPr>
        <p:spPr>
          <a:xfrm rot="10800000">
            <a:off x="891822" y="4213330"/>
            <a:ext cx="7382935" cy="402908"/>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Rectangle 10"/>
          <p:cNvSpPr/>
          <p:nvPr/>
        </p:nvSpPr>
        <p:spPr>
          <a:xfrm>
            <a:off x="989952" y="762743"/>
            <a:ext cx="7179733" cy="3623732"/>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ectangle 11"/>
          <p:cNvSpPr/>
          <p:nvPr/>
        </p:nvSpPr>
        <p:spPr>
          <a:xfrm>
            <a:off x="990601" y="757238"/>
            <a:ext cx="7179733" cy="3623732"/>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3"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769522" y="526552"/>
            <a:ext cx="567831" cy="425873"/>
          </a:xfrm>
          <a:prstGeom prst="rect">
            <a:avLst/>
          </a:prstGeom>
          <a:noFill/>
        </p:spPr>
      </p:pic>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7926299" y="491424"/>
            <a:ext cx="425196" cy="566928"/>
          </a:xfrm>
          <a:prstGeom prst="rect">
            <a:avLst/>
          </a:prstGeom>
          <a:noFill/>
        </p:spPr>
      </p:pic>
      <p:sp>
        <p:nvSpPr>
          <p:cNvPr id="2" name="Title 1"/>
          <p:cNvSpPr>
            <a:spLocks noGrp="1"/>
          </p:cNvSpPr>
          <p:nvPr>
            <p:ph type="ctrTitle"/>
          </p:nvPr>
        </p:nvSpPr>
        <p:spPr>
          <a:xfrm>
            <a:off x="1727201" y="1346201"/>
            <a:ext cx="5723468" cy="1371068"/>
          </a:xfrm>
        </p:spPr>
        <p:txBody>
          <a:bodyPr anchor="b">
            <a:normAutofit/>
          </a:bodyPr>
          <a:lstStyle>
            <a:lvl1pPr>
              <a:defRPr sz="4800"/>
            </a:lvl1pPr>
          </a:lstStyle>
          <a:p>
            <a:r>
              <a:rPr lang="ru-RU" smtClean="0"/>
              <a:t>Образец заголовка</a:t>
            </a:r>
            <a:endParaRPr lang="en-US"/>
          </a:p>
        </p:txBody>
      </p:sp>
      <p:sp>
        <p:nvSpPr>
          <p:cNvPr id="3" name="Subtitle 2"/>
          <p:cNvSpPr>
            <a:spLocks noGrp="1"/>
          </p:cNvSpPr>
          <p:nvPr>
            <p:ph type="subTitle" idx="1"/>
          </p:nvPr>
        </p:nvSpPr>
        <p:spPr>
          <a:xfrm>
            <a:off x="1727201" y="2802467"/>
            <a:ext cx="5712179" cy="1143000"/>
          </a:xfrm>
        </p:spPr>
        <p:txBody>
          <a:bodyPr/>
          <a:lstStyle>
            <a:lvl1pPr marL="0" indent="0" algn="ctr">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a:xfrm>
            <a:off x="6770676" y="4018194"/>
            <a:ext cx="1213821" cy="273844"/>
          </a:xfrm>
        </p:spPr>
        <p:txBody>
          <a:bodyPr/>
          <a:lstStyle/>
          <a:p>
            <a:fld id="{7CB97365-EBCA-4027-87D5-99FC1D4DF0BB}" type="datetimeFigureOut">
              <a:rPr lang="en-US" smtClean="0">
                <a:solidFill>
                  <a:srgbClr val="465E9C"/>
                </a:solidFill>
              </a:rPr>
              <a:pPr/>
              <a:t>11/10/2018</a:t>
            </a:fld>
            <a:endParaRPr lang="en-US">
              <a:solidFill>
                <a:srgbClr val="465E9C"/>
              </a:solidFill>
            </a:endParaRPr>
          </a:p>
        </p:txBody>
      </p:sp>
      <p:sp>
        <p:nvSpPr>
          <p:cNvPr id="5" name="Footer Placeholder 4"/>
          <p:cNvSpPr>
            <a:spLocks noGrp="1"/>
          </p:cNvSpPr>
          <p:nvPr>
            <p:ph type="ftr" sz="quarter" idx="11"/>
          </p:nvPr>
        </p:nvSpPr>
        <p:spPr>
          <a:xfrm>
            <a:off x="1174045" y="4018194"/>
            <a:ext cx="5034845" cy="273844"/>
          </a:xfrm>
        </p:spPr>
        <p:txBody>
          <a:bodyPr/>
          <a:lstStyle/>
          <a:p>
            <a:endParaRPr lang="en-US">
              <a:solidFill>
                <a:srgbClr val="465E9C"/>
              </a:solidFill>
            </a:endParaRPr>
          </a:p>
        </p:txBody>
      </p:sp>
      <p:sp>
        <p:nvSpPr>
          <p:cNvPr id="6" name="Slide Number Placeholder 5"/>
          <p:cNvSpPr>
            <a:spLocks noGrp="1"/>
          </p:cNvSpPr>
          <p:nvPr>
            <p:ph type="sldNum" sz="quarter" idx="12"/>
          </p:nvPr>
        </p:nvSpPr>
        <p:spPr>
          <a:xfrm>
            <a:off x="6213931" y="4018194"/>
            <a:ext cx="554023" cy="273844"/>
          </a:xfrm>
        </p:spPr>
        <p:txBody>
          <a:bodyPr/>
          <a:lstStyle>
            <a:lvl1pPr algn="ctr">
              <a:defRPr/>
            </a:lvl1pPr>
          </a:lstStyle>
          <a:p>
            <a:pPr algn="r"/>
            <a:fld id="{00000000-1234-1234-1234-123412341234}" type="slidenum">
              <a:rPr lang="ru" smtClean="0">
                <a:solidFill>
                  <a:srgbClr val="465E9C"/>
                </a:solidFill>
              </a:rPr>
              <a:pPr algn="r"/>
              <a:t>‹#›</a:t>
            </a:fld>
            <a:endParaRPr lang="ru">
              <a:solidFill>
                <a:srgbClr val="465E9C"/>
              </a:solidFill>
            </a:endParaRPr>
          </a:p>
        </p:txBody>
      </p:sp>
    </p:spTree>
    <p:extLst>
      <p:ext uri="{BB962C8B-B14F-4D97-AF65-F5344CB8AC3E}">
        <p14:creationId xmlns:p14="http://schemas.microsoft.com/office/powerpoint/2010/main" val="482243641"/>
      </p:ext>
    </p:extLst>
  </p:cSld>
  <p:clrMapOvr>
    <a:masterClrMapping/>
  </p:clrMapOvr>
  <p:hf sldNum="0" hdr="0" ftr="0" dt="0"/>
</p:sldLayout>
</file>

<file path=ppt/slideLayouts/slideLayout156.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7CB97365-EBCA-4027-87D5-99FC1D4DF0BB}" type="datetimeFigureOut">
              <a:rPr lang="en-US" smtClean="0">
                <a:solidFill>
                  <a:srgbClr val="465E9C"/>
                </a:solidFill>
              </a:rPr>
              <a:pPr/>
              <a:t>11/10/2018</a:t>
            </a:fld>
            <a:endParaRPr lang="en-US">
              <a:solidFill>
                <a:srgbClr val="465E9C"/>
              </a:solidFill>
            </a:endParaRPr>
          </a:p>
        </p:txBody>
      </p:sp>
      <p:sp>
        <p:nvSpPr>
          <p:cNvPr id="5" name="Footer Placeholder 4"/>
          <p:cNvSpPr>
            <a:spLocks noGrp="1"/>
          </p:cNvSpPr>
          <p:nvPr>
            <p:ph type="ftr" sz="quarter" idx="11"/>
          </p:nvPr>
        </p:nvSpPr>
        <p:spPr/>
        <p:txBody>
          <a:bodyPr/>
          <a:lstStyle/>
          <a:p>
            <a:endParaRPr lang="en-US">
              <a:solidFill>
                <a:srgbClr val="465E9C"/>
              </a:solidFill>
            </a:endParaRPr>
          </a:p>
        </p:txBody>
      </p:sp>
      <p:sp>
        <p:nvSpPr>
          <p:cNvPr id="6" name="Slide Number Placeholder 5"/>
          <p:cNvSpPr>
            <a:spLocks noGrp="1"/>
          </p:cNvSpPr>
          <p:nvPr>
            <p:ph type="sldNum" sz="quarter" idx="12"/>
          </p:nvPr>
        </p:nvSpPr>
        <p:spPr/>
        <p:txBody>
          <a:bodyPr/>
          <a:lstStyle/>
          <a:p>
            <a:fld id="{00000000-1234-1234-1234-123412341234}" type="slidenum">
              <a:rPr lang="ru" smtClean="0">
                <a:solidFill>
                  <a:srgbClr val="465E9C"/>
                </a:solidFill>
              </a:rPr>
              <a:pPr/>
              <a:t>‹#›</a:t>
            </a:fld>
            <a:endParaRPr lang="ru">
              <a:solidFill>
                <a:srgbClr val="465E9C"/>
              </a:solidFill>
            </a:endParaRPr>
          </a:p>
        </p:txBody>
      </p:sp>
    </p:spTree>
    <p:extLst>
      <p:ext uri="{BB962C8B-B14F-4D97-AF65-F5344CB8AC3E}">
        <p14:creationId xmlns:p14="http://schemas.microsoft.com/office/powerpoint/2010/main" val="1940330706"/>
      </p:ext>
    </p:extLst>
  </p:cSld>
  <p:clrMapOvr>
    <a:masterClrMapping/>
  </p:clrMapOvr>
  <p:hf sldNum="0" hdr="0" ftr="0" dt="0"/>
</p:sldLayout>
</file>

<file path=ppt/slideLayouts/slideLayout157.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1444979" y="1679573"/>
            <a:ext cx="6254044" cy="1021556"/>
          </a:xfrm>
        </p:spPr>
        <p:txBody>
          <a:bodyPr anchor="b"/>
          <a:lstStyle>
            <a:lvl1pPr algn="ctr">
              <a:defRPr sz="4000" b="0" cap="none" baseline="0"/>
            </a:lvl1pPr>
          </a:lstStyle>
          <a:p>
            <a:r>
              <a:rPr lang="ru-RU" smtClean="0"/>
              <a:t>Образец заголовка</a:t>
            </a:r>
            <a:endParaRPr lang="en-US" dirty="0"/>
          </a:p>
        </p:txBody>
      </p:sp>
      <p:sp>
        <p:nvSpPr>
          <p:cNvPr id="3" name="Text Placeholder 2"/>
          <p:cNvSpPr>
            <a:spLocks noGrp="1"/>
          </p:cNvSpPr>
          <p:nvPr>
            <p:ph type="body" idx="1"/>
          </p:nvPr>
        </p:nvSpPr>
        <p:spPr>
          <a:xfrm>
            <a:off x="1456268" y="2794001"/>
            <a:ext cx="6231467" cy="982133"/>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7CB97365-EBCA-4027-87D5-99FC1D4DF0BB}" type="datetimeFigureOut">
              <a:rPr lang="en-US" smtClean="0">
                <a:solidFill>
                  <a:srgbClr val="465E9C"/>
                </a:solidFill>
              </a:rPr>
              <a:pPr/>
              <a:t>11/10/2018</a:t>
            </a:fld>
            <a:endParaRPr lang="en-US">
              <a:solidFill>
                <a:srgbClr val="465E9C"/>
              </a:solidFill>
            </a:endParaRPr>
          </a:p>
        </p:txBody>
      </p:sp>
      <p:sp>
        <p:nvSpPr>
          <p:cNvPr id="5" name="Footer Placeholder 4"/>
          <p:cNvSpPr>
            <a:spLocks noGrp="1"/>
          </p:cNvSpPr>
          <p:nvPr>
            <p:ph type="ftr" sz="quarter" idx="11"/>
          </p:nvPr>
        </p:nvSpPr>
        <p:spPr/>
        <p:txBody>
          <a:bodyPr/>
          <a:lstStyle/>
          <a:p>
            <a:endParaRPr lang="en-US">
              <a:solidFill>
                <a:srgbClr val="465E9C"/>
              </a:solidFill>
            </a:endParaRPr>
          </a:p>
        </p:txBody>
      </p:sp>
      <p:sp>
        <p:nvSpPr>
          <p:cNvPr id="6" name="Slide Number Placeholder 5"/>
          <p:cNvSpPr>
            <a:spLocks noGrp="1"/>
          </p:cNvSpPr>
          <p:nvPr>
            <p:ph type="sldNum" sz="quarter" idx="12"/>
          </p:nvPr>
        </p:nvSpPr>
        <p:spPr/>
        <p:txBody>
          <a:bodyPr/>
          <a:lstStyle/>
          <a:p>
            <a:fld id="{00000000-1234-1234-1234-123412341234}" type="slidenum">
              <a:rPr lang="ru" smtClean="0">
                <a:solidFill>
                  <a:srgbClr val="465E9C"/>
                </a:solidFill>
              </a:rPr>
              <a:pPr/>
              <a:t>‹#›</a:t>
            </a:fld>
            <a:endParaRPr lang="ru">
              <a:solidFill>
                <a:srgbClr val="465E9C"/>
              </a:solidFill>
            </a:endParaRPr>
          </a:p>
        </p:txBody>
      </p:sp>
    </p:spTree>
    <p:extLst>
      <p:ext uri="{BB962C8B-B14F-4D97-AF65-F5344CB8AC3E}">
        <p14:creationId xmlns:p14="http://schemas.microsoft.com/office/powerpoint/2010/main" val="3327822968"/>
      </p:ext>
    </p:extLst>
  </p:cSld>
  <p:clrMapOvr>
    <a:masterClrMapping/>
  </p:clrMapOvr>
  <p:hf sldNum="0" hdr="0" ftr="0" dt="0"/>
</p:sldLayout>
</file>

<file path=ppt/slideLayouts/slideLayout158.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5" name="Date Placeholder 4"/>
          <p:cNvSpPr>
            <a:spLocks noGrp="1"/>
          </p:cNvSpPr>
          <p:nvPr>
            <p:ph type="dt" sz="half" idx="10"/>
          </p:nvPr>
        </p:nvSpPr>
        <p:spPr/>
        <p:txBody>
          <a:bodyPr/>
          <a:lstStyle/>
          <a:p>
            <a:fld id="{7CB97365-EBCA-4027-87D5-99FC1D4DF0BB}" type="datetimeFigureOut">
              <a:rPr lang="en-US" smtClean="0">
                <a:solidFill>
                  <a:srgbClr val="465E9C"/>
                </a:solidFill>
              </a:rPr>
              <a:pPr/>
              <a:t>11/10/2018</a:t>
            </a:fld>
            <a:endParaRPr lang="en-US">
              <a:solidFill>
                <a:srgbClr val="465E9C"/>
              </a:solidFill>
            </a:endParaRPr>
          </a:p>
        </p:txBody>
      </p:sp>
      <p:sp>
        <p:nvSpPr>
          <p:cNvPr id="6" name="Footer Placeholder 5"/>
          <p:cNvSpPr>
            <a:spLocks noGrp="1"/>
          </p:cNvSpPr>
          <p:nvPr>
            <p:ph type="ftr" sz="quarter" idx="11"/>
          </p:nvPr>
        </p:nvSpPr>
        <p:spPr/>
        <p:txBody>
          <a:bodyPr/>
          <a:lstStyle/>
          <a:p>
            <a:endParaRPr lang="en-US">
              <a:solidFill>
                <a:srgbClr val="465E9C"/>
              </a:solidFill>
            </a:endParaRPr>
          </a:p>
        </p:txBody>
      </p:sp>
      <p:sp>
        <p:nvSpPr>
          <p:cNvPr id="7" name="Slide Number Placeholder 6"/>
          <p:cNvSpPr>
            <a:spLocks noGrp="1"/>
          </p:cNvSpPr>
          <p:nvPr>
            <p:ph type="sldNum" sz="quarter" idx="12"/>
          </p:nvPr>
        </p:nvSpPr>
        <p:spPr/>
        <p:txBody>
          <a:bodyPr/>
          <a:lstStyle/>
          <a:p>
            <a:fld id="{00000000-1234-1234-1234-123412341234}" type="slidenum">
              <a:rPr lang="ru" smtClean="0">
                <a:solidFill>
                  <a:srgbClr val="465E9C"/>
                </a:solidFill>
              </a:rPr>
              <a:pPr/>
              <a:t>‹#›</a:t>
            </a:fld>
            <a:endParaRPr lang="ru">
              <a:solidFill>
                <a:srgbClr val="465E9C"/>
              </a:solidFill>
            </a:endParaRPr>
          </a:p>
        </p:txBody>
      </p:sp>
      <p:sp>
        <p:nvSpPr>
          <p:cNvPr id="9" name="Content Placeholder 8"/>
          <p:cNvSpPr>
            <a:spLocks noGrp="1"/>
          </p:cNvSpPr>
          <p:nvPr>
            <p:ph sz="quarter" idx="13"/>
          </p:nvPr>
        </p:nvSpPr>
        <p:spPr>
          <a:xfrm>
            <a:off x="1298448" y="1591055"/>
            <a:ext cx="3200400" cy="270205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1" name="Content Placeholder 10"/>
          <p:cNvSpPr>
            <a:spLocks noGrp="1"/>
          </p:cNvSpPr>
          <p:nvPr>
            <p:ph sz="quarter" idx="14"/>
          </p:nvPr>
        </p:nvSpPr>
        <p:spPr>
          <a:xfrm>
            <a:off x="4663440" y="1589485"/>
            <a:ext cx="3200400" cy="2703909"/>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extLst>
      <p:ext uri="{BB962C8B-B14F-4D97-AF65-F5344CB8AC3E}">
        <p14:creationId xmlns:p14="http://schemas.microsoft.com/office/powerpoint/2010/main" val="1927756437"/>
      </p:ext>
    </p:extLst>
  </p:cSld>
  <p:clrMapOvr>
    <a:masterClrMapping/>
  </p:clrMapOvr>
  <p:hf sldNum="0" hdr="0" ftr="0" dt="0"/>
</p:sldLayout>
</file>

<file path=ppt/slideLayouts/slideLayout159.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1557870" y="1591734"/>
            <a:ext cx="2939521" cy="615156"/>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5" name="Text Placeholder 4"/>
          <p:cNvSpPr>
            <a:spLocks noGrp="1"/>
          </p:cNvSpPr>
          <p:nvPr>
            <p:ph type="body" sz="quarter" idx="3"/>
          </p:nvPr>
        </p:nvSpPr>
        <p:spPr>
          <a:xfrm>
            <a:off x="4910669" y="1591733"/>
            <a:ext cx="2944368" cy="617220"/>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7" name="Date Placeholder 6"/>
          <p:cNvSpPr>
            <a:spLocks noGrp="1"/>
          </p:cNvSpPr>
          <p:nvPr>
            <p:ph type="dt" sz="half" idx="10"/>
          </p:nvPr>
        </p:nvSpPr>
        <p:spPr/>
        <p:txBody>
          <a:bodyPr/>
          <a:lstStyle/>
          <a:p>
            <a:fld id="{7CB97365-EBCA-4027-87D5-99FC1D4DF0BB}" type="datetimeFigureOut">
              <a:rPr lang="en-US" smtClean="0">
                <a:solidFill>
                  <a:srgbClr val="465E9C"/>
                </a:solidFill>
              </a:rPr>
              <a:pPr/>
              <a:t>11/10/2018</a:t>
            </a:fld>
            <a:endParaRPr lang="en-US">
              <a:solidFill>
                <a:srgbClr val="465E9C"/>
              </a:solidFill>
            </a:endParaRPr>
          </a:p>
        </p:txBody>
      </p:sp>
      <p:sp>
        <p:nvSpPr>
          <p:cNvPr id="8" name="Footer Placeholder 7"/>
          <p:cNvSpPr>
            <a:spLocks noGrp="1"/>
          </p:cNvSpPr>
          <p:nvPr>
            <p:ph type="ftr" sz="quarter" idx="11"/>
          </p:nvPr>
        </p:nvSpPr>
        <p:spPr/>
        <p:txBody>
          <a:bodyPr/>
          <a:lstStyle/>
          <a:p>
            <a:endParaRPr lang="en-US">
              <a:solidFill>
                <a:srgbClr val="465E9C"/>
              </a:solidFill>
            </a:endParaRPr>
          </a:p>
        </p:txBody>
      </p:sp>
      <p:sp>
        <p:nvSpPr>
          <p:cNvPr id="9" name="Slide Number Placeholder 8"/>
          <p:cNvSpPr>
            <a:spLocks noGrp="1"/>
          </p:cNvSpPr>
          <p:nvPr>
            <p:ph type="sldNum" sz="quarter" idx="12"/>
          </p:nvPr>
        </p:nvSpPr>
        <p:spPr/>
        <p:txBody>
          <a:bodyPr/>
          <a:lstStyle/>
          <a:p>
            <a:fld id="{00000000-1234-1234-1234-123412341234}" type="slidenum">
              <a:rPr lang="ru" smtClean="0">
                <a:solidFill>
                  <a:srgbClr val="465E9C"/>
                </a:solidFill>
              </a:rPr>
              <a:pPr/>
              <a:t>‹#›</a:t>
            </a:fld>
            <a:endParaRPr lang="ru">
              <a:solidFill>
                <a:srgbClr val="465E9C"/>
              </a:solidFill>
            </a:endParaRPr>
          </a:p>
        </p:txBody>
      </p:sp>
      <p:sp>
        <p:nvSpPr>
          <p:cNvPr id="11" name="Content Placeholder 10"/>
          <p:cNvSpPr>
            <a:spLocks noGrp="1"/>
          </p:cNvSpPr>
          <p:nvPr>
            <p:ph sz="quarter" idx="13"/>
          </p:nvPr>
        </p:nvSpPr>
        <p:spPr>
          <a:xfrm>
            <a:off x="1298448" y="2208276"/>
            <a:ext cx="3227832" cy="208483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13" name="Content Placeholder 12"/>
          <p:cNvSpPr>
            <a:spLocks noGrp="1"/>
          </p:cNvSpPr>
          <p:nvPr>
            <p:ph sz="quarter" idx="14"/>
          </p:nvPr>
        </p:nvSpPr>
        <p:spPr>
          <a:xfrm>
            <a:off x="4645151" y="2208610"/>
            <a:ext cx="3227832" cy="208483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extLst>
      <p:ext uri="{BB962C8B-B14F-4D97-AF65-F5344CB8AC3E}">
        <p14:creationId xmlns:p14="http://schemas.microsoft.com/office/powerpoint/2010/main" val="3053488651"/>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only" type="titleOnly">
  <p:cSld name="Title only">
    <p:bg>
      <p:bgPr>
        <a:solidFill>
          <a:schemeClr val="dk2"/>
        </a:solidFill>
        <a:effectLst/>
      </p:bgPr>
    </p:bg>
    <p:spTree>
      <p:nvGrpSpPr>
        <p:cNvPr id="1" name="Shape 64"/>
        <p:cNvGrpSpPr/>
        <p:nvPr/>
      </p:nvGrpSpPr>
      <p:grpSpPr>
        <a:xfrm>
          <a:off x="0" y="0"/>
          <a:ext cx="0" cy="0"/>
          <a:chOff x="0" y="0"/>
          <a:chExt cx="0" cy="0"/>
        </a:xfrm>
      </p:grpSpPr>
      <p:sp>
        <p:nvSpPr>
          <p:cNvPr id="65" name="Google Shape;65;p6"/>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pPr>
              <a:buSzPts val="1400"/>
            </a:pPr>
            <a:endParaRPr/>
          </a:p>
        </p:txBody>
      </p:sp>
      <p:sp>
        <p:nvSpPr>
          <p:cNvPr id="66" name="Google Shape;66;p6"/>
          <p:cNvSpPr/>
          <p:nvPr/>
        </p:nvSpPr>
        <p:spPr>
          <a:xfrm>
            <a:off x="31" y="2824500"/>
            <a:ext cx="7370400" cy="2319000"/>
          </a:xfrm>
          <a:prstGeom prst="rtTriangle">
            <a:avLst/>
          </a:prstGeom>
          <a:solidFill>
            <a:schemeClr val="accent3"/>
          </a:solidFill>
          <a:ln>
            <a:noFill/>
          </a:ln>
        </p:spPr>
        <p:txBody>
          <a:bodyPr spcFirstLastPara="1" wrap="square" lIns="91425" tIns="91425" rIns="91425" bIns="91425" anchor="ctr" anchorCtr="0">
            <a:noAutofit/>
          </a:bodyPr>
          <a:lstStyle/>
          <a:p>
            <a:pPr>
              <a:buSzPts val="1400"/>
            </a:pPr>
            <a:endParaRPr/>
          </a:p>
        </p:txBody>
      </p:sp>
      <p:sp>
        <p:nvSpPr>
          <p:cNvPr id="67" name="Google Shape;67;p6"/>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a:buSzPts val="1400"/>
            </a:pPr>
            <a:endParaRPr/>
          </a:p>
        </p:txBody>
      </p:sp>
      <p:sp>
        <p:nvSpPr>
          <p:cNvPr id="68" name="Google Shape;68;p6"/>
          <p:cNvSpPr txBox="1">
            <a:spLocks noGrp="1"/>
          </p:cNvSpPr>
          <p:nvPr>
            <p:ph type="title"/>
          </p:nvPr>
        </p:nvSpPr>
        <p:spPr>
          <a:xfrm>
            <a:off x="819150" y="845600"/>
            <a:ext cx="7505700" cy="954600"/>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Clr>
                <a:schemeClr val="lt1"/>
              </a:buClr>
              <a:buSzPts val="3000"/>
              <a:buFont typeface="Nunito"/>
              <a:buNone/>
              <a:defRPr sz="3000" b="0" i="0" u="none" strike="noStrike" cap="none">
                <a:solidFill>
                  <a:schemeClr val="lt1"/>
                </a:solidFill>
                <a:latin typeface="Nunito"/>
                <a:ea typeface="Nunito"/>
                <a:cs typeface="Nunito"/>
                <a:sym typeface="Nunito"/>
              </a:defRPr>
            </a:lvl1pPr>
            <a:lvl2pPr marR="0" lvl="1" algn="l" rtl="0">
              <a:lnSpc>
                <a:spcPct val="100000"/>
              </a:lnSpc>
              <a:spcBef>
                <a:spcPts val="0"/>
              </a:spcBef>
              <a:spcAft>
                <a:spcPts val="0"/>
              </a:spcAft>
              <a:buClr>
                <a:schemeClr val="lt1"/>
              </a:buClr>
              <a:buSzPts val="3000"/>
              <a:buFont typeface="Nunito"/>
              <a:buNone/>
              <a:defRPr sz="3000" b="0" i="0" u="none" strike="noStrike" cap="none">
                <a:solidFill>
                  <a:schemeClr val="lt1"/>
                </a:solidFill>
                <a:latin typeface="Nunito"/>
                <a:ea typeface="Nunito"/>
                <a:cs typeface="Nunito"/>
                <a:sym typeface="Nunito"/>
              </a:defRPr>
            </a:lvl2pPr>
            <a:lvl3pPr marR="0" lvl="2" algn="l" rtl="0">
              <a:lnSpc>
                <a:spcPct val="100000"/>
              </a:lnSpc>
              <a:spcBef>
                <a:spcPts val="0"/>
              </a:spcBef>
              <a:spcAft>
                <a:spcPts val="0"/>
              </a:spcAft>
              <a:buClr>
                <a:schemeClr val="lt1"/>
              </a:buClr>
              <a:buSzPts val="3000"/>
              <a:buFont typeface="Nunito"/>
              <a:buNone/>
              <a:defRPr sz="3000" b="0" i="0" u="none" strike="noStrike" cap="none">
                <a:solidFill>
                  <a:schemeClr val="lt1"/>
                </a:solidFill>
                <a:latin typeface="Nunito"/>
                <a:ea typeface="Nunito"/>
                <a:cs typeface="Nunito"/>
                <a:sym typeface="Nunito"/>
              </a:defRPr>
            </a:lvl3pPr>
            <a:lvl4pPr marR="0" lvl="3" algn="l" rtl="0">
              <a:lnSpc>
                <a:spcPct val="100000"/>
              </a:lnSpc>
              <a:spcBef>
                <a:spcPts val="0"/>
              </a:spcBef>
              <a:spcAft>
                <a:spcPts val="0"/>
              </a:spcAft>
              <a:buClr>
                <a:schemeClr val="lt1"/>
              </a:buClr>
              <a:buSzPts val="3000"/>
              <a:buFont typeface="Nunito"/>
              <a:buNone/>
              <a:defRPr sz="3000" b="0" i="0" u="none" strike="noStrike" cap="none">
                <a:solidFill>
                  <a:schemeClr val="lt1"/>
                </a:solidFill>
                <a:latin typeface="Nunito"/>
                <a:ea typeface="Nunito"/>
                <a:cs typeface="Nunito"/>
                <a:sym typeface="Nunito"/>
              </a:defRPr>
            </a:lvl4pPr>
            <a:lvl5pPr marR="0" lvl="4" algn="l" rtl="0">
              <a:lnSpc>
                <a:spcPct val="100000"/>
              </a:lnSpc>
              <a:spcBef>
                <a:spcPts val="0"/>
              </a:spcBef>
              <a:spcAft>
                <a:spcPts val="0"/>
              </a:spcAft>
              <a:buClr>
                <a:schemeClr val="lt1"/>
              </a:buClr>
              <a:buSzPts val="3000"/>
              <a:buFont typeface="Nunito"/>
              <a:buNone/>
              <a:defRPr sz="3000" b="0" i="0" u="none" strike="noStrike" cap="none">
                <a:solidFill>
                  <a:schemeClr val="lt1"/>
                </a:solidFill>
                <a:latin typeface="Nunito"/>
                <a:ea typeface="Nunito"/>
                <a:cs typeface="Nunito"/>
                <a:sym typeface="Nunito"/>
              </a:defRPr>
            </a:lvl5pPr>
            <a:lvl6pPr marR="0" lvl="5" algn="l" rtl="0">
              <a:lnSpc>
                <a:spcPct val="100000"/>
              </a:lnSpc>
              <a:spcBef>
                <a:spcPts val="0"/>
              </a:spcBef>
              <a:spcAft>
                <a:spcPts val="0"/>
              </a:spcAft>
              <a:buClr>
                <a:schemeClr val="lt1"/>
              </a:buClr>
              <a:buSzPts val="3000"/>
              <a:buFont typeface="Nunito"/>
              <a:buNone/>
              <a:defRPr sz="3000" b="0" i="0" u="none" strike="noStrike" cap="none">
                <a:solidFill>
                  <a:schemeClr val="lt1"/>
                </a:solidFill>
                <a:latin typeface="Nunito"/>
                <a:ea typeface="Nunito"/>
                <a:cs typeface="Nunito"/>
                <a:sym typeface="Nunito"/>
              </a:defRPr>
            </a:lvl6pPr>
            <a:lvl7pPr marR="0" lvl="6" algn="l" rtl="0">
              <a:lnSpc>
                <a:spcPct val="100000"/>
              </a:lnSpc>
              <a:spcBef>
                <a:spcPts val="0"/>
              </a:spcBef>
              <a:spcAft>
                <a:spcPts val="0"/>
              </a:spcAft>
              <a:buClr>
                <a:schemeClr val="lt1"/>
              </a:buClr>
              <a:buSzPts val="3000"/>
              <a:buFont typeface="Nunito"/>
              <a:buNone/>
              <a:defRPr sz="3000" b="0" i="0" u="none" strike="noStrike" cap="none">
                <a:solidFill>
                  <a:schemeClr val="lt1"/>
                </a:solidFill>
                <a:latin typeface="Nunito"/>
                <a:ea typeface="Nunito"/>
                <a:cs typeface="Nunito"/>
                <a:sym typeface="Nunito"/>
              </a:defRPr>
            </a:lvl7pPr>
            <a:lvl8pPr marR="0" lvl="7" algn="l" rtl="0">
              <a:lnSpc>
                <a:spcPct val="100000"/>
              </a:lnSpc>
              <a:spcBef>
                <a:spcPts val="0"/>
              </a:spcBef>
              <a:spcAft>
                <a:spcPts val="0"/>
              </a:spcAft>
              <a:buClr>
                <a:schemeClr val="lt1"/>
              </a:buClr>
              <a:buSzPts val="3000"/>
              <a:buFont typeface="Nunito"/>
              <a:buNone/>
              <a:defRPr sz="3000" b="0" i="0" u="none" strike="noStrike" cap="none">
                <a:solidFill>
                  <a:schemeClr val="lt1"/>
                </a:solidFill>
                <a:latin typeface="Nunito"/>
                <a:ea typeface="Nunito"/>
                <a:cs typeface="Nunito"/>
                <a:sym typeface="Nunito"/>
              </a:defRPr>
            </a:lvl8pPr>
            <a:lvl9pPr marR="0" lvl="8" algn="l" rtl="0">
              <a:lnSpc>
                <a:spcPct val="100000"/>
              </a:lnSpc>
              <a:spcBef>
                <a:spcPts val="0"/>
              </a:spcBef>
              <a:spcAft>
                <a:spcPts val="0"/>
              </a:spcAft>
              <a:buClr>
                <a:schemeClr val="lt1"/>
              </a:buClr>
              <a:buSzPts val="3000"/>
              <a:buFont typeface="Nunito"/>
              <a:buNone/>
              <a:defRPr sz="3000" b="0" i="0" u="none" strike="noStrike" cap="none">
                <a:solidFill>
                  <a:schemeClr val="lt1"/>
                </a:solidFill>
                <a:latin typeface="Nunito"/>
                <a:ea typeface="Nunito"/>
                <a:cs typeface="Nunito"/>
                <a:sym typeface="Nunito"/>
              </a:defRPr>
            </a:lvl9pPr>
          </a:lstStyle>
          <a:p>
            <a:endParaRPr/>
          </a:p>
        </p:txBody>
      </p:sp>
      <p:sp>
        <p:nvSpPr>
          <p:cNvPr id="69" name="Google Shape;69;p6"/>
          <p:cNvSpPr txBox="1">
            <a:spLocks noGrp="1"/>
          </p:cNvSpPr>
          <p:nvPr>
            <p:ph type="sldNum" idx="12"/>
          </p:nvPr>
        </p:nvSpPr>
        <p:spPr>
          <a:xfrm>
            <a:off x="8390734" y="4543668"/>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9pPr>
          </a:lstStyle>
          <a:p>
            <a:fld id="{00000000-1234-1234-1234-123412341234}" type="slidenum">
              <a:rPr lang="ru">
                <a:solidFill>
                  <a:srgbClr val="233A44"/>
                </a:solidFill>
              </a:rPr>
              <a:pPr/>
              <a:t>‹#›</a:t>
            </a:fld>
            <a:endParaRPr>
              <a:solidFill>
                <a:srgbClr val="233A44"/>
              </a:solidFill>
            </a:endParaRPr>
          </a:p>
        </p:txBody>
      </p:sp>
    </p:spTree>
    <p:extLst>
      <p:ext uri="{BB962C8B-B14F-4D97-AF65-F5344CB8AC3E}">
        <p14:creationId xmlns:p14="http://schemas.microsoft.com/office/powerpoint/2010/main" val="1318848545"/>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2"/>
          <p:cNvSpPr>
            <a:spLocks noGrp="1"/>
          </p:cNvSpPr>
          <p:nvPr>
            <p:ph type="dt" sz="half" idx="10"/>
          </p:nvPr>
        </p:nvSpPr>
        <p:spPr/>
        <p:txBody>
          <a:bodyPr/>
          <a:lstStyle/>
          <a:p>
            <a:fld id="{7CB97365-EBCA-4027-87D5-99FC1D4DF0BB}" type="datetimeFigureOut">
              <a:rPr lang="en-US" smtClean="0">
                <a:solidFill>
                  <a:srgbClr val="465E9C"/>
                </a:solidFill>
              </a:rPr>
              <a:pPr/>
              <a:t>11/10/2018</a:t>
            </a:fld>
            <a:endParaRPr lang="en-US">
              <a:solidFill>
                <a:srgbClr val="465E9C"/>
              </a:solidFill>
            </a:endParaRPr>
          </a:p>
        </p:txBody>
      </p:sp>
      <p:sp>
        <p:nvSpPr>
          <p:cNvPr id="4" name="Footer Placeholder 3"/>
          <p:cNvSpPr>
            <a:spLocks noGrp="1"/>
          </p:cNvSpPr>
          <p:nvPr>
            <p:ph type="ftr" sz="quarter" idx="11"/>
          </p:nvPr>
        </p:nvSpPr>
        <p:spPr/>
        <p:txBody>
          <a:bodyPr/>
          <a:lstStyle/>
          <a:p>
            <a:endParaRPr lang="en-US">
              <a:solidFill>
                <a:srgbClr val="465E9C"/>
              </a:solidFill>
            </a:endParaRPr>
          </a:p>
        </p:txBody>
      </p:sp>
      <p:sp>
        <p:nvSpPr>
          <p:cNvPr id="5" name="Slide Number Placeholder 4"/>
          <p:cNvSpPr>
            <a:spLocks noGrp="1"/>
          </p:cNvSpPr>
          <p:nvPr>
            <p:ph type="sldNum" sz="quarter" idx="12"/>
          </p:nvPr>
        </p:nvSpPr>
        <p:spPr/>
        <p:txBody>
          <a:bodyPr/>
          <a:lstStyle/>
          <a:p>
            <a:fld id="{00000000-1234-1234-1234-123412341234}" type="slidenum">
              <a:rPr lang="ru" smtClean="0">
                <a:solidFill>
                  <a:srgbClr val="465E9C"/>
                </a:solidFill>
              </a:rPr>
              <a:pPr/>
              <a:t>‹#›</a:t>
            </a:fld>
            <a:endParaRPr lang="ru">
              <a:solidFill>
                <a:srgbClr val="465E9C"/>
              </a:solidFill>
            </a:endParaRPr>
          </a:p>
        </p:txBody>
      </p:sp>
    </p:spTree>
    <p:extLst>
      <p:ext uri="{BB962C8B-B14F-4D97-AF65-F5344CB8AC3E}">
        <p14:creationId xmlns:p14="http://schemas.microsoft.com/office/powerpoint/2010/main" val="2571872598"/>
      </p:ext>
    </p:extLst>
  </p:cSld>
  <p:clrMapOvr>
    <a:masterClrMapping/>
  </p:clrMapOvr>
  <p:hf sldNum="0" hdr="0" ftr="0" dt="0"/>
</p:sldLayout>
</file>

<file path=ppt/slideLayouts/slideLayout161.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B97365-EBCA-4027-87D5-99FC1D4DF0BB}" type="datetimeFigureOut">
              <a:rPr lang="en-US" smtClean="0">
                <a:solidFill>
                  <a:srgbClr val="465E9C"/>
                </a:solidFill>
              </a:rPr>
              <a:pPr/>
              <a:t>11/10/2018</a:t>
            </a:fld>
            <a:endParaRPr lang="en-US">
              <a:solidFill>
                <a:srgbClr val="465E9C"/>
              </a:solidFill>
            </a:endParaRPr>
          </a:p>
        </p:txBody>
      </p:sp>
      <p:sp>
        <p:nvSpPr>
          <p:cNvPr id="3" name="Footer Placeholder 2"/>
          <p:cNvSpPr>
            <a:spLocks noGrp="1"/>
          </p:cNvSpPr>
          <p:nvPr>
            <p:ph type="ftr" sz="quarter" idx="11"/>
          </p:nvPr>
        </p:nvSpPr>
        <p:spPr/>
        <p:txBody>
          <a:bodyPr/>
          <a:lstStyle/>
          <a:p>
            <a:endParaRPr lang="en-US">
              <a:solidFill>
                <a:srgbClr val="465E9C"/>
              </a:solidFill>
            </a:endParaRPr>
          </a:p>
        </p:txBody>
      </p:sp>
      <p:sp>
        <p:nvSpPr>
          <p:cNvPr id="4" name="Slide Number Placeholder 3"/>
          <p:cNvSpPr>
            <a:spLocks noGrp="1"/>
          </p:cNvSpPr>
          <p:nvPr>
            <p:ph type="sldNum" sz="quarter" idx="12"/>
          </p:nvPr>
        </p:nvSpPr>
        <p:spPr/>
        <p:txBody>
          <a:bodyPr/>
          <a:lstStyle/>
          <a:p>
            <a:fld id="{00000000-1234-1234-1234-123412341234}" type="slidenum">
              <a:rPr lang="ru" smtClean="0">
                <a:solidFill>
                  <a:srgbClr val="465E9C"/>
                </a:solidFill>
              </a:rPr>
              <a:pPr/>
              <a:t>‹#›</a:t>
            </a:fld>
            <a:endParaRPr lang="ru">
              <a:solidFill>
                <a:srgbClr val="465E9C"/>
              </a:solidFill>
            </a:endParaRPr>
          </a:p>
        </p:txBody>
      </p:sp>
    </p:spTree>
    <p:extLst>
      <p:ext uri="{BB962C8B-B14F-4D97-AF65-F5344CB8AC3E}">
        <p14:creationId xmlns:p14="http://schemas.microsoft.com/office/powerpoint/2010/main" val="3711719296"/>
      </p:ext>
    </p:extLst>
  </p:cSld>
  <p:clrMapOvr>
    <a:masterClrMapping/>
  </p:clrMapOvr>
  <p:hf sldNum="0" hdr="0" ftr="0" dt="0"/>
</p:sldLayout>
</file>

<file path=ppt/slideLayouts/slideLayout162.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grpSp>
        <p:nvGrpSpPr>
          <p:cNvPr id="8" name="Group 15"/>
          <p:cNvGrpSpPr/>
          <p:nvPr/>
        </p:nvGrpSpPr>
        <p:grpSpPr>
          <a:xfrm>
            <a:off x="0" y="0"/>
            <a:ext cx="9144000" cy="51435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11" name="Freeform 10"/>
          <p:cNvSpPr/>
          <p:nvPr/>
        </p:nvSpPr>
        <p:spPr>
          <a:xfrm rot="10800000">
            <a:off x="632178" y="4543528"/>
            <a:ext cx="7721601" cy="402908"/>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6" name="Rectangle 15"/>
          <p:cNvSpPr/>
          <p:nvPr/>
        </p:nvSpPr>
        <p:spPr>
          <a:xfrm rot="60000">
            <a:off x="4468873" y="453872"/>
            <a:ext cx="3788941" cy="4291722"/>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7" name="Rectangle 16"/>
          <p:cNvSpPr/>
          <p:nvPr/>
        </p:nvSpPr>
        <p:spPr>
          <a:xfrm rot="60000">
            <a:off x="4471417" y="452628"/>
            <a:ext cx="3788941" cy="4291722"/>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3" name="Rectangle 12"/>
          <p:cNvSpPr/>
          <p:nvPr/>
        </p:nvSpPr>
        <p:spPr>
          <a:xfrm rot="21540000">
            <a:off x="749205" y="432651"/>
            <a:ext cx="3788941" cy="4291722"/>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4" name="Rectangle 13"/>
          <p:cNvSpPr/>
          <p:nvPr/>
        </p:nvSpPr>
        <p:spPr>
          <a:xfrm rot="21540000">
            <a:off x="749809" y="432054"/>
            <a:ext cx="3788941" cy="4291722"/>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8"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7" y="220465"/>
            <a:ext cx="567831" cy="425873"/>
          </a:xfrm>
          <a:prstGeom prst="rect">
            <a:avLst/>
          </a:prstGeom>
          <a:noFill/>
        </p:spPr>
      </p:pic>
      <p:pic>
        <p:nvPicPr>
          <p:cNvPr id="19"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350513" y="179006"/>
            <a:ext cx="425196" cy="566928"/>
          </a:xfrm>
          <a:prstGeom prst="rect">
            <a:avLst/>
          </a:prstGeom>
          <a:noFill/>
        </p:spPr>
      </p:pic>
      <p:sp>
        <p:nvSpPr>
          <p:cNvPr id="2" name="Title 1"/>
          <p:cNvSpPr>
            <a:spLocks noGrp="1"/>
          </p:cNvSpPr>
          <p:nvPr>
            <p:ph type="title"/>
          </p:nvPr>
        </p:nvSpPr>
        <p:spPr>
          <a:xfrm rot="-60000">
            <a:off x="1108976" y="1515032"/>
            <a:ext cx="3064827" cy="1127278"/>
          </a:xfrm>
        </p:spPr>
        <p:txBody>
          <a:bodyPr anchor="b">
            <a:normAutofit/>
          </a:bodyPr>
          <a:lstStyle>
            <a:lvl1pPr algn="ctr">
              <a:defRPr sz="2400" b="0"/>
            </a:lvl1pPr>
          </a:lstStyle>
          <a:p>
            <a:r>
              <a:rPr lang="ru-RU" smtClean="0"/>
              <a:t>Образец заголовка</a:t>
            </a:r>
            <a:endParaRPr lang="en-US"/>
          </a:p>
        </p:txBody>
      </p:sp>
      <p:sp>
        <p:nvSpPr>
          <p:cNvPr id="3" name="Content Placeholder 2"/>
          <p:cNvSpPr>
            <a:spLocks noGrp="1"/>
          </p:cNvSpPr>
          <p:nvPr>
            <p:ph idx="1"/>
          </p:nvPr>
        </p:nvSpPr>
        <p:spPr>
          <a:xfrm rot="60000">
            <a:off x="4854291" y="863245"/>
            <a:ext cx="3020792" cy="3469117"/>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rot="-60000">
            <a:off x="1148126" y="2717811"/>
            <a:ext cx="3048891" cy="15753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a:xfrm rot="60000">
            <a:off x="6341699" y="4414254"/>
            <a:ext cx="1213821" cy="273844"/>
          </a:xfrm>
        </p:spPr>
        <p:txBody>
          <a:bodyPr/>
          <a:lstStyle/>
          <a:p>
            <a:fld id="{7CB97365-EBCA-4027-87D5-99FC1D4DF0BB}" type="datetimeFigureOut">
              <a:rPr lang="en-US" smtClean="0">
                <a:solidFill>
                  <a:srgbClr val="465E9C"/>
                </a:solidFill>
              </a:rPr>
              <a:pPr/>
              <a:t>11/10/2018</a:t>
            </a:fld>
            <a:endParaRPr lang="en-US">
              <a:solidFill>
                <a:srgbClr val="465E9C"/>
              </a:solidFill>
            </a:endParaRPr>
          </a:p>
        </p:txBody>
      </p:sp>
      <p:sp>
        <p:nvSpPr>
          <p:cNvPr id="6" name="Footer Placeholder 5"/>
          <p:cNvSpPr>
            <a:spLocks noGrp="1"/>
          </p:cNvSpPr>
          <p:nvPr>
            <p:ph type="ftr" sz="quarter" idx="11"/>
          </p:nvPr>
        </p:nvSpPr>
        <p:spPr>
          <a:xfrm rot="-60000">
            <a:off x="914555" y="4371946"/>
            <a:ext cx="3522607" cy="273844"/>
          </a:xfrm>
        </p:spPr>
        <p:txBody>
          <a:bodyPr/>
          <a:lstStyle/>
          <a:p>
            <a:endParaRPr lang="en-US">
              <a:solidFill>
                <a:srgbClr val="465E9C"/>
              </a:solidFill>
            </a:endParaRPr>
          </a:p>
        </p:txBody>
      </p:sp>
      <p:sp>
        <p:nvSpPr>
          <p:cNvPr id="7" name="Slide Number Placeholder 6"/>
          <p:cNvSpPr>
            <a:spLocks noGrp="1"/>
          </p:cNvSpPr>
          <p:nvPr>
            <p:ph type="sldNum" sz="quarter" idx="12"/>
          </p:nvPr>
        </p:nvSpPr>
        <p:spPr>
          <a:xfrm rot="60000">
            <a:off x="7557314" y="4422721"/>
            <a:ext cx="554023" cy="273844"/>
          </a:xfrm>
        </p:spPr>
        <p:txBody>
          <a:bodyPr/>
          <a:lstStyle/>
          <a:p>
            <a:fld id="{00000000-1234-1234-1234-123412341234}" type="slidenum">
              <a:rPr lang="ru" smtClean="0">
                <a:solidFill>
                  <a:srgbClr val="465E9C"/>
                </a:solidFill>
              </a:rPr>
              <a:pPr/>
              <a:t>‹#›</a:t>
            </a:fld>
            <a:endParaRPr lang="ru">
              <a:solidFill>
                <a:srgbClr val="465E9C"/>
              </a:solidFill>
            </a:endParaRPr>
          </a:p>
        </p:txBody>
      </p:sp>
    </p:spTree>
    <p:extLst>
      <p:ext uri="{BB962C8B-B14F-4D97-AF65-F5344CB8AC3E}">
        <p14:creationId xmlns:p14="http://schemas.microsoft.com/office/powerpoint/2010/main" val="3171091529"/>
      </p:ext>
    </p:extLst>
  </p:cSld>
  <p:clrMapOvr>
    <a:masterClrMapping/>
  </p:clrMapOvr>
  <p:hf sldNum="0" hdr="0" ftr="0" dt="0"/>
</p:sldLayout>
</file>

<file path=ppt/slideLayouts/slideLayout163.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grpSp>
        <p:nvGrpSpPr>
          <p:cNvPr id="8" name="Group 15"/>
          <p:cNvGrpSpPr/>
          <p:nvPr/>
        </p:nvGrpSpPr>
        <p:grpSpPr>
          <a:xfrm>
            <a:off x="0" y="0"/>
            <a:ext cx="9144000" cy="51435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31" name="Freeform 30"/>
          <p:cNvSpPr/>
          <p:nvPr/>
        </p:nvSpPr>
        <p:spPr>
          <a:xfrm rot="10800000">
            <a:off x="632178" y="4543528"/>
            <a:ext cx="7721601" cy="402908"/>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ectangle 11"/>
          <p:cNvSpPr/>
          <p:nvPr/>
        </p:nvSpPr>
        <p:spPr>
          <a:xfrm rot="21540000">
            <a:off x="749205" y="432651"/>
            <a:ext cx="3788941" cy="4291722"/>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3" name="Rectangle 12"/>
          <p:cNvSpPr/>
          <p:nvPr/>
        </p:nvSpPr>
        <p:spPr>
          <a:xfrm rot="21540000">
            <a:off x="745059" y="431827"/>
            <a:ext cx="3788941" cy="4291722"/>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9" name="Rectangle 28"/>
          <p:cNvSpPr/>
          <p:nvPr/>
        </p:nvSpPr>
        <p:spPr>
          <a:xfrm rot="60000">
            <a:off x="4468873" y="453872"/>
            <a:ext cx="3788941" cy="4291722"/>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0" name="Rectangle 29"/>
          <p:cNvSpPr/>
          <p:nvPr/>
        </p:nvSpPr>
        <p:spPr>
          <a:xfrm rot="60000">
            <a:off x="4464769" y="452940"/>
            <a:ext cx="3788941" cy="4291722"/>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7" y="220465"/>
            <a:ext cx="567831" cy="425873"/>
          </a:xfrm>
          <a:prstGeom prst="rect">
            <a:avLst/>
          </a:prstGeom>
          <a:noFill/>
        </p:spPr>
      </p:pic>
      <p:pic>
        <p:nvPicPr>
          <p:cNvPr id="15"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350513" y="179006"/>
            <a:ext cx="425196" cy="566928"/>
          </a:xfrm>
          <a:prstGeom prst="rect">
            <a:avLst/>
          </a:prstGeom>
          <a:noFill/>
        </p:spPr>
      </p:pic>
      <p:sp>
        <p:nvSpPr>
          <p:cNvPr id="2" name="Title 1"/>
          <p:cNvSpPr>
            <a:spLocks noGrp="1"/>
          </p:cNvSpPr>
          <p:nvPr>
            <p:ph type="title"/>
          </p:nvPr>
        </p:nvSpPr>
        <p:spPr>
          <a:xfrm rot="-60000">
            <a:off x="1106424" y="1515618"/>
            <a:ext cx="3063240" cy="1124712"/>
          </a:xfrm>
        </p:spPr>
        <p:txBody>
          <a:bodyPr anchor="b">
            <a:normAutofit/>
          </a:bodyPr>
          <a:lstStyle>
            <a:lvl1pPr algn="ctr">
              <a:defRPr sz="2400" b="0"/>
            </a:lvl1pPr>
          </a:lstStyle>
          <a:p>
            <a:r>
              <a:rPr lang="ru-RU" smtClean="0"/>
              <a:t>Образец заголовка</a:t>
            </a:r>
            <a:endParaRPr lang="en-US" dirty="0"/>
          </a:p>
        </p:txBody>
      </p:sp>
      <p:sp>
        <p:nvSpPr>
          <p:cNvPr id="3" name="Picture Placeholder 2"/>
          <p:cNvSpPr>
            <a:spLocks noGrp="1"/>
          </p:cNvSpPr>
          <p:nvPr>
            <p:ph type="pic" idx="1"/>
          </p:nvPr>
        </p:nvSpPr>
        <p:spPr>
          <a:xfrm rot="60000">
            <a:off x="4898616" y="905454"/>
            <a:ext cx="2913863" cy="3404559"/>
          </a:xfrm>
          <a:ln w="101600" cap="rnd">
            <a:solidFill>
              <a:srgbClr val="FFFFFF"/>
            </a:solidFill>
          </a:ln>
          <a:effectLst>
            <a:outerShdw blurRad="88900" dir="2700000" algn="tl" rotWithShape="0">
              <a:prstClr val="black">
                <a:alpha val="40000"/>
              </a:prstClr>
            </a:outerShdw>
          </a:effectLst>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a:p>
        </p:txBody>
      </p:sp>
      <p:sp>
        <p:nvSpPr>
          <p:cNvPr id="4" name="Text Placeholder 3"/>
          <p:cNvSpPr>
            <a:spLocks noGrp="1"/>
          </p:cNvSpPr>
          <p:nvPr>
            <p:ph type="body" sz="half" idx="2"/>
          </p:nvPr>
        </p:nvSpPr>
        <p:spPr>
          <a:xfrm rot="-60000">
            <a:off x="1152144" y="2715768"/>
            <a:ext cx="3044952" cy="157734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a:xfrm rot="60000">
            <a:off x="6345937" y="4416553"/>
            <a:ext cx="1213821" cy="273844"/>
          </a:xfrm>
        </p:spPr>
        <p:txBody>
          <a:bodyPr/>
          <a:lstStyle/>
          <a:p>
            <a:fld id="{7CB97365-EBCA-4027-87D5-99FC1D4DF0BB}" type="datetimeFigureOut">
              <a:rPr lang="en-US" smtClean="0">
                <a:solidFill>
                  <a:srgbClr val="465E9C"/>
                </a:solidFill>
              </a:rPr>
              <a:pPr/>
              <a:t>11/10/2018</a:t>
            </a:fld>
            <a:endParaRPr lang="en-US">
              <a:solidFill>
                <a:srgbClr val="465E9C"/>
              </a:solidFill>
            </a:endParaRPr>
          </a:p>
        </p:txBody>
      </p:sp>
      <p:sp>
        <p:nvSpPr>
          <p:cNvPr id="6" name="Footer Placeholder 5"/>
          <p:cNvSpPr>
            <a:spLocks noGrp="1"/>
          </p:cNvSpPr>
          <p:nvPr>
            <p:ph type="ftr" sz="quarter" idx="11"/>
          </p:nvPr>
        </p:nvSpPr>
        <p:spPr>
          <a:xfrm rot="-60000">
            <a:off x="914570" y="4373278"/>
            <a:ext cx="3319043" cy="273844"/>
          </a:xfrm>
        </p:spPr>
        <p:txBody>
          <a:bodyPr/>
          <a:lstStyle/>
          <a:p>
            <a:endParaRPr lang="en-US">
              <a:solidFill>
                <a:srgbClr val="465E9C"/>
              </a:solidFill>
            </a:endParaRPr>
          </a:p>
        </p:txBody>
      </p:sp>
      <p:sp>
        <p:nvSpPr>
          <p:cNvPr id="7" name="Slide Number Placeholder 6"/>
          <p:cNvSpPr>
            <a:spLocks noGrp="1"/>
          </p:cNvSpPr>
          <p:nvPr>
            <p:ph type="sldNum" sz="quarter" idx="12"/>
          </p:nvPr>
        </p:nvSpPr>
        <p:spPr>
          <a:xfrm rot="60000">
            <a:off x="7562090" y="4425020"/>
            <a:ext cx="554023" cy="273844"/>
          </a:xfrm>
        </p:spPr>
        <p:txBody>
          <a:bodyPr/>
          <a:lstStyle/>
          <a:p>
            <a:fld id="{00000000-1234-1234-1234-123412341234}" type="slidenum">
              <a:rPr lang="ru" smtClean="0">
                <a:solidFill>
                  <a:srgbClr val="465E9C"/>
                </a:solidFill>
              </a:rPr>
              <a:pPr/>
              <a:t>‹#›</a:t>
            </a:fld>
            <a:endParaRPr lang="ru">
              <a:solidFill>
                <a:srgbClr val="465E9C"/>
              </a:solidFill>
            </a:endParaRPr>
          </a:p>
        </p:txBody>
      </p:sp>
    </p:spTree>
    <p:extLst>
      <p:ext uri="{BB962C8B-B14F-4D97-AF65-F5344CB8AC3E}">
        <p14:creationId xmlns:p14="http://schemas.microsoft.com/office/powerpoint/2010/main" val="871130790"/>
      </p:ext>
    </p:extLst>
  </p:cSld>
  <p:clrMapOvr>
    <a:masterClrMapping/>
  </p:clrMapOvr>
  <p:hf sldNum="0" hdr="0" ftr="0" dt="0"/>
</p:sldLayout>
</file>

<file path=ppt/slideLayouts/slideLayout164.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nchor="ct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7CB97365-EBCA-4027-87D5-99FC1D4DF0BB}" type="datetimeFigureOut">
              <a:rPr lang="en-US" smtClean="0">
                <a:solidFill>
                  <a:srgbClr val="465E9C"/>
                </a:solidFill>
              </a:rPr>
              <a:pPr/>
              <a:t>11/10/2018</a:t>
            </a:fld>
            <a:endParaRPr lang="en-US">
              <a:solidFill>
                <a:srgbClr val="465E9C"/>
              </a:solidFill>
            </a:endParaRPr>
          </a:p>
        </p:txBody>
      </p:sp>
      <p:sp>
        <p:nvSpPr>
          <p:cNvPr id="5" name="Footer Placeholder 4"/>
          <p:cNvSpPr>
            <a:spLocks noGrp="1"/>
          </p:cNvSpPr>
          <p:nvPr>
            <p:ph type="ftr" sz="quarter" idx="11"/>
          </p:nvPr>
        </p:nvSpPr>
        <p:spPr/>
        <p:txBody>
          <a:bodyPr/>
          <a:lstStyle/>
          <a:p>
            <a:endParaRPr lang="en-US">
              <a:solidFill>
                <a:srgbClr val="465E9C"/>
              </a:solidFill>
            </a:endParaRPr>
          </a:p>
        </p:txBody>
      </p:sp>
      <p:sp>
        <p:nvSpPr>
          <p:cNvPr id="6" name="Slide Number Placeholder 5"/>
          <p:cNvSpPr>
            <a:spLocks noGrp="1"/>
          </p:cNvSpPr>
          <p:nvPr>
            <p:ph type="sldNum" sz="quarter" idx="12"/>
          </p:nvPr>
        </p:nvSpPr>
        <p:spPr/>
        <p:txBody>
          <a:bodyPr/>
          <a:lstStyle/>
          <a:p>
            <a:fld id="{00000000-1234-1234-1234-123412341234}" type="slidenum">
              <a:rPr lang="ru" smtClean="0">
                <a:solidFill>
                  <a:srgbClr val="465E9C"/>
                </a:solidFill>
              </a:rPr>
              <a:pPr/>
              <a:t>‹#›</a:t>
            </a:fld>
            <a:endParaRPr lang="ru">
              <a:solidFill>
                <a:srgbClr val="465E9C"/>
              </a:solidFill>
            </a:endParaRPr>
          </a:p>
        </p:txBody>
      </p:sp>
    </p:spTree>
    <p:extLst>
      <p:ext uri="{BB962C8B-B14F-4D97-AF65-F5344CB8AC3E}">
        <p14:creationId xmlns:p14="http://schemas.microsoft.com/office/powerpoint/2010/main" val="2671381676"/>
      </p:ext>
    </p:extLst>
  </p:cSld>
  <p:clrMapOvr>
    <a:masterClrMapping/>
  </p:clrMapOvr>
  <p:hf sldNum="0" hdr="0" ftr="0" dt="0"/>
</p:sldLayout>
</file>

<file path=ppt/slideLayouts/slideLayout165.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2" y="694268"/>
            <a:ext cx="1430867" cy="3572933"/>
          </a:xfrm>
        </p:spPr>
        <p:txBody>
          <a:bodyPr vert="eaVert"/>
          <a:lstStyle>
            <a:lvl1pPr algn="l">
              <a:defRPr/>
            </a:lvl1pP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1298222" y="829735"/>
            <a:ext cx="5178779" cy="330200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7CB97365-EBCA-4027-87D5-99FC1D4DF0BB}" type="datetimeFigureOut">
              <a:rPr lang="en-US" smtClean="0">
                <a:solidFill>
                  <a:srgbClr val="465E9C"/>
                </a:solidFill>
              </a:rPr>
              <a:pPr/>
              <a:t>11/10/2018</a:t>
            </a:fld>
            <a:endParaRPr lang="en-US">
              <a:solidFill>
                <a:srgbClr val="465E9C"/>
              </a:solidFill>
            </a:endParaRPr>
          </a:p>
        </p:txBody>
      </p:sp>
      <p:sp>
        <p:nvSpPr>
          <p:cNvPr id="5" name="Footer Placeholder 4"/>
          <p:cNvSpPr>
            <a:spLocks noGrp="1"/>
          </p:cNvSpPr>
          <p:nvPr>
            <p:ph type="ftr" sz="quarter" idx="11"/>
          </p:nvPr>
        </p:nvSpPr>
        <p:spPr/>
        <p:txBody>
          <a:bodyPr/>
          <a:lstStyle/>
          <a:p>
            <a:endParaRPr lang="en-US">
              <a:solidFill>
                <a:srgbClr val="465E9C"/>
              </a:solidFill>
            </a:endParaRPr>
          </a:p>
        </p:txBody>
      </p:sp>
      <p:sp>
        <p:nvSpPr>
          <p:cNvPr id="6" name="Slide Number Placeholder 5"/>
          <p:cNvSpPr>
            <a:spLocks noGrp="1"/>
          </p:cNvSpPr>
          <p:nvPr>
            <p:ph type="sldNum" sz="quarter" idx="12"/>
          </p:nvPr>
        </p:nvSpPr>
        <p:spPr/>
        <p:txBody>
          <a:bodyPr/>
          <a:lstStyle/>
          <a:p>
            <a:fld id="{00000000-1234-1234-1234-123412341234}" type="slidenum">
              <a:rPr lang="ru" smtClean="0">
                <a:solidFill>
                  <a:srgbClr val="465E9C"/>
                </a:solidFill>
              </a:rPr>
              <a:pPr/>
              <a:t>‹#›</a:t>
            </a:fld>
            <a:endParaRPr lang="ru">
              <a:solidFill>
                <a:srgbClr val="465E9C"/>
              </a:solidFill>
            </a:endParaRPr>
          </a:p>
        </p:txBody>
      </p:sp>
    </p:spTree>
    <p:extLst>
      <p:ext uri="{BB962C8B-B14F-4D97-AF65-F5344CB8AC3E}">
        <p14:creationId xmlns:p14="http://schemas.microsoft.com/office/powerpoint/2010/main" val="441301640"/>
      </p:ext>
    </p:extLst>
  </p:cSld>
  <p:clrMapOvr>
    <a:masterClrMapping/>
  </p:clrMapOvr>
  <p:hf sldNum="0" hdr="0" ftr="0" dt="0"/>
</p:sldLayout>
</file>

<file path=ppt/slideLayouts/slideLayout166.xml><?xml version="1.0" encoding="utf-8"?>
<p:sldLayout xmlns:a="http://schemas.openxmlformats.org/drawingml/2006/main" xmlns:r="http://schemas.openxmlformats.org/officeDocument/2006/relationships" xmlns:p="http://schemas.openxmlformats.org/presentationml/2006/main" matchingName="Title and body" type="tx">
  <p:cSld name="Title and body">
    <p:bg>
      <p:bgPr>
        <a:solidFill>
          <a:schemeClr val="dk2"/>
        </a:solidFill>
        <a:effectLst/>
      </p:bgPr>
    </p:bg>
    <p:spTree>
      <p:nvGrpSpPr>
        <p:cNvPr id="1" name="Shape 49"/>
        <p:cNvGrpSpPr/>
        <p:nvPr/>
      </p:nvGrpSpPr>
      <p:grpSpPr>
        <a:xfrm>
          <a:off x="0" y="0"/>
          <a:ext cx="0" cy="0"/>
          <a:chOff x="0" y="0"/>
          <a:chExt cx="0" cy="0"/>
        </a:xfrm>
      </p:grpSpPr>
      <p:sp>
        <p:nvSpPr>
          <p:cNvPr id="53" name="Google Shape;53;p4"/>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54" name="Google Shape;54;p4"/>
          <p:cNvSpPr txBox="1">
            <a:spLocks noGrp="1"/>
          </p:cNvSpPr>
          <p:nvPr>
            <p:ph type="body" idx="1"/>
          </p:nvPr>
        </p:nvSpPr>
        <p:spPr>
          <a:xfrm>
            <a:off x="819150" y="1990725"/>
            <a:ext cx="7505700" cy="2448000"/>
          </a:xfrm>
          <a:prstGeom prst="rect">
            <a:avLst/>
          </a:prstGeom>
        </p:spPr>
        <p:txBody>
          <a:bodyPr spcFirstLastPara="1" wrap="square" lIns="91425" tIns="91425" rIns="91425" bIns="91425" anchor="t" anchorCtr="0"/>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55" name="Google Shape;55;p4"/>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ru">
                <a:solidFill>
                  <a:srgbClr val="465E9C"/>
                </a:solidFill>
              </a:rPr>
              <a:pPr/>
              <a:t>‹#›</a:t>
            </a:fld>
            <a:endParaRPr>
              <a:solidFill>
                <a:srgbClr val="465E9C"/>
              </a:solidFill>
            </a:endParaRPr>
          </a:p>
        </p:txBody>
      </p:sp>
    </p:spTree>
    <p:extLst>
      <p:ext uri="{BB962C8B-B14F-4D97-AF65-F5344CB8AC3E}">
        <p14:creationId xmlns:p14="http://schemas.microsoft.com/office/powerpoint/2010/main" val="1538898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One column text">
  <p:cSld name="One column text">
    <p:bg>
      <p:bgPr>
        <a:solidFill>
          <a:schemeClr val="accent3"/>
        </a:solidFill>
        <a:effectLst/>
      </p:bgPr>
    </p:bg>
    <p:spTree>
      <p:nvGrpSpPr>
        <p:cNvPr id="1" name="Shape 70"/>
        <p:cNvGrpSpPr/>
        <p:nvPr/>
      </p:nvGrpSpPr>
      <p:grpSpPr>
        <a:xfrm>
          <a:off x="0" y="0"/>
          <a:ext cx="0" cy="0"/>
          <a:chOff x="0" y="0"/>
          <a:chExt cx="0" cy="0"/>
        </a:xfrm>
      </p:grpSpPr>
      <p:sp>
        <p:nvSpPr>
          <p:cNvPr id="71" name="Google Shape;71;p7"/>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pPr>
              <a:buSzPts val="1400"/>
            </a:pPr>
            <a:endParaRPr/>
          </a:p>
        </p:txBody>
      </p:sp>
      <p:sp>
        <p:nvSpPr>
          <p:cNvPr id="72" name="Google Shape;72;p7"/>
          <p:cNvSpPr/>
          <p:nvPr/>
        </p:nvSpPr>
        <p:spPr>
          <a:xfrm>
            <a:off x="31" y="2824500"/>
            <a:ext cx="7370400" cy="2319000"/>
          </a:xfrm>
          <a:prstGeom prst="rtTriangle">
            <a:avLst/>
          </a:prstGeom>
          <a:solidFill>
            <a:schemeClr val="dk2"/>
          </a:solidFill>
          <a:ln>
            <a:noFill/>
          </a:ln>
        </p:spPr>
        <p:txBody>
          <a:bodyPr spcFirstLastPara="1" wrap="square" lIns="91425" tIns="91425" rIns="91425" bIns="91425" anchor="ctr" anchorCtr="0">
            <a:noAutofit/>
          </a:bodyPr>
          <a:lstStyle/>
          <a:p>
            <a:pPr>
              <a:buSzPts val="1400"/>
            </a:pPr>
            <a:endParaRPr/>
          </a:p>
        </p:txBody>
      </p:sp>
      <p:sp>
        <p:nvSpPr>
          <p:cNvPr id="73" name="Google Shape;73;p7"/>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a:buSzPts val="1400"/>
            </a:pPr>
            <a:endParaRPr/>
          </a:p>
        </p:txBody>
      </p:sp>
      <p:sp>
        <p:nvSpPr>
          <p:cNvPr id="74" name="Google Shape;74;p7"/>
          <p:cNvSpPr txBox="1">
            <a:spLocks noGrp="1"/>
          </p:cNvSpPr>
          <p:nvPr>
            <p:ph type="title"/>
          </p:nvPr>
        </p:nvSpPr>
        <p:spPr>
          <a:xfrm>
            <a:off x="819150" y="845600"/>
            <a:ext cx="3709200" cy="1383000"/>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Clr>
                <a:schemeClr val="lt1"/>
              </a:buClr>
              <a:buSzPts val="3000"/>
              <a:buFont typeface="Nunito"/>
              <a:buNone/>
              <a:defRPr sz="3000" b="0" i="0" u="none" strike="noStrike" cap="none">
                <a:solidFill>
                  <a:schemeClr val="lt1"/>
                </a:solidFill>
                <a:latin typeface="Nunito"/>
                <a:ea typeface="Nunito"/>
                <a:cs typeface="Nunito"/>
                <a:sym typeface="Nunito"/>
              </a:defRPr>
            </a:lvl1pPr>
            <a:lvl2pPr marR="0" lvl="1" algn="l" rtl="0">
              <a:lnSpc>
                <a:spcPct val="100000"/>
              </a:lnSpc>
              <a:spcBef>
                <a:spcPts val="0"/>
              </a:spcBef>
              <a:spcAft>
                <a:spcPts val="0"/>
              </a:spcAft>
              <a:buClr>
                <a:schemeClr val="lt1"/>
              </a:buClr>
              <a:buSzPts val="3000"/>
              <a:buFont typeface="Nunito"/>
              <a:buNone/>
              <a:defRPr sz="3000" b="0" i="0" u="none" strike="noStrike" cap="none">
                <a:solidFill>
                  <a:schemeClr val="lt1"/>
                </a:solidFill>
                <a:latin typeface="Nunito"/>
                <a:ea typeface="Nunito"/>
                <a:cs typeface="Nunito"/>
                <a:sym typeface="Nunito"/>
              </a:defRPr>
            </a:lvl2pPr>
            <a:lvl3pPr marR="0" lvl="2" algn="l" rtl="0">
              <a:lnSpc>
                <a:spcPct val="100000"/>
              </a:lnSpc>
              <a:spcBef>
                <a:spcPts val="0"/>
              </a:spcBef>
              <a:spcAft>
                <a:spcPts val="0"/>
              </a:spcAft>
              <a:buClr>
                <a:schemeClr val="lt1"/>
              </a:buClr>
              <a:buSzPts val="3000"/>
              <a:buFont typeface="Nunito"/>
              <a:buNone/>
              <a:defRPr sz="3000" b="0" i="0" u="none" strike="noStrike" cap="none">
                <a:solidFill>
                  <a:schemeClr val="lt1"/>
                </a:solidFill>
                <a:latin typeface="Nunito"/>
                <a:ea typeface="Nunito"/>
                <a:cs typeface="Nunito"/>
                <a:sym typeface="Nunito"/>
              </a:defRPr>
            </a:lvl3pPr>
            <a:lvl4pPr marR="0" lvl="3" algn="l" rtl="0">
              <a:lnSpc>
                <a:spcPct val="100000"/>
              </a:lnSpc>
              <a:spcBef>
                <a:spcPts val="0"/>
              </a:spcBef>
              <a:spcAft>
                <a:spcPts val="0"/>
              </a:spcAft>
              <a:buClr>
                <a:schemeClr val="lt1"/>
              </a:buClr>
              <a:buSzPts val="3000"/>
              <a:buFont typeface="Nunito"/>
              <a:buNone/>
              <a:defRPr sz="3000" b="0" i="0" u="none" strike="noStrike" cap="none">
                <a:solidFill>
                  <a:schemeClr val="lt1"/>
                </a:solidFill>
                <a:latin typeface="Nunito"/>
                <a:ea typeface="Nunito"/>
                <a:cs typeface="Nunito"/>
                <a:sym typeface="Nunito"/>
              </a:defRPr>
            </a:lvl4pPr>
            <a:lvl5pPr marR="0" lvl="4" algn="l" rtl="0">
              <a:lnSpc>
                <a:spcPct val="100000"/>
              </a:lnSpc>
              <a:spcBef>
                <a:spcPts val="0"/>
              </a:spcBef>
              <a:spcAft>
                <a:spcPts val="0"/>
              </a:spcAft>
              <a:buClr>
                <a:schemeClr val="lt1"/>
              </a:buClr>
              <a:buSzPts val="3000"/>
              <a:buFont typeface="Nunito"/>
              <a:buNone/>
              <a:defRPr sz="3000" b="0" i="0" u="none" strike="noStrike" cap="none">
                <a:solidFill>
                  <a:schemeClr val="lt1"/>
                </a:solidFill>
                <a:latin typeface="Nunito"/>
                <a:ea typeface="Nunito"/>
                <a:cs typeface="Nunito"/>
                <a:sym typeface="Nunito"/>
              </a:defRPr>
            </a:lvl5pPr>
            <a:lvl6pPr marR="0" lvl="5" algn="l" rtl="0">
              <a:lnSpc>
                <a:spcPct val="100000"/>
              </a:lnSpc>
              <a:spcBef>
                <a:spcPts val="0"/>
              </a:spcBef>
              <a:spcAft>
                <a:spcPts val="0"/>
              </a:spcAft>
              <a:buClr>
                <a:schemeClr val="lt1"/>
              </a:buClr>
              <a:buSzPts val="3000"/>
              <a:buFont typeface="Nunito"/>
              <a:buNone/>
              <a:defRPr sz="3000" b="0" i="0" u="none" strike="noStrike" cap="none">
                <a:solidFill>
                  <a:schemeClr val="lt1"/>
                </a:solidFill>
                <a:latin typeface="Nunito"/>
                <a:ea typeface="Nunito"/>
                <a:cs typeface="Nunito"/>
                <a:sym typeface="Nunito"/>
              </a:defRPr>
            </a:lvl6pPr>
            <a:lvl7pPr marR="0" lvl="6" algn="l" rtl="0">
              <a:lnSpc>
                <a:spcPct val="100000"/>
              </a:lnSpc>
              <a:spcBef>
                <a:spcPts val="0"/>
              </a:spcBef>
              <a:spcAft>
                <a:spcPts val="0"/>
              </a:spcAft>
              <a:buClr>
                <a:schemeClr val="lt1"/>
              </a:buClr>
              <a:buSzPts val="3000"/>
              <a:buFont typeface="Nunito"/>
              <a:buNone/>
              <a:defRPr sz="3000" b="0" i="0" u="none" strike="noStrike" cap="none">
                <a:solidFill>
                  <a:schemeClr val="lt1"/>
                </a:solidFill>
                <a:latin typeface="Nunito"/>
                <a:ea typeface="Nunito"/>
                <a:cs typeface="Nunito"/>
                <a:sym typeface="Nunito"/>
              </a:defRPr>
            </a:lvl7pPr>
            <a:lvl8pPr marR="0" lvl="7" algn="l" rtl="0">
              <a:lnSpc>
                <a:spcPct val="100000"/>
              </a:lnSpc>
              <a:spcBef>
                <a:spcPts val="0"/>
              </a:spcBef>
              <a:spcAft>
                <a:spcPts val="0"/>
              </a:spcAft>
              <a:buClr>
                <a:schemeClr val="lt1"/>
              </a:buClr>
              <a:buSzPts val="3000"/>
              <a:buFont typeface="Nunito"/>
              <a:buNone/>
              <a:defRPr sz="3000" b="0" i="0" u="none" strike="noStrike" cap="none">
                <a:solidFill>
                  <a:schemeClr val="lt1"/>
                </a:solidFill>
                <a:latin typeface="Nunito"/>
                <a:ea typeface="Nunito"/>
                <a:cs typeface="Nunito"/>
                <a:sym typeface="Nunito"/>
              </a:defRPr>
            </a:lvl8pPr>
            <a:lvl9pPr marR="0" lvl="8" algn="l" rtl="0">
              <a:lnSpc>
                <a:spcPct val="100000"/>
              </a:lnSpc>
              <a:spcBef>
                <a:spcPts val="0"/>
              </a:spcBef>
              <a:spcAft>
                <a:spcPts val="0"/>
              </a:spcAft>
              <a:buClr>
                <a:schemeClr val="lt1"/>
              </a:buClr>
              <a:buSzPts val="3000"/>
              <a:buFont typeface="Nunito"/>
              <a:buNone/>
              <a:defRPr sz="3000" b="0" i="0" u="none" strike="noStrike" cap="none">
                <a:solidFill>
                  <a:schemeClr val="lt1"/>
                </a:solidFill>
                <a:latin typeface="Nunito"/>
                <a:ea typeface="Nunito"/>
                <a:cs typeface="Nunito"/>
                <a:sym typeface="Nunito"/>
              </a:defRPr>
            </a:lvl9pPr>
          </a:lstStyle>
          <a:p>
            <a:endParaRPr/>
          </a:p>
        </p:txBody>
      </p:sp>
      <p:sp>
        <p:nvSpPr>
          <p:cNvPr id="75" name="Google Shape;75;p7"/>
          <p:cNvSpPr txBox="1">
            <a:spLocks noGrp="1"/>
          </p:cNvSpPr>
          <p:nvPr>
            <p:ph type="body" idx="1"/>
          </p:nvPr>
        </p:nvSpPr>
        <p:spPr>
          <a:xfrm>
            <a:off x="830700" y="2319050"/>
            <a:ext cx="3709200" cy="2119800"/>
          </a:xfrm>
          <a:prstGeom prst="rect">
            <a:avLst/>
          </a:prstGeom>
          <a:noFill/>
          <a:ln>
            <a:noFill/>
          </a:ln>
        </p:spPr>
        <p:txBody>
          <a:bodyPr spcFirstLastPara="1" wrap="square" lIns="91425" tIns="91425" rIns="91425" bIns="91425" anchor="t" anchorCtr="0"/>
          <a:lstStyle>
            <a:lvl1pPr marL="457200" marR="0" lvl="0" indent="-311150" algn="l" rtl="0">
              <a:lnSpc>
                <a:spcPct val="115000"/>
              </a:lnSpc>
              <a:spcBef>
                <a:spcPts val="0"/>
              </a:spcBef>
              <a:spcAft>
                <a:spcPts val="0"/>
              </a:spcAft>
              <a:buClr>
                <a:schemeClr val="dk2"/>
              </a:buClr>
              <a:buSzPts val="1300"/>
              <a:buFont typeface="Calibri"/>
              <a:buChar char="●"/>
              <a:defRPr sz="1300" b="0" i="0" u="none" strike="noStrike" cap="none">
                <a:solidFill>
                  <a:schemeClr val="dk2"/>
                </a:solidFill>
                <a:latin typeface="Calibri"/>
                <a:ea typeface="Calibri"/>
                <a:cs typeface="Calibri"/>
                <a:sym typeface="Calibri"/>
              </a:defRPr>
            </a:lvl1pPr>
            <a:lvl2pPr marL="914400" marR="0" lvl="1" indent="-298450" algn="l" rtl="0">
              <a:lnSpc>
                <a:spcPct val="115000"/>
              </a:lnSpc>
              <a:spcBef>
                <a:spcPts val="1600"/>
              </a:spcBef>
              <a:spcAft>
                <a:spcPts val="0"/>
              </a:spcAft>
              <a:buClr>
                <a:schemeClr val="dk2"/>
              </a:buClr>
              <a:buSzPts val="1100"/>
              <a:buFont typeface="Calibri"/>
              <a:buChar char="○"/>
              <a:defRPr sz="1100" b="0" i="0" u="none" strike="noStrike" cap="none">
                <a:solidFill>
                  <a:schemeClr val="dk2"/>
                </a:solidFill>
                <a:latin typeface="Calibri"/>
                <a:ea typeface="Calibri"/>
                <a:cs typeface="Calibri"/>
                <a:sym typeface="Calibri"/>
              </a:defRPr>
            </a:lvl2pPr>
            <a:lvl3pPr marL="1371600" marR="0" lvl="2" indent="-298450" algn="l" rtl="0">
              <a:lnSpc>
                <a:spcPct val="115000"/>
              </a:lnSpc>
              <a:spcBef>
                <a:spcPts val="1600"/>
              </a:spcBef>
              <a:spcAft>
                <a:spcPts val="0"/>
              </a:spcAft>
              <a:buClr>
                <a:schemeClr val="dk2"/>
              </a:buClr>
              <a:buSzPts val="1100"/>
              <a:buFont typeface="Calibri"/>
              <a:buChar char="■"/>
              <a:defRPr sz="1100" b="0" i="0" u="none" strike="noStrike" cap="none">
                <a:solidFill>
                  <a:schemeClr val="dk2"/>
                </a:solidFill>
                <a:latin typeface="Calibri"/>
                <a:ea typeface="Calibri"/>
                <a:cs typeface="Calibri"/>
                <a:sym typeface="Calibri"/>
              </a:defRPr>
            </a:lvl3pPr>
            <a:lvl4pPr marL="1828800" marR="0" lvl="3" indent="-298450" algn="l" rtl="0">
              <a:lnSpc>
                <a:spcPct val="115000"/>
              </a:lnSpc>
              <a:spcBef>
                <a:spcPts val="1600"/>
              </a:spcBef>
              <a:spcAft>
                <a:spcPts val="0"/>
              </a:spcAft>
              <a:buClr>
                <a:schemeClr val="dk2"/>
              </a:buClr>
              <a:buSzPts val="1100"/>
              <a:buFont typeface="Calibri"/>
              <a:buChar char="●"/>
              <a:defRPr sz="1100" b="0" i="0" u="none" strike="noStrike" cap="none">
                <a:solidFill>
                  <a:schemeClr val="dk2"/>
                </a:solidFill>
                <a:latin typeface="Calibri"/>
                <a:ea typeface="Calibri"/>
                <a:cs typeface="Calibri"/>
                <a:sym typeface="Calibri"/>
              </a:defRPr>
            </a:lvl4pPr>
            <a:lvl5pPr marL="2286000" marR="0" lvl="4" indent="-298450" algn="l" rtl="0">
              <a:lnSpc>
                <a:spcPct val="115000"/>
              </a:lnSpc>
              <a:spcBef>
                <a:spcPts val="1600"/>
              </a:spcBef>
              <a:spcAft>
                <a:spcPts val="0"/>
              </a:spcAft>
              <a:buClr>
                <a:schemeClr val="dk2"/>
              </a:buClr>
              <a:buSzPts val="1100"/>
              <a:buFont typeface="Calibri"/>
              <a:buChar char="○"/>
              <a:defRPr sz="1100" b="0" i="0" u="none" strike="noStrike" cap="none">
                <a:solidFill>
                  <a:schemeClr val="dk2"/>
                </a:solidFill>
                <a:latin typeface="Calibri"/>
                <a:ea typeface="Calibri"/>
                <a:cs typeface="Calibri"/>
                <a:sym typeface="Calibri"/>
              </a:defRPr>
            </a:lvl5pPr>
            <a:lvl6pPr marL="2743200" marR="0" lvl="5" indent="-298450" algn="l" rtl="0">
              <a:lnSpc>
                <a:spcPct val="115000"/>
              </a:lnSpc>
              <a:spcBef>
                <a:spcPts val="1600"/>
              </a:spcBef>
              <a:spcAft>
                <a:spcPts val="0"/>
              </a:spcAft>
              <a:buClr>
                <a:schemeClr val="dk2"/>
              </a:buClr>
              <a:buSzPts val="1100"/>
              <a:buFont typeface="Calibri"/>
              <a:buChar char="■"/>
              <a:defRPr sz="1100" b="0" i="0" u="none" strike="noStrike" cap="none">
                <a:solidFill>
                  <a:schemeClr val="dk2"/>
                </a:solidFill>
                <a:latin typeface="Calibri"/>
                <a:ea typeface="Calibri"/>
                <a:cs typeface="Calibri"/>
                <a:sym typeface="Calibri"/>
              </a:defRPr>
            </a:lvl6pPr>
            <a:lvl7pPr marL="3200400" marR="0" lvl="6" indent="-298450" algn="l" rtl="0">
              <a:lnSpc>
                <a:spcPct val="115000"/>
              </a:lnSpc>
              <a:spcBef>
                <a:spcPts val="1600"/>
              </a:spcBef>
              <a:spcAft>
                <a:spcPts val="0"/>
              </a:spcAft>
              <a:buClr>
                <a:schemeClr val="dk2"/>
              </a:buClr>
              <a:buSzPts val="1100"/>
              <a:buFont typeface="Calibri"/>
              <a:buChar char="●"/>
              <a:defRPr sz="1100" b="0" i="0" u="none" strike="noStrike" cap="none">
                <a:solidFill>
                  <a:schemeClr val="dk2"/>
                </a:solidFill>
                <a:latin typeface="Calibri"/>
                <a:ea typeface="Calibri"/>
                <a:cs typeface="Calibri"/>
                <a:sym typeface="Calibri"/>
              </a:defRPr>
            </a:lvl7pPr>
            <a:lvl8pPr marL="3657600" marR="0" lvl="7" indent="-298450" algn="l" rtl="0">
              <a:lnSpc>
                <a:spcPct val="115000"/>
              </a:lnSpc>
              <a:spcBef>
                <a:spcPts val="1600"/>
              </a:spcBef>
              <a:spcAft>
                <a:spcPts val="0"/>
              </a:spcAft>
              <a:buClr>
                <a:schemeClr val="dk2"/>
              </a:buClr>
              <a:buSzPts val="1100"/>
              <a:buFont typeface="Calibri"/>
              <a:buChar char="○"/>
              <a:defRPr sz="1100" b="0" i="0" u="none" strike="noStrike" cap="none">
                <a:solidFill>
                  <a:schemeClr val="dk2"/>
                </a:solidFill>
                <a:latin typeface="Calibri"/>
                <a:ea typeface="Calibri"/>
                <a:cs typeface="Calibri"/>
                <a:sym typeface="Calibri"/>
              </a:defRPr>
            </a:lvl8pPr>
            <a:lvl9pPr marL="4114800" marR="0" lvl="8" indent="-298450" algn="l" rtl="0">
              <a:lnSpc>
                <a:spcPct val="115000"/>
              </a:lnSpc>
              <a:spcBef>
                <a:spcPts val="1600"/>
              </a:spcBef>
              <a:spcAft>
                <a:spcPts val="1600"/>
              </a:spcAft>
              <a:buClr>
                <a:schemeClr val="dk2"/>
              </a:buClr>
              <a:buSzPts val="1100"/>
              <a:buFont typeface="Calibri"/>
              <a:buChar char="■"/>
              <a:defRPr sz="1100" b="0" i="0" u="none" strike="noStrike" cap="none">
                <a:solidFill>
                  <a:schemeClr val="dk2"/>
                </a:solidFill>
                <a:latin typeface="Calibri"/>
                <a:ea typeface="Calibri"/>
                <a:cs typeface="Calibri"/>
                <a:sym typeface="Calibri"/>
              </a:defRPr>
            </a:lvl9pPr>
          </a:lstStyle>
          <a:p>
            <a:endParaRPr/>
          </a:p>
        </p:txBody>
      </p:sp>
      <p:sp>
        <p:nvSpPr>
          <p:cNvPr id="76" name="Google Shape;76;p7"/>
          <p:cNvSpPr txBox="1">
            <a:spLocks noGrp="1"/>
          </p:cNvSpPr>
          <p:nvPr>
            <p:ph type="sldNum" idx="12"/>
          </p:nvPr>
        </p:nvSpPr>
        <p:spPr>
          <a:xfrm>
            <a:off x="8390734" y="4543668"/>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9pPr>
          </a:lstStyle>
          <a:p>
            <a:fld id="{00000000-1234-1234-1234-123412341234}" type="slidenum">
              <a:rPr lang="ru">
                <a:solidFill>
                  <a:srgbClr val="233A44"/>
                </a:solidFill>
              </a:rPr>
              <a:pPr/>
              <a:t>‹#›</a:t>
            </a:fld>
            <a:endParaRPr>
              <a:solidFill>
                <a:srgbClr val="233A44"/>
              </a:solidFill>
            </a:endParaRPr>
          </a:p>
        </p:txBody>
      </p:sp>
    </p:spTree>
    <p:extLst>
      <p:ext uri="{BB962C8B-B14F-4D97-AF65-F5344CB8AC3E}">
        <p14:creationId xmlns:p14="http://schemas.microsoft.com/office/powerpoint/2010/main" val="247675396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Main point">
  <p:cSld name="Main point">
    <p:bg>
      <p:bgPr>
        <a:solidFill>
          <a:schemeClr val="accent1"/>
        </a:solidFill>
        <a:effectLst/>
      </p:bgPr>
    </p:bg>
    <p:spTree>
      <p:nvGrpSpPr>
        <p:cNvPr id="1" name="Shape 77"/>
        <p:cNvGrpSpPr/>
        <p:nvPr/>
      </p:nvGrpSpPr>
      <p:grpSpPr>
        <a:xfrm>
          <a:off x="0" y="0"/>
          <a:ext cx="0" cy="0"/>
          <a:chOff x="0" y="0"/>
          <a:chExt cx="0" cy="0"/>
        </a:xfrm>
      </p:grpSpPr>
      <p:sp>
        <p:nvSpPr>
          <p:cNvPr id="78" name="Google Shape;78;p8"/>
          <p:cNvSpPr/>
          <p:nvPr/>
        </p:nvSpPr>
        <p:spPr>
          <a:xfrm>
            <a:off x="0" y="2823144"/>
            <a:ext cx="7369200" cy="2316900"/>
          </a:xfrm>
          <a:prstGeom prst="rtTriangle">
            <a:avLst/>
          </a:prstGeom>
          <a:solidFill>
            <a:schemeClr val="accent6"/>
          </a:solidFill>
          <a:ln>
            <a:noFill/>
          </a:ln>
        </p:spPr>
        <p:txBody>
          <a:bodyPr spcFirstLastPara="1" wrap="square" lIns="91425" tIns="91425" rIns="91425" bIns="91425" anchor="ctr" anchorCtr="0">
            <a:noAutofit/>
          </a:bodyPr>
          <a:lstStyle/>
          <a:p>
            <a:pPr>
              <a:buSzPts val="1400"/>
            </a:pPr>
            <a:endParaRPr/>
          </a:p>
        </p:txBody>
      </p:sp>
      <p:sp>
        <p:nvSpPr>
          <p:cNvPr id="79" name="Google Shape;79;p8"/>
          <p:cNvSpPr/>
          <p:nvPr/>
        </p:nvSpPr>
        <p:spPr>
          <a:xfrm flipH="1">
            <a:off x="3583210" y="1554113"/>
            <a:ext cx="5560500" cy="3589500"/>
          </a:xfrm>
          <a:prstGeom prst="rtTriangle">
            <a:avLst/>
          </a:prstGeom>
          <a:solidFill>
            <a:schemeClr val="lt2"/>
          </a:solidFill>
          <a:ln>
            <a:noFill/>
          </a:ln>
        </p:spPr>
        <p:txBody>
          <a:bodyPr spcFirstLastPara="1" wrap="square" lIns="91425" tIns="91425" rIns="91425" bIns="91425" anchor="ctr" anchorCtr="0">
            <a:noAutofit/>
          </a:bodyPr>
          <a:lstStyle/>
          <a:p>
            <a:pPr>
              <a:buSzPts val="1400"/>
            </a:pPr>
            <a:endParaRPr/>
          </a:p>
        </p:txBody>
      </p:sp>
      <p:grpSp>
        <p:nvGrpSpPr>
          <p:cNvPr id="80" name="Google Shape;80;p8"/>
          <p:cNvGrpSpPr/>
          <p:nvPr/>
        </p:nvGrpSpPr>
        <p:grpSpPr>
          <a:xfrm>
            <a:off x="255991" y="-118"/>
            <a:ext cx="2251347" cy="1043408"/>
            <a:chOff x="3961956" y="4383950"/>
            <a:chExt cx="1160548" cy="548700"/>
          </a:xfrm>
        </p:grpSpPr>
        <p:sp>
          <p:nvSpPr>
            <p:cNvPr id="81" name="Google Shape;81;p8"/>
            <p:cNvSpPr/>
            <p:nvPr/>
          </p:nvSpPr>
          <p:spPr>
            <a:xfrm>
              <a:off x="4224904" y="4383950"/>
              <a:ext cx="897600" cy="5487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a:buSzPts val="1400"/>
              </a:pPr>
              <a:endParaRPr/>
            </a:p>
          </p:txBody>
        </p:sp>
        <p:sp>
          <p:nvSpPr>
            <p:cNvPr id="82" name="Google Shape;82;p8"/>
            <p:cNvSpPr/>
            <p:nvPr/>
          </p:nvSpPr>
          <p:spPr>
            <a:xfrm>
              <a:off x="4093430" y="4383950"/>
              <a:ext cx="897600" cy="5487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a:buSzPts val="1400"/>
              </a:pPr>
              <a:endParaRPr/>
            </a:p>
          </p:txBody>
        </p:sp>
        <p:sp>
          <p:nvSpPr>
            <p:cNvPr id="83" name="Google Shape;83;p8"/>
            <p:cNvSpPr/>
            <p:nvPr/>
          </p:nvSpPr>
          <p:spPr>
            <a:xfrm>
              <a:off x="3961956" y="4383950"/>
              <a:ext cx="897600" cy="5487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a:buSzPts val="1400"/>
              </a:pPr>
              <a:endParaRPr/>
            </a:p>
          </p:txBody>
        </p:sp>
      </p:grpSp>
      <p:sp>
        <p:nvSpPr>
          <p:cNvPr id="84" name="Google Shape;84;p8"/>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a:buSzPts val="1400"/>
            </a:pPr>
            <a:endParaRPr/>
          </a:p>
        </p:txBody>
      </p:sp>
      <p:grpSp>
        <p:nvGrpSpPr>
          <p:cNvPr id="85" name="Google Shape;85;p8"/>
          <p:cNvGrpSpPr/>
          <p:nvPr/>
        </p:nvGrpSpPr>
        <p:grpSpPr>
          <a:xfrm>
            <a:off x="34934" y="4522125"/>
            <a:ext cx="1593306" cy="617072"/>
            <a:chOff x="6917201" y="0"/>
            <a:chExt cx="2227777" cy="863400"/>
          </a:xfrm>
        </p:grpSpPr>
        <p:sp>
          <p:nvSpPr>
            <p:cNvPr id="86" name="Google Shape;86;p8"/>
            <p:cNvSpPr/>
            <p:nvPr/>
          </p:nvSpPr>
          <p:spPr>
            <a:xfrm>
              <a:off x="7641677" y="0"/>
              <a:ext cx="1503300" cy="863400"/>
            </a:xfrm>
            <a:prstGeom prst="parallelogram">
              <a:avLst>
                <a:gd name="adj" fmla="val 158024"/>
              </a:avLst>
            </a:prstGeom>
            <a:solidFill>
              <a:schemeClr val="accent6"/>
            </a:solidFill>
            <a:ln>
              <a:noFill/>
            </a:ln>
          </p:spPr>
          <p:txBody>
            <a:bodyPr spcFirstLastPara="1" wrap="square" lIns="91425" tIns="91425" rIns="91425" bIns="91425" anchor="ctr" anchorCtr="0">
              <a:noAutofit/>
            </a:bodyPr>
            <a:lstStyle/>
            <a:p>
              <a:pPr>
                <a:buSzPts val="1400"/>
              </a:pPr>
              <a:endParaRPr/>
            </a:p>
          </p:txBody>
        </p:sp>
        <p:sp>
          <p:nvSpPr>
            <p:cNvPr id="87" name="Google Shape;87;p8"/>
            <p:cNvSpPr/>
            <p:nvPr/>
          </p:nvSpPr>
          <p:spPr>
            <a:xfrm>
              <a:off x="7279439" y="0"/>
              <a:ext cx="1503300" cy="863400"/>
            </a:xfrm>
            <a:prstGeom prst="parallelogram">
              <a:avLst>
                <a:gd name="adj" fmla="val 158024"/>
              </a:avLst>
            </a:prstGeom>
            <a:solidFill>
              <a:schemeClr val="accent6"/>
            </a:solidFill>
            <a:ln>
              <a:noFill/>
            </a:ln>
          </p:spPr>
          <p:txBody>
            <a:bodyPr spcFirstLastPara="1" wrap="square" lIns="91425" tIns="91425" rIns="91425" bIns="91425" anchor="ctr" anchorCtr="0">
              <a:noAutofit/>
            </a:bodyPr>
            <a:lstStyle/>
            <a:p>
              <a:pPr>
                <a:buSzPts val="1400"/>
              </a:pPr>
              <a:endParaRPr/>
            </a:p>
          </p:txBody>
        </p:sp>
        <p:sp>
          <p:nvSpPr>
            <p:cNvPr id="88" name="Google Shape;88;p8"/>
            <p:cNvSpPr/>
            <p:nvPr/>
          </p:nvSpPr>
          <p:spPr>
            <a:xfrm>
              <a:off x="6917201" y="0"/>
              <a:ext cx="1503300" cy="863400"/>
            </a:xfrm>
            <a:prstGeom prst="parallelogram">
              <a:avLst>
                <a:gd name="adj" fmla="val 158024"/>
              </a:avLst>
            </a:prstGeom>
            <a:solidFill>
              <a:schemeClr val="accent6"/>
            </a:solidFill>
            <a:ln>
              <a:noFill/>
            </a:ln>
          </p:spPr>
          <p:txBody>
            <a:bodyPr spcFirstLastPara="1" wrap="square" lIns="91425" tIns="91425" rIns="91425" bIns="91425" anchor="ctr" anchorCtr="0">
              <a:noAutofit/>
            </a:bodyPr>
            <a:lstStyle/>
            <a:p>
              <a:pPr>
                <a:buSzPts val="1400"/>
              </a:pPr>
              <a:endParaRPr/>
            </a:p>
          </p:txBody>
        </p:sp>
      </p:grpSp>
      <p:grpSp>
        <p:nvGrpSpPr>
          <p:cNvPr id="89" name="Google Shape;89;p8"/>
          <p:cNvGrpSpPr/>
          <p:nvPr/>
        </p:nvGrpSpPr>
        <p:grpSpPr>
          <a:xfrm>
            <a:off x="5886353" y="1243"/>
            <a:ext cx="3257454" cy="1261514"/>
            <a:chOff x="6917201" y="0"/>
            <a:chExt cx="2227777" cy="863400"/>
          </a:xfrm>
        </p:grpSpPr>
        <p:sp>
          <p:nvSpPr>
            <p:cNvPr id="90" name="Google Shape;90;p8"/>
            <p:cNvSpPr/>
            <p:nvPr/>
          </p:nvSpPr>
          <p:spPr>
            <a:xfrm>
              <a:off x="7641677"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a:buSzPts val="1400"/>
              </a:pPr>
              <a:endParaRPr/>
            </a:p>
          </p:txBody>
        </p:sp>
        <p:sp>
          <p:nvSpPr>
            <p:cNvPr id="91" name="Google Shape;91;p8"/>
            <p:cNvSpPr/>
            <p:nvPr/>
          </p:nvSpPr>
          <p:spPr>
            <a:xfrm>
              <a:off x="7279439"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a:buSzPts val="1400"/>
              </a:pPr>
              <a:endParaRPr/>
            </a:p>
          </p:txBody>
        </p:sp>
        <p:sp>
          <p:nvSpPr>
            <p:cNvPr id="92" name="Google Shape;92;p8"/>
            <p:cNvSpPr/>
            <p:nvPr/>
          </p:nvSpPr>
          <p:spPr>
            <a:xfrm>
              <a:off x="6917201"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a:buSzPts val="1400"/>
              </a:pPr>
              <a:endParaRPr/>
            </a:p>
          </p:txBody>
        </p:sp>
      </p:grpSp>
      <p:sp>
        <p:nvSpPr>
          <p:cNvPr id="93" name="Google Shape;93;p8"/>
          <p:cNvSpPr txBox="1">
            <a:spLocks noGrp="1"/>
          </p:cNvSpPr>
          <p:nvPr>
            <p:ph type="title"/>
          </p:nvPr>
        </p:nvSpPr>
        <p:spPr>
          <a:xfrm>
            <a:off x="1393929" y="1301146"/>
            <a:ext cx="6366900" cy="253920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chemeClr val="lt1"/>
              </a:buClr>
              <a:buSzPts val="3200"/>
              <a:buFont typeface="Nunito"/>
              <a:buNone/>
              <a:defRPr sz="3200" b="0" i="0" u="none" strike="noStrike" cap="none">
                <a:solidFill>
                  <a:schemeClr val="lt1"/>
                </a:solidFill>
                <a:latin typeface="Nunito"/>
                <a:ea typeface="Nunito"/>
                <a:cs typeface="Nunito"/>
                <a:sym typeface="Nunito"/>
              </a:defRPr>
            </a:lvl1pPr>
            <a:lvl2pPr marR="0" lvl="1" algn="ctr" rtl="0">
              <a:lnSpc>
                <a:spcPct val="100000"/>
              </a:lnSpc>
              <a:spcBef>
                <a:spcPts val="0"/>
              </a:spcBef>
              <a:spcAft>
                <a:spcPts val="0"/>
              </a:spcAft>
              <a:buClr>
                <a:schemeClr val="lt1"/>
              </a:buClr>
              <a:buSzPts val="3200"/>
              <a:buFont typeface="Nunito"/>
              <a:buNone/>
              <a:defRPr sz="3200" b="0" i="0" u="none" strike="noStrike" cap="none">
                <a:solidFill>
                  <a:schemeClr val="lt1"/>
                </a:solidFill>
                <a:latin typeface="Nunito"/>
                <a:ea typeface="Nunito"/>
                <a:cs typeface="Nunito"/>
                <a:sym typeface="Nunito"/>
              </a:defRPr>
            </a:lvl2pPr>
            <a:lvl3pPr marR="0" lvl="2" algn="ctr" rtl="0">
              <a:lnSpc>
                <a:spcPct val="100000"/>
              </a:lnSpc>
              <a:spcBef>
                <a:spcPts val="0"/>
              </a:spcBef>
              <a:spcAft>
                <a:spcPts val="0"/>
              </a:spcAft>
              <a:buClr>
                <a:schemeClr val="lt1"/>
              </a:buClr>
              <a:buSzPts val="3200"/>
              <a:buFont typeface="Nunito"/>
              <a:buNone/>
              <a:defRPr sz="3200" b="0" i="0" u="none" strike="noStrike" cap="none">
                <a:solidFill>
                  <a:schemeClr val="lt1"/>
                </a:solidFill>
                <a:latin typeface="Nunito"/>
                <a:ea typeface="Nunito"/>
                <a:cs typeface="Nunito"/>
                <a:sym typeface="Nunito"/>
              </a:defRPr>
            </a:lvl3pPr>
            <a:lvl4pPr marR="0" lvl="3" algn="ctr" rtl="0">
              <a:lnSpc>
                <a:spcPct val="100000"/>
              </a:lnSpc>
              <a:spcBef>
                <a:spcPts val="0"/>
              </a:spcBef>
              <a:spcAft>
                <a:spcPts val="0"/>
              </a:spcAft>
              <a:buClr>
                <a:schemeClr val="lt1"/>
              </a:buClr>
              <a:buSzPts val="3200"/>
              <a:buFont typeface="Nunito"/>
              <a:buNone/>
              <a:defRPr sz="3200" b="0" i="0" u="none" strike="noStrike" cap="none">
                <a:solidFill>
                  <a:schemeClr val="lt1"/>
                </a:solidFill>
                <a:latin typeface="Nunito"/>
                <a:ea typeface="Nunito"/>
                <a:cs typeface="Nunito"/>
                <a:sym typeface="Nunito"/>
              </a:defRPr>
            </a:lvl4pPr>
            <a:lvl5pPr marR="0" lvl="4" algn="ctr" rtl="0">
              <a:lnSpc>
                <a:spcPct val="100000"/>
              </a:lnSpc>
              <a:spcBef>
                <a:spcPts val="0"/>
              </a:spcBef>
              <a:spcAft>
                <a:spcPts val="0"/>
              </a:spcAft>
              <a:buClr>
                <a:schemeClr val="lt1"/>
              </a:buClr>
              <a:buSzPts val="3200"/>
              <a:buFont typeface="Nunito"/>
              <a:buNone/>
              <a:defRPr sz="3200" b="0" i="0" u="none" strike="noStrike" cap="none">
                <a:solidFill>
                  <a:schemeClr val="lt1"/>
                </a:solidFill>
                <a:latin typeface="Nunito"/>
                <a:ea typeface="Nunito"/>
                <a:cs typeface="Nunito"/>
                <a:sym typeface="Nunito"/>
              </a:defRPr>
            </a:lvl5pPr>
            <a:lvl6pPr marR="0" lvl="5" algn="ctr" rtl="0">
              <a:lnSpc>
                <a:spcPct val="100000"/>
              </a:lnSpc>
              <a:spcBef>
                <a:spcPts val="0"/>
              </a:spcBef>
              <a:spcAft>
                <a:spcPts val="0"/>
              </a:spcAft>
              <a:buClr>
                <a:schemeClr val="lt1"/>
              </a:buClr>
              <a:buSzPts val="3200"/>
              <a:buFont typeface="Nunito"/>
              <a:buNone/>
              <a:defRPr sz="3200" b="0" i="0" u="none" strike="noStrike" cap="none">
                <a:solidFill>
                  <a:schemeClr val="lt1"/>
                </a:solidFill>
                <a:latin typeface="Nunito"/>
                <a:ea typeface="Nunito"/>
                <a:cs typeface="Nunito"/>
                <a:sym typeface="Nunito"/>
              </a:defRPr>
            </a:lvl6pPr>
            <a:lvl7pPr marR="0" lvl="6" algn="ctr" rtl="0">
              <a:lnSpc>
                <a:spcPct val="100000"/>
              </a:lnSpc>
              <a:spcBef>
                <a:spcPts val="0"/>
              </a:spcBef>
              <a:spcAft>
                <a:spcPts val="0"/>
              </a:spcAft>
              <a:buClr>
                <a:schemeClr val="lt1"/>
              </a:buClr>
              <a:buSzPts val="3200"/>
              <a:buFont typeface="Nunito"/>
              <a:buNone/>
              <a:defRPr sz="3200" b="0" i="0" u="none" strike="noStrike" cap="none">
                <a:solidFill>
                  <a:schemeClr val="lt1"/>
                </a:solidFill>
                <a:latin typeface="Nunito"/>
                <a:ea typeface="Nunito"/>
                <a:cs typeface="Nunito"/>
                <a:sym typeface="Nunito"/>
              </a:defRPr>
            </a:lvl7pPr>
            <a:lvl8pPr marR="0" lvl="7" algn="ctr" rtl="0">
              <a:lnSpc>
                <a:spcPct val="100000"/>
              </a:lnSpc>
              <a:spcBef>
                <a:spcPts val="0"/>
              </a:spcBef>
              <a:spcAft>
                <a:spcPts val="0"/>
              </a:spcAft>
              <a:buClr>
                <a:schemeClr val="lt1"/>
              </a:buClr>
              <a:buSzPts val="3200"/>
              <a:buFont typeface="Nunito"/>
              <a:buNone/>
              <a:defRPr sz="3200" b="0" i="0" u="none" strike="noStrike" cap="none">
                <a:solidFill>
                  <a:schemeClr val="lt1"/>
                </a:solidFill>
                <a:latin typeface="Nunito"/>
                <a:ea typeface="Nunito"/>
                <a:cs typeface="Nunito"/>
                <a:sym typeface="Nunito"/>
              </a:defRPr>
            </a:lvl8pPr>
            <a:lvl9pPr marR="0" lvl="8" algn="ctr" rtl="0">
              <a:lnSpc>
                <a:spcPct val="100000"/>
              </a:lnSpc>
              <a:spcBef>
                <a:spcPts val="0"/>
              </a:spcBef>
              <a:spcAft>
                <a:spcPts val="0"/>
              </a:spcAft>
              <a:buClr>
                <a:schemeClr val="lt1"/>
              </a:buClr>
              <a:buSzPts val="3200"/>
              <a:buFont typeface="Nunito"/>
              <a:buNone/>
              <a:defRPr sz="3200" b="0" i="0" u="none" strike="noStrike" cap="none">
                <a:solidFill>
                  <a:schemeClr val="lt1"/>
                </a:solidFill>
                <a:latin typeface="Nunito"/>
                <a:ea typeface="Nunito"/>
                <a:cs typeface="Nunito"/>
                <a:sym typeface="Nunito"/>
              </a:defRPr>
            </a:lvl9pPr>
          </a:lstStyle>
          <a:p>
            <a:endParaRPr/>
          </a:p>
        </p:txBody>
      </p:sp>
      <p:sp>
        <p:nvSpPr>
          <p:cNvPr id="94" name="Google Shape;94;p8"/>
          <p:cNvSpPr txBox="1">
            <a:spLocks noGrp="1"/>
          </p:cNvSpPr>
          <p:nvPr>
            <p:ph type="sldNum" idx="12"/>
          </p:nvPr>
        </p:nvSpPr>
        <p:spPr>
          <a:xfrm>
            <a:off x="8390734" y="4543668"/>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9pPr>
          </a:lstStyle>
          <a:p>
            <a:fld id="{00000000-1234-1234-1234-123412341234}" type="slidenum">
              <a:rPr lang="ru">
                <a:solidFill>
                  <a:srgbClr val="233A44"/>
                </a:solidFill>
              </a:rPr>
              <a:pPr/>
              <a:t>‹#›</a:t>
            </a:fld>
            <a:endParaRPr>
              <a:solidFill>
                <a:srgbClr val="233A44"/>
              </a:solidFill>
            </a:endParaRPr>
          </a:p>
        </p:txBody>
      </p:sp>
    </p:spTree>
    <p:extLst>
      <p:ext uri="{BB962C8B-B14F-4D97-AF65-F5344CB8AC3E}">
        <p14:creationId xmlns:p14="http://schemas.microsoft.com/office/powerpoint/2010/main" val="238706221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bg>
      <p:bgPr>
        <a:solidFill>
          <a:schemeClr val="dk2"/>
        </a:solidFill>
        <a:effectLst/>
      </p:bgPr>
    </p:bg>
    <p:spTree>
      <p:nvGrpSpPr>
        <p:cNvPr id="1" name="Shape 95"/>
        <p:cNvGrpSpPr/>
        <p:nvPr/>
      </p:nvGrpSpPr>
      <p:grpSpPr>
        <a:xfrm>
          <a:off x="0" y="0"/>
          <a:ext cx="0" cy="0"/>
          <a:chOff x="0" y="0"/>
          <a:chExt cx="0" cy="0"/>
        </a:xfrm>
      </p:grpSpPr>
      <p:sp>
        <p:nvSpPr>
          <p:cNvPr id="96" name="Google Shape;96;p9"/>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pPr>
              <a:buSzPts val="1400"/>
            </a:pPr>
            <a:endParaRPr/>
          </a:p>
        </p:txBody>
      </p:sp>
      <p:sp>
        <p:nvSpPr>
          <p:cNvPr id="97" name="Google Shape;97;p9"/>
          <p:cNvSpPr/>
          <p:nvPr/>
        </p:nvSpPr>
        <p:spPr>
          <a:xfrm>
            <a:off x="31" y="2824500"/>
            <a:ext cx="7370400" cy="2319000"/>
          </a:xfrm>
          <a:prstGeom prst="rtTriangle">
            <a:avLst/>
          </a:prstGeom>
          <a:solidFill>
            <a:schemeClr val="accent3"/>
          </a:solidFill>
          <a:ln>
            <a:noFill/>
          </a:ln>
        </p:spPr>
        <p:txBody>
          <a:bodyPr spcFirstLastPara="1" wrap="square" lIns="91425" tIns="91425" rIns="91425" bIns="91425" anchor="ctr" anchorCtr="0">
            <a:noAutofit/>
          </a:bodyPr>
          <a:lstStyle/>
          <a:p>
            <a:pPr>
              <a:buSzPts val="1400"/>
            </a:pPr>
            <a:endParaRPr/>
          </a:p>
        </p:txBody>
      </p:sp>
      <p:sp>
        <p:nvSpPr>
          <p:cNvPr id="98" name="Google Shape;98;p9"/>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a:buSzPts val="1400"/>
            </a:pPr>
            <a:endParaRPr/>
          </a:p>
        </p:txBody>
      </p:sp>
      <p:sp>
        <p:nvSpPr>
          <p:cNvPr id="99" name="Google Shape;99;p9"/>
          <p:cNvSpPr txBox="1">
            <a:spLocks noGrp="1"/>
          </p:cNvSpPr>
          <p:nvPr>
            <p:ph type="title"/>
          </p:nvPr>
        </p:nvSpPr>
        <p:spPr>
          <a:xfrm>
            <a:off x="819150" y="845600"/>
            <a:ext cx="6424200" cy="705000"/>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Clr>
                <a:schemeClr val="lt1"/>
              </a:buClr>
              <a:buSzPts val="3000"/>
              <a:buFont typeface="Nunito"/>
              <a:buNone/>
              <a:defRPr sz="3000" b="0" i="0" u="none" strike="noStrike" cap="none">
                <a:solidFill>
                  <a:schemeClr val="lt1"/>
                </a:solidFill>
                <a:latin typeface="Nunito"/>
                <a:ea typeface="Nunito"/>
                <a:cs typeface="Nunito"/>
                <a:sym typeface="Nunito"/>
              </a:defRPr>
            </a:lvl1pPr>
            <a:lvl2pPr marR="0" lvl="1" algn="l" rtl="0">
              <a:lnSpc>
                <a:spcPct val="100000"/>
              </a:lnSpc>
              <a:spcBef>
                <a:spcPts val="0"/>
              </a:spcBef>
              <a:spcAft>
                <a:spcPts val="0"/>
              </a:spcAft>
              <a:buClr>
                <a:schemeClr val="lt1"/>
              </a:buClr>
              <a:buSzPts val="3000"/>
              <a:buFont typeface="Nunito"/>
              <a:buNone/>
              <a:defRPr sz="3000" b="0" i="0" u="none" strike="noStrike" cap="none">
                <a:solidFill>
                  <a:schemeClr val="lt1"/>
                </a:solidFill>
                <a:latin typeface="Nunito"/>
                <a:ea typeface="Nunito"/>
                <a:cs typeface="Nunito"/>
                <a:sym typeface="Nunito"/>
              </a:defRPr>
            </a:lvl2pPr>
            <a:lvl3pPr marR="0" lvl="2" algn="l" rtl="0">
              <a:lnSpc>
                <a:spcPct val="100000"/>
              </a:lnSpc>
              <a:spcBef>
                <a:spcPts val="0"/>
              </a:spcBef>
              <a:spcAft>
                <a:spcPts val="0"/>
              </a:spcAft>
              <a:buClr>
                <a:schemeClr val="lt1"/>
              </a:buClr>
              <a:buSzPts val="3000"/>
              <a:buFont typeface="Nunito"/>
              <a:buNone/>
              <a:defRPr sz="3000" b="0" i="0" u="none" strike="noStrike" cap="none">
                <a:solidFill>
                  <a:schemeClr val="lt1"/>
                </a:solidFill>
                <a:latin typeface="Nunito"/>
                <a:ea typeface="Nunito"/>
                <a:cs typeface="Nunito"/>
                <a:sym typeface="Nunito"/>
              </a:defRPr>
            </a:lvl3pPr>
            <a:lvl4pPr marR="0" lvl="3" algn="l" rtl="0">
              <a:lnSpc>
                <a:spcPct val="100000"/>
              </a:lnSpc>
              <a:spcBef>
                <a:spcPts val="0"/>
              </a:spcBef>
              <a:spcAft>
                <a:spcPts val="0"/>
              </a:spcAft>
              <a:buClr>
                <a:schemeClr val="lt1"/>
              </a:buClr>
              <a:buSzPts val="3000"/>
              <a:buFont typeface="Nunito"/>
              <a:buNone/>
              <a:defRPr sz="3000" b="0" i="0" u="none" strike="noStrike" cap="none">
                <a:solidFill>
                  <a:schemeClr val="lt1"/>
                </a:solidFill>
                <a:latin typeface="Nunito"/>
                <a:ea typeface="Nunito"/>
                <a:cs typeface="Nunito"/>
                <a:sym typeface="Nunito"/>
              </a:defRPr>
            </a:lvl4pPr>
            <a:lvl5pPr marR="0" lvl="4" algn="l" rtl="0">
              <a:lnSpc>
                <a:spcPct val="100000"/>
              </a:lnSpc>
              <a:spcBef>
                <a:spcPts val="0"/>
              </a:spcBef>
              <a:spcAft>
                <a:spcPts val="0"/>
              </a:spcAft>
              <a:buClr>
                <a:schemeClr val="lt1"/>
              </a:buClr>
              <a:buSzPts val="3000"/>
              <a:buFont typeface="Nunito"/>
              <a:buNone/>
              <a:defRPr sz="3000" b="0" i="0" u="none" strike="noStrike" cap="none">
                <a:solidFill>
                  <a:schemeClr val="lt1"/>
                </a:solidFill>
                <a:latin typeface="Nunito"/>
                <a:ea typeface="Nunito"/>
                <a:cs typeface="Nunito"/>
                <a:sym typeface="Nunito"/>
              </a:defRPr>
            </a:lvl5pPr>
            <a:lvl6pPr marR="0" lvl="5" algn="l" rtl="0">
              <a:lnSpc>
                <a:spcPct val="100000"/>
              </a:lnSpc>
              <a:spcBef>
                <a:spcPts val="0"/>
              </a:spcBef>
              <a:spcAft>
                <a:spcPts val="0"/>
              </a:spcAft>
              <a:buClr>
                <a:schemeClr val="lt1"/>
              </a:buClr>
              <a:buSzPts val="3000"/>
              <a:buFont typeface="Nunito"/>
              <a:buNone/>
              <a:defRPr sz="3000" b="0" i="0" u="none" strike="noStrike" cap="none">
                <a:solidFill>
                  <a:schemeClr val="lt1"/>
                </a:solidFill>
                <a:latin typeface="Nunito"/>
                <a:ea typeface="Nunito"/>
                <a:cs typeface="Nunito"/>
                <a:sym typeface="Nunito"/>
              </a:defRPr>
            </a:lvl6pPr>
            <a:lvl7pPr marR="0" lvl="6" algn="l" rtl="0">
              <a:lnSpc>
                <a:spcPct val="100000"/>
              </a:lnSpc>
              <a:spcBef>
                <a:spcPts val="0"/>
              </a:spcBef>
              <a:spcAft>
                <a:spcPts val="0"/>
              </a:spcAft>
              <a:buClr>
                <a:schemeClr val="lt1"/>
              </a:buClr>
              <a:buSzPts val="3000"/>
              <a:buFont typeface="Nunito"/>
              <a:buNone/>
              <a:defRPr sz="3000" b="0" i="0" u="none" strike="noStrike" cap="none">
                <a:solidFill>
                  <a:schemeClr val="lt1"/>
                </a:solidFill>
                <a:latin typeface="Nunito"/>
                <a:ea typeface="Nunito"/>
                <a:cs typeface="Nunito"/>
                <a:sym typeface="Nunito"/>
              </a:defRPr>
            </a:lvl7pPr>
            <a:lvl8pPr marR="0" lvl="7" algn="l" rtl="0">
              <a:lnSpc>
                <a:spcPct val="100000"/>
              </a:lnSpc>
              <a:spcBef>
                <a:spcPts val="0"/>
              </a:spcBef>
              <a:spcAft>
                <a:spcPts val="0"/>
              </a:spcAft>
              <a:buClr>
                <a:schemeClr val="lt1"/>
              </a:buClr>
              <a:buSzPts val="3000"/>
              <a:buFont typeface="Nunito"/>
              <a:buNone/>
              <a:defRPr sz="3000" b="0" i="0" u="none" strike="noStrike" cap="none">
                <a:solidFill>
                  <a:schemeClr val="lt1"/>
                </a:solidFill>
                <a:latin typeface="Nunito"/>
                <a:ea typeface="Nunito"/>
                <a:cs typeface="Nunito"/>
                <a:sym typeface="Nunito"/>
              </a:defRPr>
            </a:lvl8pPr>
            <a:lvl9pPr marR="0" lvl="8" algn="l" rtl="0">
              <a:lnSpc>
                <a:spcPct val="100000"/>
              </a:lnSpc>
              <a:spcBef>
                <a:spcPts val="0"/>
              </a:spcBef>
              <a:spcAft>
                <a:spcPts val="0"/>
              </a:spcAft>
              <a:buClr>
                <a:schemeClr val="lt1"/>
              </a:buClr>
              <a:buSzPts val="3000"/>
              <a:buFont typeface="Nunito"/>
              <a:buNone/>
              <a:defRPr sz="3000" b="0" i="0" u="none" strike="noStrike" cap="none">
                <a:solidFill>
                  <a:schemeClr val="lt1"/>
                </a:solidFill>
                <a:latin typeface="Nunito"/>
                <a:ea typeface="Nunito"/>
                <a:cs typeface="Nunito"/>
                <a:sym typeface="Nunito"/>
              </a:defRPr>
            </a:lvl9pPr>
          </a:lstStyle>
          <a:p>
            <a:endParaRPr/>
          </a:p>
        </p:txBody>
      </p:sp>
      <p:sp>
        <p:nvSpPr>
          <p:cNvPr id="100" name="Google Shape;100;p9"/>
          <p:cNvSpPr txBox="1">
            <a:spLocks noGrp="1"/>
          </p:cNvSpPr>
          <p:nvPr>
            <p:ph type="subTitle" idx="1"/>
          </p:nvPr>
        </p:nvSpPr>
        <p:spPr>
          <a:xfrm>
            <a:off x="819150" y="1550700"/>
            <a:ext cx="5859900" cy="393600"/>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Clr>
                <a:schemeClr val="lt1"/>
              </a:buClr>
              <a:buSzPts val="1600"/>
              <a:buFont typeface="Calibri"/>
              <a:buNone/>
              <a:defRPr sz="1600" b="0" i="0" u="none" strike="noStrike" cap="none">
                <a:solidFill>
                  <a:schemeClr val="lt1"/>
                </a:solidFill>
                <a:latin typeface="Calibri"/>
                <a:ea typeface="Calibri"/>
                <a:cs typeface="Calibri"/>
                <a:sym typeface="Calibri"/>
              </a:defRPr>
            </a:lvl1pPr>
            <a:lvl2pPr marR="0" lvl="1" algn="l" rtl="0">
              <a:lnSpc>
                <a:spcPct val="100000"/>
              </a:lnSpc>
              <a:spcBef>
                <a:spcPts val="0"/>
              </a:spcBef>
              <a:spcAft>
                <a:spcPts val="0"/>
              </a:spcAft>
              <a:buClr>
                <a:schemeClr val="lt1"/>
              </a:buClr>
              <a:buSzPts val="1600"/>
              <a:buFont typeface="Calibri"/>
              <a:buNone/>
              <a:defRPr sz="1600" b="0" i="0" u="none" strike="noStrike" cap="none">
                <a:solidFill>
                  <a:schemeClr val="lt1"/>
                </a:solidFill>
                <a:latin typeface="Calibri"/>
                <a:ea typeface="Calibri"/>
                <a:cs typeface="Calibri"/>
                <a:sym typeface="Calibri"/>
              </a:defRPr>
            </a:lvl2pPr>
            <a:lvl3pPr marR="0" lvl="2" algn="l" rtl="0">
              <a:lnSpc>
                <a:spcPct val="100000"/>
              </a:lnSpc>
              <a:spcBef>
                <a:spcPts val="0"/>
              </a:spcBef>
              <a:spcAft>
                <a:spcPts val="0"/>
              </a:spcAft>
              <a:buClr>
                <a:schemeClr val="lt1"/>
              </a:buClr>
              <a:buSzPts val="1600"/>
              <a:buFont typeface="Calibri"/>
              <a:buNone/>
              <a:defRPr sz="1600" b="0" i="0" u="none" strike="noStrike" cap="none">
                <a:solidFill>
                  <a:schemeClr val="lt1"/>
                </a:solidFill>
                <a:latin typeface="Calibri"/>
                <a:ea typeface="Calibri"/>
                <a:cs typeface="Calibri"/>
                <a:sym typeface="Calibri"/>
              </a:defRPr>
            </a:lvl3pPr>
            <a:lvl4pPr marR="0" lvl="3" algn="l" rtl="0">
              <a:lnSpc>
                <a:spcPct val="100000"/>
              </a:lnSpc>
              <a:spcBef>
                <a:spcPts val="0"/>
              </a:spcBef>
              <a:spcAft>
                <a:spcPts val="0"/>
              </a:spcAft>
              <a:buClr>
                <a:schemeClr val="lt1"/>
              </a:buClr>
              <a:buSzPts val="1600"/>
              <a:buFont typeface="Calibri"/>
              <a:buNone/>
              <a:defRPr sz="1600" b="0" i="0" u="none" strike="noStrike" cap="none">
                <a:solidFill>
                  <a:schemeClr val="lt1"/>
                </a:solidFill>
                <a:latin typeface="Calibri"/>
                <a:ea typeface="Calibri"/>
                <a:cs typeface="Calibri"/>
                <a:sym typeface="Calibri"/>
              </a:defRPr>
            </a:lvl4pPr>
            <a:lvl5pPr marR="0" lvl="4" algn="l" rtl="0">
              <a:lnSpc>
                <a:spcPct val="100000"/>
              </a:lnSpc>
              <a:spcBef>
                <a:spcPts val="0"/>
              </a:spcBef>
              <a:spcAft>
                <a:spcPts val="0"/>
              </a:spcAft>
              <a:buClr>
                <a:schemeClr val="lt1"/>
              </a:buClr>
              <a:buSzPts val="1600"/>
              <a:buFont typeface="Calibri"/>
              <a:buNone/>
              <a:defRPr sz="1600" b="0" i="0" u="none" strike="noStrike" cap="none">
                <a:solidFill>
                  <a:schemeClr val="lt1"/>
                </a:solidFill>
                <a:latin typeface="Calibri"/>
                <a:ea typeface="Calibri"/>
                <a:cs typeface="Calibri"/>
                <a:sym typeface="Calibri"/>
              </a:defRPr>
            </a:lvl5pPr>
            <a:lvl6pPr marR="0" lvl="5" algn="l" rtl="0">
              <a:lnSpc>
                <a:spcPct val="100000"/>
              </a:lnSpc>
              <a:spcBef>
                <a:spcPts val="0"/>
              </a:spcBef>
              <a:spcAft>
                <a:spcPts val="0"/>
              </a:spcAft>
              <a:buClr>
                <a:schemeClr val="lt1"/>
              </a:buClr>
              <a:buSzPts val="1600"/>
              <a:buFont typeface="Calibri"/>
              <a:buNone/>
              <a:defRPr sz="1600" b="0" i="0" u="none" strike="noStrike" cap="none">
                <a:solidFill>
                  <a:schemeClr val="lt1"/>
                </a:solidFill>
                <a:latin typeface="Calibri"/>
                <a:ea typeface="Calibri"/>
                <a:cs typeface="Calibri"/>
                <a:sym typeface="Calibri"/>
              </a:defRPr>
            </a:lvl6pPr>
            <a:lvl7pPr marR="0" lvl="6" algn="l" rtl="0">
              <a:lnSpc>
                <a:spcPct val="100000"/>
              </a:lnSpc>
              <a:spcBef>
                <a:spcPts val="0"/>
              </a:spcBef>
              <a:spcAft>
                <a:spcPts val="0"/>
              </a:spcAft>
              <a:buClr>
                <a:schemeClr val="lt1"/>
              </a:buClr>
              <a:buSzPts val="1600"/>
              <a:buFont typeface="Calibri"/>
              <a:buNone/>
              <a:defRPr sz="1600" b="0" i="0" u="none" strike="noStrike" cap="none">
                <a:solidFill>
                  <a:schemeClr val="lt1"/>
                </a:solidFill>
                <a:latin typeface="Calibri"/>
                <a:ea typeface="Calibri"/>
                <a:cs typeface="Calibri"/>
                <a:sym typeface="Calibri"/>
              </a:defRPr>
            </a:lvl7pPr>
            <a:lvl8pPr marR="0" lvl="7" algn="l" rtl="0">
              <a:lnSpc>
                <a:spcPct val="100000"/>
              </a:lnSpc>
              <a:spcBef>
                <a:spcPts val="0"/>
              </a:spcBef>
              <a:spcAft>
                <a:spcPts val="0"/>
              </a:spcAft>
              <a:buClr>
                <a:schemeClr val="lt1"/>
              </a:buClr>
              <a:buSzPts val="1600"/>
              <a:buFont typeface="Calibri"/>
              <a:buNone/>
              <a:defRPr sz="1600" b="0" i="0" u="none" strike="noStrike" cap="none">
                <a:solidFill>
                  <a:schemeClr val="lt1"/>
                </a:solidFill>
                <a:latin typeface="Calibri"/>
                <a:ea typeface="Calibri"/>
                <a:cs typeface="Calibri"/>
                <a:sym typeface="Calibri"/>
              </a:defRPr>
            </a:lvl8pPr>
            <a:lvl9pPr marR="0" lvl="8" algn="l" rtl="0">
              <a:lnSpc>
                <a:spcPct val="100000"/>
              </a:lnSpc>
              <a:spcBef>
                <a:spcPts val="0"/>
              </a:spcBef>
              <a:spcAft>
                <a:spcPts val="0"/>
              </a:spcAft>
              <a:buClr>
                <a:schemeClr val="lt1"/>
              </a:buClr>
              <a:buSzPts val="1600"/>
              <a:buFont typeface="Calibri"/>
              <a:buNone/>
              <a:defRPr sz="1600" b="0" i="0" u="none" strike="noStrike" cap="none">
                <a:solidFill>
                  <a:schemeClr val="lt1"/>
                </a:solidFill>
                <a:latin typeface="Calibri"/>
                <a:ea typeface="Calibri"/>
                <a:cs typeface="Calibri"/>
                <a:sym typeface="Calibri"/>
              </a:defRPr>
            </a:lvl9pPr>
          </a:lstStyle>
          <a:p>
            <a:endParaRPr/>
          </a:p>
        </p:txBody>
      </p:sp>
      <p:sp>
        <p:nvSpPr>
          <p:cNvPr id="101" name="Google Shape;101;p9"/>
          <p:cNvSpPr txBox="1">
            <a:spLocks noGrp="1"/>
          </p:cNvSpPr>
          <p:nvPr>
            <p:ph type="body" idx="2"/>
          </p:nvPr>
        </p:nvSpPr>
        <p:spPr>
          <a:xfrm>
            <a:off x="819150" y="2467050"/>
            <a:ext cx="5859900" cy="2095500"/>
          </a:xfrm>
          <a:prstGeom prst="rect">
            <a:avLst/>
          </a:prstGeom>
          <a:noFill/>
          <a:ln>
            <a:noFill/>
          </a:ln>
        </p:spPr>
        <p:txBody>
          <a:bodyPr spcFirstLastPara="1" wrap="square" lIns="91425" tIns="91425" rIns="91425" bIns="91425" anchor="t" anchorCtr="0"/>
          <a:lstStyle>
            <a:lvl1pPr marL="457200" marR="0" lvl="0" indent="-311150" algn="l" rtl="0">
              <a:lnSpc>
                <a:spcPct val="115000"/>
              </a:lnSpc>
              <a:spcBef>
                <a:spcPts val="0"/>
              </a:spcBef>
              <a:spcAft>
                <a:spcPts val="0"/>
              </a:spcAft>
              <a:buClr>
                <a:schemeClr val="dk2"/>
              </a:buClr>
              <a:buSzPts val="1300"/>
              <a:buFont typeface="Calibri"/>
              <a:buChar char="●"/>
              <a:defRPr sz="1300" b="0" i="0" u="none" strike="noStrike" cap="none">
                <a:solidFill>
                  <a:schemeClr val="dk2"/>
                </a:solidFill>
                <a:latin typeface="Calibri"/>
                <a:ea typeface="Calibri"/>
                <a:cs typeface="Calibri"/>
                <a:sym typeface="Calibri"/>
              </a:defRPr>
            </a:lvl1pPr>
            <a:lvl2pPr marL="914400" marR="0" lvl="1" indent="-298450" algn="l" rtl="0">
              <a:lnSpc>
                <a:spcPct val="115000"/>
              </a:lnSpc>
              <a:spcBef>
                <a:spcPts val="1600"/>
              </a:spcBef>
              <a:spcAft>
                <a:spcPts val="0"/>
              </a:spcAft>
              <a:buClr>
                <a:schemeClr val="dk2"/>
              </a:buClr>
              <a:buSzPts val="1100"/>
              <a:buFont typeface="Calibri"/>
              <a:buChar char="○"/>
              <a:defRPr sz="1100" b="0" i="0" u="none" strike="noStrike" cap="none">
                <a:solidFill>
                  <a:schemeClr val="dk2"/>
                </a:solidFill>
                <a:latin typeface="Calibri"/>
                <a:ea typeface="Calibri"/>
                <a:cs typeface="Calibri"/>
                <a:sym typeface="Calibri"/>
              </a:defRPr>
            </a:lvl2pPr>
            <a:lvl3pPr marL="1371600" marR="0" lvl="2" indent="-298450" algn="l" rtl="0">
              <a:lnSpc>
                <a:spcPct val="115000"/>
              </a:lnSpc>
              <a:spcBef>
                <a:spcPts val="1600"/>
              </a:spcBef>
              <a:spcAft>
                <a:spcPts val="0"/>
              </a:spcAft>
              <a:buClr>
                <a:schemeClr val="dk2"/>
              </a:buClr>
              <a:buSzPts val="1100"/>
              <a:buFont typeface="Calibri"/>
              <a:buChar char="■"/>
              <a:defRPr sz="1100" b="0" i="0" u="none" strike="noStrike" cap="none">
                <a:solidFill>
                  <a:schemeClr val="dk2"/>
                </a:solidFill>
                <a:latin typeface="Calibri"/>
                <a:ea typeface="Calibri"/>
                <a:cs typeface="Calibri"/>
                <a:sym typeface="Calibri"/>
              </a:defRPr>
            </a:lvl3pPr>
            <a:lvl4pPr marL="1828800" marR="0" lvl="3" indent="-298450" algn="l" rtl="0">
              <a:lnSpc>
                <a:spcPct val="115000"/>
              </a:lnSpc>
              <a:spcBef>
                <a:spcPts val="1600"/>
              </a:spcBef>
              <a:spcAft>
                <a:spcPts val="0"/>
              </a:spcAft>
              <a:buClr>
                <a:schemeClr val="dk2"/>
              </a:buClr>
              <a:buSzPts val="1100"/>
              <a:buFont typeface="Calibri"/>
              <a:buChar char="●"/>
              <a:defRPr sz="1100" b="0" i="0" u="none" strike="noStrike" cap="none">
                <a:solidFill>
                  <a:schemeClr val="dk2"/>
                </a:solidFill>
                <a:latin typeface="Calibri"/>
                <a:ea typeface="Calibri"/>
                <a:cs typeface="Calibri"/>
                <a:sym typeface="Calibri"/>
              </a:defRPr>
            </a:lvl4pPr>
            <a:lvl5pPr marL="2286000" marR="0" lvl="4" indent="-298450" algn="l" rtl="0">
              <a:lnSpc>
                <a:spcPct val="115000"/>
              </a:lnSpc>
              <a:spcBef>
                <a:spcPts val="1600"/>
              </a:spcBef>
              <a:spcAft>
                <a:spcPts val="0"/>
              </a:spcAft>
              <a:buClr>
                <a:schemeClr val="dk2"/>
              </a:buClr>
              <a:buSzPts val="1100"/>
              <a:buFont typeface="Calibri"/>
              <a:buChar char="○"/>
              <a:defRPr sz="1100" b="0" i="0" u="none" strike="noStrike" cap="none">
                <a:solidFill>
                  <a:schemeClr val="dk2"/>
                </a:solidFill>
                <a:latin typeface="Calibri"/>
                <a:ea typeface="Calibri"/>
                <a:cs typeface="Calibri"/>
                <a:sym typeface="Calibri"/>
              </a:defRPr>
            </a:lvl5pPr>
            <a:lvl6pPr marL="2743200" marR="0" lvl="5" indent="-298450" algn="l" rtl="0">
              <a:lnSpc>
                <a:spcPct val="115000"/>
              </a:lnSpc>
              <a:spcBef>
                <a:spcPts val="1600"/>
              </a:spcBef>
              <a:spcAft>
                <a:spcPts val="0"/>
              </a:spcAft>
              <a:buClr>
                <a:schemeClr val="dk2"/>
              </a:buClr>
              <a:buSzPts val="1100"/>
              <a:buFont typeface="Calibri"/>
              <a:buChar char="■"/>
              <a:defRPr sz="1100" b="0" i="0" u="none" strike="noStrike" cap="none">
                <a:solidFill>
                  <a:schemeClr val="dk2"/>
                </a:solidFill>
                <a:latin typeface="Calibri"/>
                <a:ea typeface="Calibri"/>
                <a:cs typeface="Calibri"/>
                <a:sym typeface="Calibri"/>
              </a:defRPr>
            </a:lvl6pPr>
            <a:lvl7pPr marL="3200400" marR="0" lvl="6" indent="-298450" algn="l" rtl="0">
              <a:lnSpc>
                <a:spcPct val="115000"/>
              </a:lnSpc>
              <a:spcBef>
                <a:spcPts val="1600"/>
              </a:spcBef>
              <a:spcAft>
                <a:spcPts val="0"/>
              </a:spcAft>
              <a:buClr>
                <a:schemeClr val="dk2"/>
              </a:buClr>
              <a:buSzPts val="1100"/>
              <a:buFont typeface="Calibri"/>
              <a:buChar char="●"/>
              <a:defRPr sz="1100" b="0" i="0" u="none" strike="noStrike" cap="none">
                <a:solidFill>
                  <a:schemeClr val="dk2"/>
                </a:solidFill>
                <a:latin typeface="Calibri"/>
                <a:ea typeface="Calibri"/>
                <a:cs typeface="Calibri"/>
                <a:sym typeface="Calibri"/>
              </a:defRPr>
            </a:lvl7pPr>
            <a:lvl8pPr marL="3657600" marR="0" lvl="7" indent="-298450" algn="l" rtl="0">
              <a:lnSpc>
                <a:spcPct val="115000"/>
              </a:lnSpc>
              <a:spcBef>
                <a:spcPts val="1600"/>
              </a:spcBef>
              <a:spcAft>
                <a:spcPts val="0"/>
              </a:spcAft>
              <a:buClr>
                <a:schemeClr val="dk2"/>
              </a:buClr>
              <a:buSzPts val="1100"/>
              <a:buFont typeface="Calibri"/>
              <a:buChar char="○"/>
              <a:defRPr sz="1100" b="0" i="0" u="none" strike="noStrike" cap="none">
                <a:solidFill>
                  <a:schemeClr val="dk2"/>
                </a:solidFill>
                <a:latin typeface="Calibri"/>
                <a:ea typeface="Calibri"/>
                <a:cs typeface="Calibri"/>
                <a:sym typeface="Calibri"/>
              </a:defRPr>
            </a:lvl8pPr>
            <a:lvl9pPr marL="4114800" marR="0" lvl="8" indent="-298450" algn="l" rtl="0">
              <a:lnSpc>
                <a:spcPct val="115000"/>
              </a:lnSpc>
              <a:spcBef>
                <a:spcPts val="1600"/>
              </a:spcBef>
              <a:spcAft>
                <a:spcPts val="1600"/>
              </a:spcAft>
              <a:buClr>
                <a:schemeClr val="dk2"/>
              </a:buClr>
              <a:buSzPts val="1100"/>
              <a:buFont typeface="Calibri"/>
              <a:buChar char="■"/>
              <a:defRPr sz="1100" b="0" i="0" u="none" strike="noStrike" cap="none">
                <a:solidFill>
                  <a:schemeClr val="dk2"/>
                </a:solidFill>
                <a:latin typeface="Calibri"/>
                <a:ea typeface="Calibri"/>
                <a:cs typeface="Calibri"/>
                <a:sym typeface="Calibri"/>
              </a:defRPr>
            </a:lvl9pPr>
          </a:lstStyle>
          <a:p>
            <a:endParaRPr/>
          </a:p>
        </p:txBody>
      </p:sp>
      <p:sp>
        <p:nvSpPr>
          <p:cNvPr id="102" name="Google Shape;102;p9"/>
          <p:cNvSpPr txBox="1">
            <a:spLocks noGrp="1"/>
          </p:cNvSpPr>
          <p:nvPr>
            <p:ph type="sldNum" idx="12"/>
          </p:nvPr>
        </p:nvSpPr>
        <p:spPr>
          <a:xfrm>
            <a:off x="8390734" y="4543668"/>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9pPr>
          </a:lstStyle>
          <a:p>
            <a:fld id="{00000000-1234-1234-1234-123412341234}" type="slidenum">
              <a:rPr lang="ru">
                <a:solidFill>
                  <a:srgbClr val="233A44"/>
                </a:solidFill>
              </a:rPr>
              <a:pPr/>
              <a:t>‹#›</a:t>
            </a:fld>
            <a:endParaRPr>
              <a:solidFill>
                <a:srgbClr val="233A44"/>
              </a:solidFill>
            </a:endParaRPr>
          </a:p>
        </p:txBody>
      </p:sp>
    </p:spTree>
    <p:extLst>
      <p:ext uri="{BB962C8B-B14F-4D97-AF65-F5344CB8AC3E}">
        <p14:creationId xmlns:p14="http://schemas.microsoft.com/office/powerpoint/2010/main" val="30349704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accent3"/>
        </a:solidFill>
        <a:effectLst/>
      </p:bgPr>
    </p:bg>
    <p:spTree>
      <p:nvGrpSpPr>
        <p:cNvPr id="1" name="Shape 37"/>
        <p:cNvGrpSpPr/>
        <p:nvPr/>
      </p:nvGrpSpPr>
      <p:grpSpPr>
        <a:xfrm>
          <a:off x="0" y="0"/>
          <a:ext cx="0" cy="0"/>
          <a:chOff x="0" y="0"/>
          <a:chExt cx="0" cy="0"/>
        </a:xfrm>
      </p:grpSpPr>
      <p:sp>
        <p:nvSpPr>
          <p:cNvPr id="38" name="Google Shape;38;p3"/>
          <p:cNvSpPr/>
          <p:nvPr/>
        </p:nvSpPr>
        <p:spPr>
          <a:xfrm flipH="1">
            <a:off x="4757100" y="2309400"/>
            <a:ext cx="4386900" cy="2834100"/>
          </a:xfrm>
          <a:prstGeom prst="rtTriangl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9" name="Google Shape;39;p3"/>
          <p:cNvGrpSpPr/>
          <p:nvPr/>
        </p:nvGrpSpPr>
        <p:grpSpPr>
          <a:xfrm>
            <a:off x="5594191" y="3961115"/>
            <a:ext cx="2910145" cy="1182340"/>
            <a:chOff x="6917201" y="0"/>
            <a:chExt cx="2227777" cy="863400"/>
          </a:xfrm>
        </p:grpSpPr>
        <p:sp>
          <p:nvSpPr>
            <p:cNvPr id="40" name="Google Shape;40;p3"/>
            <p:cNvSpPr/>
            <p:nvPr/>
          </p:nvSpPr>
          <p:spPr>
            <a:xfrm>
              <a:off x="7641677"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3"/>
            <p:cNvSpPr/>
            <p:nvPr/>
          </p:nvSpPr>
          <p:spPr>
            <a:xfrm>
              <a:off x="7279439"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3"/>
            <p:cNvSpPr/>
            <p:nvPr/>
          </p:nvSpPr>
          <p:spPr>
            <a:xfrm>
              <a:off x="6917201"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 name="Google Shape;43;p3"/>
          <p:cNvGrpSpPr/>
          <p:nvPr/>
        </p:nvGrpSpPr>
        <p:grpSpPr>
          <a:xfrm>
            <a:off x="199149" y="2"/>
            <a:ext cx="2795414" cy="1083308"/>
            <a:chOff x="6917201" y="0"/>
            <a:chExt cx="2227777" cy="863400"/>
          </a:xfrm>
        </p:grpSpPr>
        <p:sp>
          <p:nvSpPr>
            <p:cNvPr id="44" name="Google Shape;44;p3"/>
            <p:cNvSpPr/>
            <p:nvPr/>
          </p:nvSpPr>
          <p:spPr>
            <a:xfrm>
              <a:off x="7641677"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3"/>
            <p:cNvSpPr/>
            <p:nvPr/>
          </p:nvSpPr>
          <p:spPr>
            <a:xfrm>
              <a:off x="7279439"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3"/>
            <p:cNvSpPr/>
            <p:nvPr/>
          </p:nvSpPr>
          <p:spPr>
            <a:xfrm>
              <a:off x="6917201"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47;p3"/>
          <p:cNvSpPr txBox="1">
            <a:spLocks noGrp="1"/>
          </p:cNvSpPr>
          <p:nvPr>
            <p:ph type="title"/>
          </p:nvPr>
        </p:nvSpPr>
        <p:spPr>
          <a:xfrm>
            <a:off x="1888684" y="1746100"/>
            <a:ext cx="5377500" cy="1646100"/>
          </a:xfrm>
          <a:prstGeom prst="rect">
            <a:avLst/>
          </a:prstGeom>
        </p:spPr>
        <p:txBody>
          <a:bodyPr spcFirstLastPara="1" wrap="square" lIns="91425" tIns="91425" rIns="91425" bIns="91425" anchor="ctr" anchorCtr="0"/>
          <a:lstStyle>
            <a:lvl1pPr lvl="0" algn="ctr">
              <a:spcBef>
                <a:spcPts val="0"/>
              </a:spcBef>
              <a:spcAft>
                <a:spcPts val="0"/>
              </a:spcAft>
              <a:buClr>
                <a:schemeClr val="dk2"/>
              </a:buClr>
              <a:buSzPts val="3200"/>
              <a:buNone/>
              <a:defRPr sz="3200">
                <a:solidFill>
                  <a:schemeClr val="dk2"/>
                </a:solidFill>
              </a:defRPr>
            </a:lvl1pPr>
            <a:lvl2pPr lvl="1" algn="ctr">
              <a:spcBef>
                <a:spcPts val="0"/>
              </a:spcBef>
              <a:spcAft>
                <a:spcPts val="0"/>
              </a:spcAft>
              <a:buClr>
                <a:schemeClr val="dk2"/>
              </a:buClr>
              <a:buSzPts val="3200"/>
              <a:buNone/>
              <a:defRPr sz="3200">
                <a:solidFill>
                  <a:schemeClr val="dk2"/>
                </a:solidFill>
              </a:defRPr>
            </a:lvl2pPr>
            <a:lvl3pPr lvl="2" algn="ctr">
              <a:spcBef>
                <a:spcPts val="0"/>
              </a:spcBef>
              <a:spcAft>
                <a:spcPts val="0"/>
              </a:spcAft>
              <a:buClr>
                <a:schemeClr val="dk2"/>
              </a:buClr>
              <a:buSzPts val="3200"/>
              <a:buNone/>
              <a:defRPr sz="3200">
                <a:solidFill>
                  <a:schemeClr val="dk2"/>
                </a:solidFill>
              </a:defRPr>
            </a:lvl3pPr>
            <a:lvl4pPr lvl="3" algn="ctr">
              <a:spcBef>
                <a:spcPts val="0"/>
              </a:spcBef>
              <a:spcAft>
                <a:spcPts val="0"/>
              </a:spcAft>
              <a:buClr>
                <a:schemeClr val="dk2"/>
              </a:buClr>
              <a:buSzPts val="3200"/>
              <a:buNone/>
              <a:defRPr sz="3200">
                <a:solidFill>
                  <a:schemeClr val="dk2"/>
                </a:solidFill>
              </a:defRPr>
            </a:lvl4pPr>
            <a:lvl5pPr lvl="4" algn="ctr">
              <a:spcBef>
                <a:spcPts val="0"/>
              </a:spcBef>
              <a:spcAft>
                <a:spcPts val="0"/>
              </a:spcAft>
              <a:buClr>
                <a:schemeClr val="dk2"/>
              </a:buClr>
              <a:buSzPts val="3200"/>
              <a:buNone/>
              <a:defRPr sz="3200">
                <a:solidFill>
                  <a:schemeClr val="dk2"/>
                </a:solidFill>
              </a:defRPr>
            </a:lvl5pPr>
            <a:lvl6pPr lvl="5" algn="ctr">
              <a:spcBef>
                <a:spcPts val="0"/>
              </a:spcBef>
              <a:spcAft>
                <a:spcPts val="0"/>
              </a:spcAft>
              <a:buClr>
                <a:schemeClr val="dk2"/>
              </a:buClr>
              <a:buSzPts val="3200"/>
              <a:buNone/>
              <a:defRPr sz="3200">
                <a:solidFill>
                  <a:schemeClr val="dk2"/>
                </a:solidFill>
              </a:defRPr>
            </a:lvl6pPr>
            <a:lvl7pPr lvl="6" algn="ctr">
              <a:spcBef>
                <a:spcPts val="0"/>
              </a:spcBef>
              <a:spcAft>
                <a:spcPts val="0"/>
              </a:spcAft>
              <a:buClr>
                <a:schemeClr val="dk2"/>
              </a:buClr>
              <a:buSzPts val="3200"/>
              <a:buNone/>
              <a:defRPr sz="3200">
                <a:solidFill>
                  <a:schemeClr val="dk2"/>
                </a:solidFill>
              </a:defRPr>
            </a:lvl7pPr>
            <a:lvl8pPr lvl="7" algn="ctr">
              <a:spcBef>
                <a:spcPts val="0"/>
              </a:spcBef>
              <a:spcAft>
                <a:spcPts val="0"/>
              </a:spcAft>
              <a:buClr>
                <a:schemeClr val="dk2"/>
              </a:buClr>
              <a:buSzPts val="3200"/>
              <a:buNone/>
              <a:defRPr sz="3200">
                <a:solidFill>
                  <a:schemeClr val="dk2"/>
                </a:solidFill>
              </a:defRPr>
            </a:lvl8pPr>
            <a:lvl9pPr lvl="8" algn="ctr">
              <a:spcBef>
                <a:spcPts val="0"/>
              </a:spcBef>
              <a:spcAft>
                <a:spcPts val="0"/>
              </a:spcAft>
              <a:buClr>
                <a:schemeClr val="dk2"/>
              </a:buClr>
              <a:buSzPts val="3200"/>
              <a:buNone/>
              <a:defRPr sz="3200">
                <a:solidFill>
                  <a:schemeClr val="dk2"/>
                </a:solidFill>
              </a:defRPr>
            </a:lvl9pPr>
          </a:lstStyle>
          <a:p>
            <a:endParaRPr/>
          </a:p>
        </p:txBody>
      </p:sp>
      <p:sp>
        <p:nvSpPr>
          <p:cNvPr id="48" name="Google Shape;48;p3"/>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ru"/>
              <a:pPr marL="0" lvl="0" indent="0" algn="r" rtl="0">
                <a:spcBef>
                  <a:spcPts val="0"/>
                </a:spcBef>
                <a:spcAft>
                  <a:spcPts val="0"/>
                </a:spcAft>
                <a:buNone/>
              </a:pPr>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aption">
  <p:cSld name="Caption">
    <p:bg>
      <p:bgPr>
        <a:solidFill>
          <a:schemeClr val="accent1"/>
        </a:solidFill>
        <a:effectLst/>
      </p:bgPr>
    </p:bg>
    <p:spTree>
      <p:nvGrpSpPr>
        <p:cNvPr id="1" name="Shape 103"/>
        <p:cNvGrpSpPr/>
        <p:nvPr/>
      </p:nvGrpSpPr>
      <p:grpSpPr>
        <a:xfrm>
          <a:off x="0" y="0"/>
          <a:ext cx="0" cy="0"/>
          <a:chOff x="0" y="0"/>
          <a:chExt cx="0" cy="0"/>
        </a:xfrm>
      </p:grpSpPr>
      <p:sp>
        <p:nvSpPr>
          <p:cNvPr id="104" name="Google Shape;104;p10"/>
          <p:cNvSpPr/>
          <p:nvPr/>
        </p:nvSpPr>
        <p:spPr>
          <a:xfrm>
            <a:off x="31" y="2824500"/>
            <a:ext cx="7370400" cy="2319000"/>
          </a:xfrm>
          <a:prstGeom prst="rtTriangle">
            <a:avLst/>
          </a:prstGeom>
          <a:solidFill>
            <a:schemeClr val="lt2"/>
          </a:solidFill>
          <a:ln>
            <a:noFill/>
          </a:ln>
        </p:spPr>
        <p:txBody>
          <a:bodyPr spcFirstLastPara="1" wrap="square" lIns="91425" tIns="91425" rIns="91425" bIns="91425" anchor="ctr" anchorCtr="0">
            <a:noAutofit/>
          </a:bodyPr>
          <a:lstStyle/>
          <a:p>
            <a:pPr>
              <a:buSzPts val="1400"/>
            </a:pPr>
            <a:endParaRPr/>
          </a:p>
        </p:txBody>
      </p:sp>
      <p:sp>
        <p:nvSpPr>
          <p:cNvPr id="105" name="Google Shape;105;p10"/>
          <p:cNvSpPr/>
          <p:nvPr/>
        </p:nvSpPr>
        <p:spPr>
          <a:xfrm flipH="1">
            <a:off x="3582600" y="1550700"/>
            <a:ext cx="5561400" cy="3592800"/>
          </a:xfrm>
          <a:prstGeom prst="rtTriangle">
            <a:avLst/>
          </a:prstGeom>
          <a:solidFill>
            <a:schemeClr val="dk2"/>
          </a:solidFill>
          <a:ln>
            <a:noFill/>
          </a:ln>
        </p:spPr>
        <p:txBody>
          <a:bodyPr spcFirstLastPara="1" wrap="square" lIns="91425" tIns="91425" rIns="91425" bIns="91425" anchor="ctr" anchorCtr="0">
            <a:noAutofit/>
          </a:bodyPr>
          <a:lstStyle/>
          <a:p>
            <a:pPr>
              <a:buSzPts val="1400"/>
            </a:pPr>
            <a:endParaRPr/>
          </a:p>
        </p:txBody>
      </p:sp>
      <p:sp>
        <p:nvSpPr>
          <p:cNvPr id="106" name="Google Shape;106;p10"/>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a:buSzPts val="1400"/>
            </a:pPr>
            <a:endParaRPr/>
          </a:p>
        </p:txBody>
      </p:sp>
      <p:sp>
        <p:nvSpPr>
          <p:cNvPr id="107" name="Google Shape;107;p10"/>
          <p:cNvSpPr txBox="1">
            <a:spLocks noGrp="1"/>
          </p:cNvSpPr>
          <p:nvPr>
            <p:ph type="body" idx="1"/>
          </p:nvPr>
        </p:nvSpPr>
        <p:spPr>
          <a:xfrm>
            <a:off x="328025" y="4163500"/>
            <a:ext cx="7415100" cy="605100"/>
          </a:xfrm>
          <a:prstGeom prst="rect">
            <a:avLst/>
          </a:prstGeom>
          <a:noFill/>
          <a:ln>
            <a:noFill/>
          </a:ln>
        </p:spPr>
        <p:txBody>
          <a:bodyPr spcFirstLastPara="1" wrap="square" lIns="91425" tIns="91425" rIns="91425" bIns="91425" anchor="b" anchorCtr="0"/>
          <a:lstStyle>
            <a:lvl1pPr marL="457200" marR="0" lvl="0" indent="-228600" algn="l" rtl="0">
              <a:lnSpc>
                <a:spcPct val="100000"/>
              </a:lnSpc>
              <a:spcBef>
                <a:spcPts val="0"/>
              </a:spcBef>
              <a:spcAft>
                <a:spcPts val="0"/>
              </a:spcAft>
              <a:buClr>
                <a:schemeClr val="dk2"/>
              </a:buClr>
              <a:buSzPts val="1300"/>
              <a:buFont typeface="Calibri"/>
              <a:buNone/>
              <a:defRPr sz="1300" b="0" i="0" u="none" strike="noStrike" cap="none">
                <a:solidFill>
                  <a:schemeClr val="dk2"/>
                </a:solidFill>
                <a:latin typeface="Calibri"/>
                <a:ea typeface="Calibri"/>
                <a:cs typeface="Calibri"/>
                <a:sym typeface="Calibri"/>
              </a:defRPr>
            </a:lvl1pPr>
          </a:lstStyle>
          <a:p>
            <a:endParaRPr/>
          </a:p>
        </p:txBody>
      </p:sp>
      <p:sp>
        <p:nvSpPr>
          <p:cNvPr id="108" name="Google Shape;108;p10"/>
          <p:cNvSpPr txBox="1">
            <a:spLocks noGrp="1"/>
          </p:cNvSpPr>
          <p:nvPr>
            <p:ph type="sldNum" idx="12"/>
          </p:nvPr>
        </p:nvSpPr>
        <p:spPr>
          <a:xfrm>
            <a:off x="8390734" y="4543668"/>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9pPr>
          </a:lstStyle>
          <a:p>
            <a:fld id="{00000000-1234-1234-1234-123412341234}" type="slidenum">
              <a:rPr lang="ru">
                <a:solidFill>
                  <a:srgbClr val="233A44"/>
                </a:solidFill>
              </a:rPr>
              <a:pPr/>
              <a:t>‹#›</a:t>
            </a:fld>
            <a:endParaRPr>
              <a:solidFill>
                <a:srgbClr val="233A44"/>
              </a:solidFill>
            </a:endParaRPr>
          </a:p>
        </p:txBody>
      </p:sp>
    </p:spTree>
    <p:extLst>
      <p:ext uri="{BB962C8B-B14F-4D97-AF65-F5344CB8AC3E}">
        <p14:creationId xmlns:p14="http://schemas.microsoft.com/office/powerpoint/2010/main" val="12800969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ig number">
  <p:cSld name="Big number">
    <p:bg>
      <p:bgPr>
        <a:solidFill>
          <a:schemeClr val="accent3"/>
        </a:solidFill>
        <a:effectLst/>
      </p:bgPr>
    </p:bg>
    <p:spTree>
      <p:nvGrpSpPr>
        <p:cNvPr id="1" name="Shape 109"/>
        <p:cNvGrpSpPr/>
        <p:nvPr/>
      </p:nvGrpSpPr>
      <p:grpSpPr>
        <a:xfrm>
          <a:off x="0" y="0"/>
          <a:ext cx="0" cy="0"/>
          <a:chOff x="0" y="0"/>
          <a:chExt cx="0" cy="0"/>
        </a:xfrm>
      </p:grpSpPr>
      <p:sp>
        <p:nvSpPr>
          <p:cNvPr id="110" name="Google Shape;110;p11"/>
          <p:cNvSpPr/>
          <p:nvPr/>
        </p:nvSpPr>
        <p:spPr>
          <a:xfrm flipH="1">
            <a:off x="5569200" y="2834075"/>
            <a:ext cx="3574800" cy="2309400"/>
          </a:xfrm>
          <a:prstGeom prst="rtTriangle">
            <a:avLst/>
          </a:prstGeom>
          <a:solidFill>
            <a:schemeClr val="dk1"/>
          </a:solidFill>
          <a:ln>
            <a:noFill/>
          </a:ln>
        </p:spPr>
        <p:txBody>
          <a:bodyPr spcFirstLastPara="1" wrap="square" lIns="91425" tIns="91425" rIns="91425" bIns="91425" anchor="ctr" anchorCtr="0">
            <a:noAutofit/>
          </a:bodyPr>
          <a:lstStyle/>
          <a:p>
            <a:pPr>
              <a:buSzPts val="1400"/>
            </a:pPr>
            <a:endParaRPr/>
          </a:p>
        </p:txBody>
      </p:sp>
      <p:grpSp>
        <p:nvGrpSpPr>
          <p:cNvPr id="111" name="Google Shape;111;p11"/>
          <p:cNvGrpSpPr/>
          <p:nvPr/>
        </p:nvGrpSpPr>
        <p:grpSpPr>
          <a:xfrm>
            <a:off x="5959222" y="4119576"/>
            <a:ext cx="2520951" cy="1024165"/>
            <a:chOff x="6917201" y="0"/>
            <a:chExt cx="2227777" cy="863400"/>
          </a:xfrm>
        </p:grpSpPr>
        <p:sp>
          <p:nvSpPr>
            <p:cNvPr id="112" name="Google Shape;112;p11"/>
            <p:cNvSpPr/>
            <p:nvPr/>
          </p:nvSpPr>
          <p:spPr>
            <a:xfrm>
              <a:off x="7641677"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a:buSzPts val="1400"/>
              </a:pPr>
              <a:endParaRPr/>
            </a:p>
          </p:txBody>
        </p:sp>
        <p:sp>
          <p:nvSpPr>
            <p:cNvPr id="113" name="Google Shape;113;p11"/>
            <p:cNvSpPr/>
            <p:nvPr/>
          </p:nvSpPr>
          <p:spPr>
            <a:xfrm>
              <a:off x="7279439"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a:buSzPts val="1400"/>
              </a:pPr>
              <a:endParaRPr/>
            </a:p>
          </p:txBody>
        </p:sp>
        <p:sp>
          <p:nvSpPr>
            <p:cNvPr id="114" name="Google Shape;114;p11"/>
            <p:cNvSpPr/>
            <p:nvPr/>
          </p:nvSpPr>
          <p:spPr>
            <a:xfrm>
              <a:off x="6917201"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a:buSzPts val="1400"/>
              </a:pPr>
              <a:endParaRPr/>
            </a:p>
          </p:txBody>
        </p:sp>
      </p:grpSp>
      <p:grpSp>
        <p:nvGrpSpPr>
          <p:cNvPr id="115" name="Google Shape;115;p11"/>
          <p:cNvGrpSpPr/>
          <p:nvPr/>
        </p:nvGrpSpPr>
        <p:grpSpPr>
          <a:xfrm>
            <a:off x="199149" y="2"/>
            <a:ext cx="2795413" cy="1083308"/>
            <a:chOff x="6917201" y="0"/>
            <a:chExt cx="2227777" cy="863400"/>
          </a:xfrm>
        </p:grpSpPr>
        <p:sp>
          <p:nvSpPr>
            <p:cNvPr id="116" name="Google Shape;116;p11"/>
            <p:cNvSpPr/>
            <p:nvPr/>
          </p:nvSpPr>
          <p:spPr>
            <a:xfrm>
              <a:off x="7641677"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a:buSzPts val="1400"/>
              </a:pPr>
              <a:endParaRPr/>
            </a:p>
          </p:txBody>
        </p:sp>
        <p:sp>
          <p:nvSpPr>
            <p:cNvPr id="117" name="Google Shape;117;p11"/>
            <p:cNvSpPr/>
            <p:nvPr/>
          </p:nvSpPr>
          <p:spPr>
            <a:xfrm>
              <a:off x="7279439"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a:buSzPts val="1400"/>
              </a:pPr>
              <a:endParaRPr/>
            </a:p>
          </p:txBody>
        </p:sp>
        <p:sp>
          <p:nvSpPr>
            <p:cNvPr id="118" name="Google Shape;118;p11"/>
            <p:cNvSpPr/>
            <p:nvPr/>
          </p:nvSpPr>
          <p:spPr>
            <a:xfrm>
              <a:off x="6917201"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a:buSzPts val="1400"/>
              </a:pPr>
              <a:endParaRPr/>
            </a:p>
          </p:txBody>
        </p:sp>
      </p:grpSp>
      <p:sp>
        <p:nvSpPr>
          <p:cNvPr id="119" name="Google Shape;119;p11"/>
          <p:cNvSpPr txBox="1">
            <a:spLocks noGrp="1"/>
          </p:cNvSpPr>
          <p:nvPr>
            <p:ph type="title" hasCustomPrompt="1"/>
          </p:nvPr>
        </p:nvSpPr>
        <p:spPr>
          <a:xfrm>
            <a:off x="1385850" y="1383850"/>
            <a:ext cx="6372300" cy="137970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chemeClr val="dk2"/>
              </a:buClr>
              <a:buSzPts val="8600"/>
              <a:buFont typeface="Nunito"/>
              <a:buNone/>
              <a:defRPr sz="8600" b="0" i="0" u="none" strike="noStrike" cap="none">
                <a:solidFill>
                  <a:schemeClr val="dk2"/>
                </a:solidFill>
                <a:latin typeface="Nunito"/>
                <a:ea typeface="Nunito"/>
                <a:cs typeface="Nunito"/>
                <a:sym typeface="Nunito"/>
              </a:defRPr>
            </a:lvl1pPr>
            <a:lvl2pPr marR="0" lvl="1" algn="ctr" rtl="0">
              <a:lnSpc>
                <a:spcPct val="100000"/>
              </a:lnSpc>
              <a:spcBef>
                <a:spcPts val="0"/>
              </a:spcBef>
              <a:spcAft>
                <a:spcPts val="0"/>
              </a:spcAft>
              <a:buClr>
                <a:schemeClr val="dk2"/>
              </a:buClr>
              <a:buSzPts val="8600"/>
              <a:buFont typeface="Nunito"/>
              <a:buNone/>
              <a:defRPr sz="8600" b="0" i="0" u="none" strike="noStrike" cap="none">
                <a:solidFill>
                  <a:schemeClr val="dk2"/>
                </a:solidFill>
                <a:latin typeface="Nunito"/>
                <a:ea typeface="Nunito"/>
                <a:cs typeface="Nunito"/>
                <a:sym typeface="Nunito"/>
              </a:defRPr>
            </a:lvl2pPr>
            <a:lvl3pPr marR="0" lvl="2" algn="ctr" rtl="0">
              <a:lnSpc>
                <a:spcPct val="100000"/>
              </a:lnSpc>
              <a:spcBef>
                <a:spcPts val="0"/>
              </a:spcBef>
              <a:spcAft>
                <a:spcPts val="0"/>
              </a:spcAft>
              <a:buClr>
                <a:schemeClr val="dk2"/>
              </a:buClr>
              <a:buSzPts val="8600"/>
              <a:buFont typeface="Nunito"/>
              <a:buNone/>
              <a:defRPr sz="8600" b="0" i="0" u="none" strike="noStrike" cap="none">
                <a:solidFill>
                  <a:schemeClr val="dk2"/>
                </a:solidFill>
                <a:latin typeface="Nunito"/>
                <a:ea typeface="Nunito"/>
                <a:cs typeface="Nunito"/>
                <a:sym typeface="Nunito"/>
              </a:defRPr>
            </a:lvl3pPr>
            <a:lvl4pPr marR="0" lvl="3" algn="ctr" rtl="0">
              <a:lnSpc>
                <a:spcPct val="100000"/>
              </a:lnSpc>
              <a:spcBef>
                <a:spcPts val="0"/>
              </a:spcBef>
              <a:spcAft>
                <a:spcPts val="0"/>
              </a:spcAft>
              <a:buClr>
                <a:schemeClr val="dk2"/>
              </a:buClr>
              <a:buSzPts val="8600"/>
              <a:buFont typeface="Nunito"/>
              <a:buNone/>
              <a:defRPr sz="8600" b="0" i="0" u="none" strike="noStrike" cap="none">
                <a:solidFill>
                  <a:schemeClr val="dk2"/>
                </a:solidFill>
                <a:latin typeface="Nunito"/>
                <a:ea typeface="Nunito"/>
                <a:cs typeface="Nunito"/>
                <a:sym typeface="Nunito"/>
              </a:defRPr>
            </a:lvl4pPr>
            <a:lvl5pPr marR="0" lvl="4" algn="ctr" rtl="0">
              <a:lnSpc>
                <a:spcPct val="100000"/>
              </a:lnSpc>
              <a:spcBef>
                <a:spcPts val="0"/>
              </a:spcBef>
              <a:spcAft>
                <a:spcPts val="0"/>
              </a:spcAft>
              <a:buClr>
                <a:schemeClr val="dk2"/>
              </a:buClr>
              <a:buSzPts val="8600"/>
              <a:buFont typeface="Nunito"/>
              <a:buNone/>
              <a:defRPr sz="8600" b="0" i="0" u="none" strike="noStrike" cap="none">
                <a:solidFill>
                  <a:schemeClr val="dk2"/>
                </a:solidFill>
                <a:latin typeface="Nunito"/>
                <a:ea typeface="Nunito"/>
                <a:cs typeface="Nunito"/>
                <a:sym typeface="Nunito"/>
              </a:defRPr>
            </a:lvl5pPr>
            <a:lvl6pPr marR="0" lvl="5" algn="ctr" rtl="0">
              <a:lnSpc>
                <a:spcPct val="100000"/>
              </a:lnSpc>
              <a:spcBef>
                <a:spcPts val="0"/>
              </a:spcBef>
              <a:spcAft>
                <a:spcPts val="0"/>
              </a:spcAft>
              <a:buClr>
                <a:schemeClr val="dk2"/>
              </a:buClr>
              <a:buSzPts val="8600"/>
              <a:buFont typeface="Nunito"/>
              <a:buNone/>
              <a:defRPr sz="8600" b="0" i="0" u="none" strike="noStrike" cap="none">
                <a:solidFill>
                  <a:schemeClr val="dk2"/>
                </a:solidFill>
                <a:latin typeface="Nunito"/>
                <a:ea typeface="Nunito"/>
                <a:cs typeface="Nunito"/>
                <a:sym typeface="Nunito"/>
              </a:defRPr>
            </a:lvl6pPr>
            <a:lvl7pPr marR="0" lvl="6" algn="ctr" rtl="0">
              <a:lnSpc>
                <a:spcPct val="100000"/>
              </a:lnSpc>
              <a:spcBef>
                <a:spcPts val="0"/>
              </a:spcBef>
              <a:spcAft>
                <a:spcPts val="0"/>
              </a:spcAft>
              <a:buClr>
                <a:schemeClr val="dk2"/>
              </a:buClr>
              <a:buSzPts val="8600"/>
              <a:buFont typeface="Nunito"/>
              <a:buNone/>
              <a:defRPr sz="8600" b="0" i="0" u="none" strike="noStrike" cap="none">
                <a:solidFill>
                  <a:schemeClr val="dk2"/>
                </a:solidFill>
                <a:latin typeface="Nunito"/>
                <a:ea typeface="Nunito"/>
                <a:cs typeface="Nunito"/>
                <a:sym typeface="Nunito"/>
              </a:defRPr>
            </a:lvl7pPr>
            <a:lvl8pPr marR="0" lvl="7" algn="ctr" rtl="0">
              <a:lnSpc>
                <a:spcPct val="100000"/>
              </a:lnSpc>
              <a:spcBef>
                <a:spcPts val="0"/>
              </a:spcBef>
              <a:spcAft>
                <a:spcPts val="0"/>
              </a:spcAft>
              <a:buClr>
                <a:schemeClr val="dk2"/>
              </a:buClr>
              <a:buSzPts val="8600"/>
              <a:buFont typeface="Nunito"/>
              <a:buNone/>
              <a:defRPr sz="8600" b="0" i="0" u="none" strike="noStrike" cap="none">
                <a:solidFill>
                  <a:schemeClr val="dk2"/>
                </a:solidFill>
                <a:latin typeface="Nunito"/>
                <a:ea typeface="Nunito"/>
                <a:cs typeface="Nunito"/>
                <a:sym typeface="Nunito"/>
              </a:defRPr>
            </a:lvl8pPr>
            <a:lvl9pPr marR="0" lvl="8" algn="ctr" rtl="0">
              <a:lnSpc>
                <a:spcPct val="100000"/>
              </a:lnSpc>
              <a:spcBef>
                <a:spcPts val="0"/>
              </a:spcBef>
              <a:spcAft>
                <a:spcPts val="0"/>
              </a:spcAft>
              <a:buClr>
                <a:schemeClr val="dk2"/>
              </a:buClr>
              <a:buSzPts val="8600"/>
              <a:buFont typeface="Nunito"/>
              <a:buNone/>
              <a:defRPr sz="8600" b="0" i="0" u="none" strike="noStrike" cap="none">
                <a:solidFill>
                  <a:schemeClr val="dk2"/>
                </a:solidFill>
                <a:latin typeface="Nunito"/>
                <a:ea typeface="Nunito"/>
                <a:cs typeface="Nunito"/>
                <a:sym typeface="Nunito"/>
              </a:defRPr>
            </a:lvl9pPr>
          </a:lstStyle>
          <a:p>
            <a:r>
              <a:t>xx%</a:t>
            </a:r>
          </a:p>
        </p:txBody>
      </p:sp>
      <p:sp>
        <p:nvSpPr>
          <p:cNvPr id="120" name="Google Shape;120;p11"/>
          <p:cNvSpPr txBox="1">
            <a:spLocks noGrp="1"/>
          </p:cNvSpPr>
          <p:nvPr>
            <p:ph type="body" idx="1"/>
          </p:nvPr>
        </p:nvSpPr>
        <p:spPr>
          <a:xfrm>
            <a:off x="1385850" y="2863850"/>
            <a:ext cx="6372300" cy="641100"/>
          </a:xfrm>
          <a:prstGeom prst="rect">
            <a:avLst/>
          </a:prstGeom>
          <a:noFill/>
          <a:ln>
            <a:noFill/>
          </a:ln>
        </p:spPr>
        <p:txBody>
          <a:bodyPr spcFirstLastPara="1" wrap="square" lIns="91425" tIns="91425" rIns="91425" bIns="91425" anchor="t" anchorCtr="0"/>
          <a:lstStyle>
            <a:lvl1pPr marL="457200" marR="0" lvl="0" indent="-311150" algn="ctr" rtl="0">
              <a:lnSpc>
                <a:spcPct val="115000"/>
              </a:lnSpc>
              <a:spcBef>
                <a:spcPts val="0"/>
              </a:spcBef>
              <a:spcAft>
                <a:spcPts val="0"/>
              </a:spcAft>
              <a:buClr>
                <a:schemeClr val="dk2"/>
              </a:buClr>
              <a:buSzPts val="1300"/>
              <a:buFont typeface="Calibri"/>
              <a:buChar char="●"/>
              <a:defRPr sz="1300" b="0" i="0" u="none" strike="noStrike" cap="none">
                <a:solidFill>
                  <a:schemeClr val="dk2"/>
                </a:solidFill>
                <a:latin typeface="Calibri"/>
                <a:ea typeface="Calibri"/>
                <a:cs typeface="Calibri"/>
                <a:sym typeface="Calibri"/>
              </a:defRPr>
            </a:lvl1pPr>
            <a:lvl2pPr marL="914400" marR="0" lvl="1" indent="-298450" algn="ctr" rtl="0">
              <a:lnSpc>
                <a:spcPct val="115000"/>
              </a:lnSpc>
              <a:spcBef>
                <a:spcPts val="1600"/>
              </a:spcBef>
              <a:spcAft>
                <a:spcPts val="0"/>
              </a:spcAft>
              <a:buClr>
                <a:schemeClr val="dk2"/>
              </a:buClr>
              <a:buSzPts val="1100"/>
              <a:buFont typeface="Calibri"/>
              <a:buChar char="○"/>
              <a:defRPr sz="1100" b="0" i="0" u="none" strike="noStrike" cap="none">
                <a:solidFill>
                  <a:schemeClr val="dk2"/>
                </a:solidFill>
                <a:latin typeface="Calibri"/>
                <a:ea typeface="Calibri"/>
                <a:cs typeface="Calibri"/>
                <a:sym typeface="Calibri"/>
              </a:defRPr>
            </a:lvl2pPr>
            <a:lvl3pPr marL="1371600" marR="0" lvl="2" indent="-298450" algn="ctr" rtl="0">
              <a:lnSpc>
                <a:spcPct val="115000"/>
              </a:lnSpc>
              <a:spcBef>
                <a:spcPts val="1600"/>
              </a:spcBef>
              <a:spcAft>
                <a:spcPts val="0"/>
              </a:spcAft>
              <a:buClr>
                <a:schemeClr val="dk2"/>
              </a:buClr>
              <a:buSzPts val="1100"/>
              <a:buFont typeface="Calibri"/>
              <a:buChar char="■"/>
              <a:defRPr sz="1100" b="0" i="0" u="none" strike="noStrike" cap="none">
                <a:solidFill>
                  <a:schemeClr val="dk2"/>
                </a:solidFill>
                <a:latin typeface="Calibri"/>
                <a:ea typeface="Calibri"/>
                <a:cs typeface="Calibri"/>
                <a:sym typeface="Calibri"/>
              </a:defRPr>
            </a:lvl3pPr>
            <a:lvl4pPr marL="1828800" marR="0" lvl="3" indent="-298450" algn="ctr" rtl="0">
              <a:lnSpc>
                <a:spcPct val="115000"/>
              </a:lnSpc>
              <a:spcBef>
                <a:spcPts val="1600"/>
              </a:spcBef>
              <a:spcAft>
                <a:spcPts val="0"/>
              </a:spcAft>
              <a:buClr>
                <a:schemeClr val="dk2"/>
              </a:buClr>
              <a:buSzPts val="1100"/>
              <a:buFont typeface="Calibri"/>
              <a:buChar char="●"/>
              <a:defRPr sz="1100" b="0" i="0" u="none" strike="noStrike" cap="none">
                <a:solidFill>
                  <a:schemeClr val="dk2"/>
                </a:solidFill>
                <a:latin typeface="Calibri"/>
                <a:ea typeface="Calibri"/>
                <a:cs typeface="Calibri"/>
                <a:sym typeface="Calibri"/>
              </a:defRPr>
            </a:lvl4pPr>
            <a:lvl5pPr marL="2286000" marR="0" lvl="4" indent="-298450" algn="ctr" rtl="0">
              <a:lnSpc>
                <a:spcPct val="115000"/>
              </a:lnSpc>
              <a:spcBef>
                <a:spcPts val="1600"/>
              </a:spcBef>
              <a:spcAft>
                <a:spcPts val="0"/>
              </a:spcAft>
              <a:buClr>
                <a:schemeClr val="dk2"/>
              </a:buClr>
              <a:buSzPts val="1100"/>
              <a:buFont typeface="Calibri"/>
              <a:buChar char="○"/>
              <a:defRPr sz="1100" b="0" i="0" u="none" strike="noStrike" cap="none">
                <a:solidFill>
                  <a:schemeClr val="dk2"/>
                </a:solidFill>
                <a:latin typeface="Calibri"/>
                <a:ea typeface="Calibri"/>
                <a:cs typeface="Calibri"/>
                <a:sym typeface="Calibri"/>
              </a:defRPr>
            </a:lvl5pPr>
            <a:lvl6pPr marL="2743200" marR="0" lvl="5" indent="-298450" algn="ctr" rtl="0">
              <a:lnSpc>
                <a:spcPct val="115000"/>
              </a:lnSpc>
              <a:spcBef>
                <a:spcPts val="1600"/>
              </a:spcBef>
              <a:spcAft>
                <a:spcPts val="0"/>
              </a:spcAft>
              <a:buClr>
                <a:schemeClr val="dk2"/>
              </a:buClr>
              <a:buSzPts val="1100"/>
              <a:buFont typeface="Calibri"/>
              <a:buChar char="■"/>
              <a:defRPr sz="1100" b="0" i="0" u="none" strike="noStrike" cap="none">
                <a:solidFill>
                  <a:schemeClr val="dk2"/>
                </a:solidFill>
                <a:latin typeface="Calibri"/>
                <a:ea typeface="Calibri"/>
                <a:cs typeface="Calibri"/>
                <a:sym typeface="Calibri"/>
              </a:defRPr>
            </a:lvl6pPr>
            <a:lvl7pPr marL="3200400" marR="0" lvl="6" indent="-298450" algn="ctr" rtl="0">
              <a:lnSpc>
                <a:spcPct val="115000"/>
              </a:lnSpc>
              <a:spcBef>
                <a:spcPts val="1600"/>
              </a:spcBef>
              <a:spcAft>
                <a:spcPts val="0"/>
              </a:spcAft>
              <a:buClr>
                <a:schemeClr val="dk2"/>
              </a:buClr>
              <a:buSzPts val="1100"/>
              <a:buFont typeface="Calibri"/>
              <a:buChar char="●"/>
              <a:defRPr sz="1100" b="0" i="0" u="none" strike="noStrike" cap="none">
                <a:solidFill>
                  <a:schemeClr val="dk2"/>
                </a:solidFill>
                <a:latin typeface="Calibri"/>
                <a:ea typeface="Calibri"/>
                <a:cs typeface="Calibri"/>
                <a:sym typeface="Calibri"/>
              </a:defRPr>
            </a:lvl7pPr>
            <a:lvl8pPr marL="3657600" marR="0" lvl="7" indent="-298450" algn="ctr" rtl="0">
              <a:lnSpc>
                <a:spcPct val="115000"/>
              </a:lnSpc>
              <a:spcBef>
                <a:spcPts val="1600"/>
              </a:spcBef>
              <a:spcAft>
                <a:spcPts val="0"/>
              </a:spcAft>
              <a:buClr>
                <a:schemeClr val="dk2"/>
              </a:buClr>
              <a:buSzPts val="1100"/>
              <a:buFont typeface="Calibri"/>
              <a:buChar char="○"/>
              <a:defRPr sz="1100" b="0" i="0" u="none" strike="noStrike" cap="none">
                <a:solidFill>
                  <a:schemeClr val="dk2"/>
                </a:solidFill>
                <a:latin typeface="Calibri"/>
                <a:ea typeface="Calibri"/>
                <a:cs typeface="Calibri"/>
                <a:sym typeface="Calibri"/>
              </a:defRPr>
            </a:lvl8pPr>
            <a:lvl9pPr marL="4114800" marR="0" lvl="8" indent="-298450" algn="ctr" rtl="0">
              <a:lnSpc>
                <a:spcPct val="115000"/>
              </a:lnSpc>
              <a:spcBef>
                <a:spcPts val="1600"/>
              </a:spcBef>
              <a:spcAft>
                <a:spcPts val="1600"/>
              </a:spcAft>
              <a:buClr>
                <a:schemeClr val="dk2"/>
              </a:buClr>
              <a:buSzPts val="1100"/>
              <a:buFont typeface="Calibri"/>
              <a:buChar char="■"/>
              <a:defRPr sz="1100" b="0" i="0" u="none" strike="noStrike" cap="none">
                <a:solidFill>
                  <a:schemeClr val="dk2"/>
                </a:solidFill>
                <a:latin typeface="Calibri"/>
                <a:ea typeface="Calibri"/>
                <a:cs typeface="Calibri"/>
                <a:sym typeface="Calibri"/>
              </a:defRPr>
            </a:lvl9pPr>
          </a:lstStyle>
          <a:p>
            <a:endParaRPr/>
          </a:p>
        </p:txBody>
      </p:sp>
      <p:sp>
        <p:nvSpPr>
          <p:cNvPr id="121" name="Google Shape;121;p11"/>
          <p:cNvSpPr txBox="1">
            <a:spLocks noGrp="1"/>
          </p:cNvSpPr>
          <p:nvPr>
            <p:ph type="sldNum" idx="12"/>
          </p:nvPr>
        </p:nvSpPr>
        <p:spPr>
          <a:xfrm>
            <a:off x="8390734" y="4543668"/>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9pPr>
          </a:lstStyle>
          <a:p>
            <a:fld id="{00000000-1234-1234-1234-123412341234}" type="slidenum">
              <a:rPr lang="ru">
                <a:solidFill>
                  <a:srgbClr val="233A44"/>
                </a:solidFill>
              </a:rPr>
              <a:pPr/>
              <a:t>‹#›</a:t>
            </a:fld>
            <a:endParaRPr>
              <a:solidFill>
                <a:srgbClr val="233A44"/>
              </a:solidFill>
            </a:endParaRPr>
          </a:p>
        </p:txBody>
      </p:sp>
    </p:spTree>
    <p:extLst>
      <p:ext uri="{BB962C8B-B14F-4D97-AF65-F5344CB8AC3E}">
        <p14:creationId xmlns:p14="http://schemas.microsoft.com/office/powerpoint/2010/main" val="183577473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22"/>
        <p:cNvGrpSpPr/>
        <p:nvPr/>
      </p:nvGrpSpPr>
      <p:grpSpPr>
        <a:xfrm>
          <a:off x="0" y="0"/>
          <a:ext cx="0" cy="0"/>
          <a:chOff x="0" y="0"/>
          <a:chExt cx="0" cy="0"/>
        </a:xfrm>
      </p:grpSpPr>
      <p:sp>
        <p:nvSpPr>
          <p:cNvPr id="123" name="Google Shape;123;p12"/>
          <p:cNvSpPr txBox="1">
            <a:spLocks noGrp="1"/>
          </p:cNvSpPr>
          <p:nvPr>
            <p:ph type="sldNum" idx="12"/>
          </p:nvPr>
        </p:nvSpPr>
        <p:spPr>
          <a:xfrm>
            <a:off x="8390734" y="4543668"/>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9pPr>
          </a:lstStyle>
          <a:p>
            <a:fld id="{00000000-1234-1234-1234-123412341234}" type="slidenum">
              <a:rPr lang="ru">
                <a:solidFill>
                  <a:srgbClr val="233A44"/>
                </a:solidFill>
              </a:rPr>
              <a:pPr/>
              <a:t>‹#›</a:t>
            </a:fld>
            <a:endParaRPr>
              <a:solidFill>
                <a:srgbClr val="233A44"/>
              </a:solidFill>
            </a:endParaRPr>
          </a:p>
        </p:txBody>
      </p:sp>
    </p:spTree>
    <p:extLst>
      <p:ext uri="{BB962C8B-B14F-4D97-AF65-F5344CB8AC3E}">
        <p14:creationId xmlns:p14="http://schemas.microsoft.com/office/powerpoint/2010/main" val="189658159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slide" type="title">
  <p:cSld name="Title slide">
    <p:bg>
      <p:bgPr>
        <a:solidFill>
          <a:schemeClr val="accent6"/>
        </a:solidFill>
        <a:effectLst/>
      </p:bgPr>
    </p:bg>
    <p:spTree>
      <p:nvGrpSpPr>
        <p:cNvPr id="1" name="Shape 9"/>
        <p:cNvGrpSpPr/>
        <p:nvPr/>
      </p:nvGrpSpPr>
      <p:grpSpPr>
        <a:xfrm>
          <a:off x="0" y="0"/>
          <a:ext cx="0" cy="0"/>
          <a:chOff x="0" y="0"/>
          <a:chExt cx="0" cy="0"/>
        </a:xfrm>
      </p:grpSpPr>
      <p:sp>
        <p:nvSpPr>
          <p:cNvPr id="10" name="Google Shape;10;p2"/>
          <p:cNvSpPr/>
          <p:nvPr/>
        </p:nvSpPr>
        <p:spPr>
          <a:xfrm>
            <a:off x="31" y="2824500"/>
            <a:ext cx="7370400" cy="2319000"/>
          </a:xfrm>
          <a:prstGeom prst="rtTriangle">
            <a:avLst/>
          </a:prstGeom>
          <a:solidFill>
            <a:schemeClr val="accent1"/>
          </a:solidFill>
          <a:ln>
            <a:noFill/>
          </a:ln>
        </p:spPr>
        <p:txBody>
          <a:bodyPr spcFirstLastPara="1" wrap="square" lIns="91425" tIns="91425" rIns="91425" bIns="91425" anchor="ctr" anchorCtr="0">
            <a:noAutofit/>
          </a:bodyPr>
          <a:lstStyle/>
          <a:p>
            <a:endParaRPr/>
          </a:p>
        </p:txBody>
      </p:sp>
      <p:sp>
        <p:nvSpPr>
          <p:cNvPr id="11" name="Google Shape;11;p2"/>
          <p:cNvSpPr/>
          <p:nvPr/>
        </p:nvSpPr>
        <p:spPr>
          <a:xfrm flipH="1">
            <a:off x="3582600" y="1550700"/>
            <a:ext cx="5561400" cy="3592800"/>
          </a:xfrm>
          <a:prstGeom prst="rtTriangle">
            <a:avLst/>
          </a:prstGeom>
          <a:solidFill>
            <a:schemeClr val="accent3"/>
          </a:solidFill>
          <a:ln>
            <a:noFill/>
          </a:ln>
        </p:spPr>
        <p:txBody>
          <a:bodyPr spcFirstLastPara="1" wrap="square" lIns="91425" tIns="91425" rIns="91425" bIns="91425" anchor="ctr" anchorCtr="0">
            <a:noAutofit/>
          </a:bodyPr>
          <a:lstStyle/>
          <a:p>
            <a:endParaRPr/>
          </a:p>
        </p:txBody>
      </p:sp>
      <p:sp>
        <p:nvSpPr>
          <p:cNvPr id="12" name="Google Shape;12;p2"/>
          <p:cNvSpPr/>
          <p:nvPr/>
        </p:nvSpPr>
        <p:spPr>
          <a:xfrm rot="10800000">
            <a:off x="5058905" y="0"/>
            <a:ext cx="4085100" cy="2052600"/>
          </a:xfrm>
          <a:prstGeom prst="rtTriangle">
            <a:avLst/>
          </a:prstGeom>
          <a:solidFill>
            <a:schemeClr val="dk2"/>
          </a:solidFill>
          <a:ln>
            <a:noFill/>
          </a:ln>
        </p:spPr>
        <p:txBody>
          <a:bodyPr spcFirstLastPara="1" wrap="square" lIns="91425" tIns="91425" rIns="91425" bIns="91425" anchor="ctr" anchorCtr="0">
            <a:noAutofit/>
          </a:bodyPr>
          <a:lstStyle/>
          <a:p>
            <a:endParaRPr/>
          </a:p>
        </p:txBody>
      </p:sp>
      <p:sp>
        <p:nvSpPr>
          <p:cNvPr id="13" name="Google Shape;13;p2"/>
          <p:cNvSpPr/>
          <p:nvPr/>
        </p:nvSpPr>
        <p:spPr>
          <a:xfrm>
            <a:off x="20327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endParaRPr/>
          </a:p>
        </p:txBody>
      </p:sp>
      <p:grpSp>
        <p:nvGrpSpPr>
          <p:cNvPr id="14" name="Google Shape;14;p2"/>
          <p:cNvGrpSpPr/>
          <p:nvPr/>
        </p:nvGrpSpPr>
        <p:grpSpPr>
          <a:xfrm>
            <a:off x="255200" y="592"/>
            <a:ext cx="2250363" cy="1044300"/>
            <a:chOff x="255200" y="592"/>
            <a:chExt cx="2250363" cy="1044300"/>
          </a:xfrm>
        </p:grpSpPr>
        <p:sp>
          <p:nvSpPr>
            <p:cNvPr id="15" name="Google Shape;15;p2"/>
            <p:cNvSpPr/>
            <p:nvPr/>
          </p:nvSpPr>
          <p:spPr>
            <a:xfrm>
              <a:off x="764063" y="592"/>
              <a:ext cx="1741500" cy="10443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endParaRPr/>
            </a:p>
          </p:txBody>
        </p:sp>
        <p:sp>
          <p:nvSpPr>
            <p:cNvPr id="16" name="Google Shape;16;p2"/>
            <p:cNvSpPr/>
            <p:nvPr/>
          </p:nvSpPr>
          <p:spPr>
            <a:xfrm>
              <a:off x="509632" y="592"/>
              <a:ext cx="1741500" cy="10443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endParaRPr/>
            </a:p>
          </p:txBody>
        </p:sp>
        <p:sp>
          <p:nvSpPr>
            <p:cNvPr id="17" name="Google Shape;17;p2"/>
            <p:cNvSpPr/>
            <p:nvPr/>
          </p:nvSpPr>
          <p:spPr>
            <a:xfrm>
              <a:off x="255200" y="592"/>
              <a:ext cx="1741500" cy="10443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endParaRPr/>
            </a:p>
          </p:txBody>
        </p:sp>
      </p:grpSp>
      <p:grpSp>
        <p:nvGrpSpPr>
          <p:cNvPr id="18" name="Google Shape;18;p2"/>
          <p:cNvGrpSpPr/>
          <p:nvPr/>
        </p:nvGrpSpPr>
        <p:grpSpPr>
          <a:xfrm>
            <a:off x="905395" y="592"/>
            <a:ext cx="2250363" cy="1044300"/>
            <a:chOff x="905395" y="592"/>
            <a:chExt cx="2250363" cy="1044300"/>
          </a:xfrm>
        </p:grpSpPr>
        <p:sp>
          <p:nvSpPr>
            <p:cNvPr id="19" name="Google Shape;19;p2"/>
            <p:cNvSpPr/>
            <p:nvPr/>
          </p:nvSpPr>
          <p:spPr>
            <a:xfrm>
              <a:off x="1414258" y="592"/>
              <a:ext cx="1741500" cy="1044300"/>
            </a:xfrm>
            <a:prstGeom prst="parallelogram">
              <a:avLst>
                <a:gd name="adj" fmla="val 153193"/>
              </a:avLst>
            </a:prstGeom>
            <a:solidFill>
              <a:schemeClr val="accent6"/>
            </a:solidFill>
            <a:ln>
              <a:noFill/>
            </a:ln>
          </p:spPr>
          <p:txBody>
            <a:bodyPr spcFirstLastPara="1" wrap="square" lIns="91425" tIns="91425" rIns="91425" bIns="91425" anchor="ctr" anchorCtr="0">
              <a:noAutofit/>
            </a:bodyPr>
            <a:lstStyle/>
            <a:p>
              <a:endParaRPr/>
            </a:p>
          </p:txBody>
        </p:sp>
        <p:sp>
          <p:nvSpPr>
            <p:cNvPr id="20" name="Google Shape;20;p2"/>
            <p:cNvSpPr/>
            <p:nvPr/>
          </p:nvSpPr>
          <p:spPr>
            <a:xfrm>
              <a:off x="1159826" y="592"/>
              <a:ext cx="1741500" cy="1044300"/>
            </a:xfrm>
            <a:prstGeom prst="parallelogram">
              <a:avLst>
                <a:gd name="adj" fmla="val 153193"/>
              </a:avLst>
            </a:prstGeom>
            <a:solidFill>
              <a:schemeClr val="accent6"/>
            </a:solidFill>
            <a:ln>
              <a:noFill/>
            </a:ln>
          </p:spPr>
          <p:txBody>
            <a:bodyPr spcFirstLastPara="1" wrap="square" lIns="91425" tIns="91425" rIns="91425" bIns="91425" anchor="ctr" anchorCtr="0">
              <a:noAutofit/>
            </a:bodyPr>
            <a:lstStyle/>
            <a:p>
              <a:endParaRPr/>
            </a:p>
          </p:txBody>
        </p:sp>
        <p:sp>
          <p:nvSpPr>
            <p:cNvPr id="21" name="Google Shape;21;p2"/>
            <p:cNvSpPr/>
            <p:nvPr/>
          </p:nvSpPr>
          <p:spPr>
            <a:xfrm>
              <a:off x="905395" y="592"/>
              <a:ext cx="1741500" cy="1044300"/>
            </a:xfrm>
            <a:prstGeom prst="parallelogram">
              <a:avLst>
                <a:gd name="adj" fmla="val 153193"/>
              </a:avLst>
            </a:prstGeom>
            <a:solidFill>
              <a:schemeClr val="accent6"/>
            </a:solidFill>
            <a:ln>
              <a:noFill/>
            </a:ln>
          </p:spPr>
          <p:txBody>
            <a:bodyPr spcFirstLastPara="1" wrap="square" lIns="91425" tIns="91425" rIns="91425" bIns="91425" anchor="ctr" anchorCtr="0">
              <a:noAutofit/>
            </a:bodyPr>
            <a:lstStyle/>
            <a:p>
              <a:endParaRPr/>
            </a:p>
          </p:txBody>
        </p:sp>
      </p:grpSp>
      <p:grpSp>
        <p:nvGrpSpPr>
          <p:cNvPr id="22" name="Google Shape;22;p2"/>
          <p:cNvGrpSpPr/>
          <p:nvPr/>
        </p:nvGrpSpPr>
        <p:grpSpPr>
          <a:xfrm>
            <a:off x="7057468" y="5088"/>
            <a:ext cx="1851282" cy="752108"/>
            <a:chOff x="6917201" y="0"/>
            <a:chExt cx="2227777" cy="863400"/>
          </a:xfrm>
        </p:grpSpPr>
        <p:sp>
          <p:nvSpPr>
            <p:cNvPr id="23" name="Google Shape;23;p2"/>
            <p:cNvSpPr/>
            <p:nvPr/>
          </p:nvSpPr>
          <p:spPr>
            <a:xfrm>
              <a:off x="7641677"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endParaRPr/>
            </a:p>
          </p:txBody>
        </p:sp>
        <p:sp>
          <p:nvSpPr>
            <p:cNvPr id="24" name="Google Shape;24;p2"/>
            <p:cNvSpPr/>
            <p:nvPr/>
          </p:nvSpPr>
          <p:spPr>
            <a:xfrm>
              <a:off x="7279439"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endParaRPr/>
            </a:p>
          </p:txBody>
        </p:sp>
        <p:sp>
          <p:nvSpPr>
            <p:cNvPr id="25" name="Google Shape;25;p2"/>
            <p:cNvSpPr/>
            <p:nvPr/>
          </p:nvSpPr>
          <p:spPr>
            <a:xfrm>
              <a:off x="6917201"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endParaRPr/>
            </a:p>
          </p:txBody>
        </p:sp>
      </p:grpSp>
      <p:grpSp>
        <p:nvGrpSpPr>
          <p:cNvPr id="26" name="Google Shape;26;p2"/>
          <p:cNvGrpSpPr/>
          <p:nvPr/>
        </p:nvGrpSpPr>
        <p:grpSpPr>
          <a:xfrm>
            <a:off x="6553032" y="4217852"/>
            <a:ext cx="2389068" cy="925737"/>
            <a:chOff x="6917201" y="0"/>
            <a:chExt cx="2227777" cy="863400"/>
          </a:xfrm>
        </p:grpSpPr>
        <p:sp>
          <p:nvSpPr>
            <p:cNvPr id="27" name="Google Shape;27;p2"/>
            <p:cNvSpPr/>
            <p:nvPr/>
          </p:nvSpPr>
          <p:spPr>
            <a:xfrm>
              <a:off x="7641677" y="0"/>
              <a:ext cx="1503300" cy="863400"/>
            </a:xfrm>
            <a:prstGeom prst="parallelogram">
              <a:avLst>
                <a:gd name="adj" fmla="val 158024"/>
              </a:avLst>
            </a:prstGeom>
            <a:solidFill>
              <a:schemeClr val="dk1"/>
            </a:solidFill>
            <a:ln>
              <a:noFill/>
            </a:ln>
          </p:spPr>
          <p:txBody>
            <a:bodyPr spcFirstLastPara="1" wrap="square" lIns="91425" tIns="91425" rIns="91425" bIns="91425" anchor="ctr" anchorCtr="0">
              <a:noAutofit/>
            </a:bodyPr>
            <a:lstStyle/>
            <a:p>
              <a:endParaRPr/>
            </a:p>
          </p:txBody>
        </p:sp>
        <p:sp>
          <p:nvSpPr>
            <p:cNvPr id="28" name="Google Shape;28;p2"/>
            <p:cNvSpPr/>
            <p:nvPr/>
          </p:nvSpPr>
          <p:spPr>
            <a:xfrm>
              <a:off x="7279439" y="0"/>
              <a:ext cx="1503300" cy="863400"/>
            </a:xfrm>
            <a:prstGeom prst="parallelogram">
              <a:avLst>
                <a:gd name="adj" fmla="val 158024"/>
              </a:avLst>
            </a:prstGeom>
            <a:solidFill>
              <a:schemeClr val="dk1"/>
            </a:solidFill>
            <a:ln>
              <a:noFill/>
            </a:ln>
          </p:spPr>
          <p:txBody>
            <a:bodyPr spcFirstLastPara="1" wrap="square" lIns="91425" tIns="91425" rIns="91425" bIns="91425" anchor="ctr" anchorCtr="0">
              <a:noAutofit/>
            </a:bodyPr>
            <a:lstStyle/>
            <a:p>
              <a:endParaRPr/>
            </a:p>
          </p:txBody>
        </p:sp>
        <p:sp>
          <p:nvSpPr>
            <p:cNvPr id="29" name="Google Shape;29;p2"/>
            <p:cNvSpPr/>
            <p:nvPr/>
          </p:nvSpPr>
          <p:spPr>
            <a:xfrm>
              <a:off x="6917201" y="0"/>
              <a:ext cx="1503300" cy="863400"/>
            </a:xfrm>
            <a:prstGeom prst="parallelogram">
              <a:avLst>
                <a:gd name="adj" fmla="val 158024"/>
              </a:avLst>
            </a:prstGeom>
            <a:solidFill>
              <a:schemeClr val="dk1"/>
            </a:solidFill>
            <a:ln>
              <a:noFill/>
            </a:ln>
          </p:spPr>
          <p:txBody>
            <a:bodyPr spcFirstLastPara="1" wrap="square" lIns="91425" tIns="91425" rIns="91425" bIns="91425" anchor="ctr" anchorCtr="0">
              <a:noAutofit/>
            </a:bodyPr>
            <a:lstStyle/>
            <a:p>
              <a:endParaRPr/>
            </a:p>
          </p:txBody>
        </p:sp>
      </p:grpSp>
      <p:grpSp>
        <p:nvGrpSpPr>
          <p:cNvPr id="30" name="Google Shape;30;p2"/>
          <p:cNvGrpSpPr/>
          <p:nvPr/>
        </p:nvGrpSpPr>
        <p:grpSpPr>
          <a:xfrm>
            <a:off x="199149" y="4055652"/>
            <a:ext cx="2795414" cy="1083308"/>
            <a:chOff x="6917201" y="0"/>
            <a:chExt cx="2227777" cy="863400"/>
          </a:xfrm>
        </p:grpSpPr>
        <p:sp>
          <p:nvSpPr>
            <p:cNvPr id="31" name="Google Shape;31;p2"/>
            <p:cNvSpPr/>
            <p:nvPr/>
          </p:nvSpPr>
          <p:spPr>
            <a:xfrm>
              <a:off x="7641677"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endParaRPr/>
            </a:p>
          </p:txBody>
        </p:sp>
        <p:sp>
          <p:nvSpPr>
            <p:cNvPr id="32" name="Google Shape;32;p2"/>
            <p:cNvSpPr/>
            <p:nvPr/>
          </p:nvSpPr>
          <p:spPr>
            <a:xfrm>
              <a:off x="7279439"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endParaRPr/>
            </a:p>
          </p:txBody>
        </p:sp>
        <p:sp>
          <p:nvSpPr>
            <p:cNvPr id="33" name="Google Shape;33;p2"/>
            <p:cNvSpPr/>
            <p:nvPr/>
          </p:nvSpPr>
          <p:spPr>
            <a:xfrm>
              <a:off x="6917201"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endParaRPr/>
            </a:p>
          </p:txBody>
        </p:sp>
      </p:grpSp>
      <p:sp>
        <p:nvSpPr>
          <p:cNvPr id="34" name="Google Shape;34;p2"/>
          <p:cNvSpPr txBox="1">
            <a:spLocks noGrp="1"/>
          </p:cNvSpPr>
          <p:nvPr>
            <p:ph type="ctrTitle"/>
          </p:nvPr>
        </p:nvSpPr>
        <p:spPr>
          <a:xfrm>
            <a:off x="1858703" y="1822833"/>
            <a:ext cx="5361300" cy="1448100"/>
          </a:xfrm>
          <a:prstGeom prst="rect">
            <a:avLst/>
          </a:prstGeom>
        </p:spPr>
        <p:txBody>
          <a:bodyPr spcFirstLastPara="1" wrap="square" lIns="91425" tIns="91425" rIns="91425" bIns="91425" anchor="ctr" anchorCtr="0"/>
          <a:lstStyle>
            <a:lvl1pPr lvl="0" algn="ctr">
              <a:spcBef>
                <a:spcPts val="0"/>
              </a:spcBef>
              <a:spcAft>
                <a:spcPts val="0"/>
              </a:spcAft>
              <a:buSzPts val="3800"/>
              <a:buNone/>
              <a:defRPr sz="3800"/>
            </a:lvl1pPr>
            <a:lvl2pPr lvl="1" algn="ctr">
              <a:spcBef>
                <a:spcPts val="0"/>
              </a:spcBef>
              <a:spcAft>
                <a:spcPts val="0"/>
              </a:spcAft>
              <a:buSzPts val="3800"/>
              <a:buNone/>
              <a:defRPr sz="3800"/>
            </a:lvl2pPr>
            <a:lvl3pPr lvl="2" algn="ctr">
              <a:spcBef>
                <a:spcPts val="0"/>
              </a:spcBef>
              <a:spcAft>
                <a:spcPts val="0"/>
              </a:spcAft>
              <a:buSzPts val="3800"/>
              <a:buNone/>
              <a:defRPr sz="3800"/>
            </a:lvl3pPr>
            <a:lvl4pPr lvl="3" algn="ctr">
              <a:spcBef>
                <a:spcPts val="0"/>
              </a:spcBef>
              <a:spcAft>
                <a:spcPts val="0"/>
              </a:spcAft>
              <a:buSzPts val="3800"/>
              <a:buNone/>
              <a:defRPr sz="3800"/>
            </a:lvl4pPr>
            <a:lvl5pPr lvl="4" algn="ctr">
              <a:spcBef>
                <a:spcPts val="0"/>
              </a:spcBef>
              <a:spcAft>
                <a:spcPts val="0"/>
              </a:spcAft>
              <a:buSzPts val="3800"/>
              <a:buNone/>
              <a:defRPr sz="3800"/>
            </a:lvl5pPr>
            <a:lvl6pPr lvl="5" algn="ctr">
              <a:spcBef>
                <a:spcPts val="0"/>
              </a:spcBef>
              <a:spcAft>
                <a:spcPts val="0"/>
              </a:spcAft>
              <a:buSzPts val="3800"/>
              <a:buNone/>
              <a:defRPr sz="3800"/>
            </a:lvl6pPr>
            <a:lvl7pPr lvl="6" algn="ctr">
              <a:spcBef>
                <a:spcPts val="0"/>
              </a:spcBef>
              <a:spcAft>
                <a:spcPts val="0"/>
              </a:spcAft>
              <a:buSzPts val="3800"/>
              <a:buNone/>
              <a:defRPr sz="3800"/>
            </a:lvl7pPr>
            <a:lvl8pPr lvl="7" algn="ctr">
              <a:spcBef>
                <a:spcPts val="0"/>
              </a:spcBef>
              <a:spcAft>
                <a:spcPts val="0"/>
              </a:spcAft>
              <a:buSzPts val="3800"/>
              <a:buNone/>
              <a:defRPr sz="3800"/>
            </a:lvl8pPr>
            <a:lvl9pPr lvl="8" algn="ctr">
              <a:spcBef>
                <a:spcPts val="0"/>
              </a:spcBef>
              <a:spcAft>
                <a:spcPts val="0"/>
              </a:spcAft>
              <a:buSzPts val="3800"/>
              <a:buNone/>
              <a:defRPr sz="3800"/>
            </a:lvl9pPr>
          </a:lstStyle>
          <a:p>
            <a:endParaRPr/>
          </a:p>
        </p:txBody>
      </p:sp>
      <p:sp>
        <p:nvSpPr>
          <p:cNvPr id="35" name="Google Shape;35;p2"/>
          <p:cNvSpPr txBox="1">
            <a:spLocks noGrp="1"/>
          </p:cNvSpPr>
          <p:nvPr>
            <p:ph type="subTitle" idx="1"/>
          </p:nvPr>
        </p:nvSpPr>
        <p:spPr>
          <a:xfrm>
            <a:off x="1858700" y="3413158"/>
            <a:ext cx="5361300" cy="5226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Clr>
                <a:schemeClr val="lt1"/>
              </a:buClr>
              <a:buSzPts val="1600"/>
              <a:buNone/>
              <a:defRPr sz="1600">
                <a:solidFill>
                  <a:schemeClr val="lt1"/>
                </a:solidFill>
              </a:defRPr>
            </a:lvl1pPr>
            <a:lvl2pPr lvl="1" algn="ctr">
              <a:lnSpc>
                <a:spcPct val="100000"/>
              </a:lnSpc>
              <a:spcBef>
                <a:spcPts val="0"/>
              </a:spcBef>
              <a:spcAft>
                <a:spcPts val="0"/>
              </a:spcAft>
              <a:buClr>
                <a:schemeClr val="lt1"/>
              </a:buClr>
              <a:buSzPts val="1600"/>
              <a:buNone/>
              <a:defRPr sz="1600">
                <a:solidFill>
                  <a:schemeClr val="lt1"/>
                </a:solidFill>
              </a:defRPr>
            </a:lvl2pPr>
            <a:lvl3pPr lvl="2" algn="ctr">
              <a:lnSpc>
                <a:spcPct val="100000"/>
              </a:lnSpc>
              <a:spcBef>
                <a:spcPts val="0"/>
              </a:spcBef>
              <a:spcAft>
                <a:spcPts val="0"/>
              </a:spcAft>
              <a:buClr>
                <a:schemeClr val="lt1"/>
              </a:buClr>
              <a:buSzPts val="1600"/>
              <a:buNone/>
              <a:defRPr sz="1600">
                <a:solidFill>
                  <a:schemeClr val="lt1"/>
                </a:solidFill>
              </a:defRPr>
            </a:lvl3pPr>
            <a:lvl4pPr lvl="3" algn="ctr">
              <a:lnSpc>
                <a:spcPct val="100000"/>
              </a:lnSpc>
              <a:spcBef>
                <a:spcPts val="0"/>
              </a:spcBef>
              <a:spcAft>
                <a:spcPts val="0"/>
              </a:spcAft>
              <a:buClr>
                <a:schemeClr val="lt1"/>
              </a:buClr>
              <a:buSzPts val="1600"/>
              <a:buNone/>
              <a:defRPr sz="1600">
                <a:solidFill>
                  <a:schemeClr val="lt1"/>
                </a:solidFill>
              </a:defRPr>
            </a:lvl4pPr>
            <a:lvl5pPr lvl="4" algn="ctr">
              <a:lnSpc>
                <a:spcPct val="100000"/>
              </a:lnSpc>
              <a:spcBef>
                <a:spcPts val="0"/>
              </a:spcBef>
              <a:spcAft>
                <a:spcPts val="0"/>
              </a:spcAft>
              <a:buClr>
                <a:schemeClr val="lt1"/>
              </a:buClr>
              <a:buSzPts val="1600"/>
              <a:buNone/>
              <a:defRPr sz="1600">
                <a:solidFill>
                  <a:schemeClr val="lt1"/>
                </a:solidFill>
              </a:defRPr>
            </a:lvl5pPr>
            <a:lvl6pPr lvl="5" algn="ctr">
              <a:lnSpc>
                <a:spcPct val="100000"/>
              </a:lnSpc>
              <a:spcBef>
                <a:spcPts val="0"/>
              </a:spcBef>
              <a:spcAft>
                <a:spcPts val="0"/>
              </a:spcAft>
              <a:buClr>
                <a:schemeClr val="lt1"/>
              </a:buClr>
              <a:buSzPts val="1600"/>
              <a:buNone/>
              <a:defRPr sz="1600">
                <a:solidFill>
                  <a:schemeClr val="lt1"/>
                </a:solidFill>
              </a:defRPr>
            </a:lvl6pPr>
            <a:lvl7pPr lvl="6" algn="ctr">
              <a:lnSpc>
                <a:spcPct val="100000"/>
              </a:lnSpc>
              <a:spcBef>
                <a:spcPts val="0"/>
              </a:spcBef>
              <a:spcAft>
                <a:spcPts val="0"/>
              </a:spcAft>
              <a:buClr>
                <a:schemeClr val="lt1"/>
              </a:buClr>
              <a:buSzPts val="1600"/>
              <a:buNone/>
              <a:defRPr sz="1600">
                <a:solidFill>
                  <a:schemeClr val="lt1"/>
                </a:solidFill>
              </a:defRPr>
            </a:lvl7pPr>
            <a:lvl8pPr lvl="7" algn="ctr">
              <a:lnSpc>
                <a:spcPct val="100000"/>
              </a:lnSpc>
              <a:spcBef>
                <a:spcPts val="0"/>
              </a:spcBef>
              <a:spcAft>
                <a:spcPts val="0"/>
              </a:spcAft>
              <a:buClr>
                <a:schemeClr val="lt1"/>
              </a:buClr>
              <a:buSzPts val="1600"/>
              <a:buNone/>
              <a:defRPr sz="1600">
                <a:solidFill>
                  <a:schemeClr val="lt1"/>
                </a:solidFill>
              </a:defRPr>
            </a:lvl8pPr>
            <a:lvl9pPr lvl="8" algn="ctr">
              <a:lnSpc>
                <a:spcPct val="100000"/>
              </a:lnSpc>
              <a:spcBef>
                <a:spcPts val="0"/>
              </a:spcBef>
              <a:spcAft>
                <a:spcPts val="0"/>
              </a:spcAft>
              <a:buClr>
                <a:schemeClr val="lt1"/>
              </a:buClr>
              <a:buSzPts val="1600"/>
              <a:buNone/>
              <a:defRPr sz="1600">
                <a:solidFill>
                  <a:schemeClr val="lt1"/>
                </a:solidFill>
              </a:defRPr>
            </a:lvl9pPr>
          </a:lstStyle>
          <a:p>
            <a:endParaRPr/>
          </a:p>
        </p:txBody>
      </p:sp>
      <p:sp>
        <p:nvSpPr>
          <p:cNvPr id="36" name="Google Shape;36;p2"/>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ru">
                <a:solidFill>
                  <a:srgbClr val="233A44"/>
                </a:solidFill>
              </a:rPr>
              <a:pPr/>
              <a:t>‹#›</a:t>
            </a:fld>
            <a:endParaRPr>
              <a:solidFill>
                <a:srgbClr val="233A44"/>
              </a:solidFill>
            </a:endParaRPr>
          </a:p>
        </p:txBody>
      </p:sp>
    </p:spTree>
    <p:extLst>
      <p:ext uri="{BB962C8B-B14F-4D97-AF65-F5344CB8AC3E}">
        <p14:creationId xmlns:p14="http://schemas.microsoft.com/office/powerpoint/2010/main" val="373820247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bg>
      <p:bgPr>
        <a:solidFill>
          <a:schemeClr val="accent3"/>
        </a:solidFill>
        <a:effectLst/>
      </p:bgPr>
    </p:bg>
    <p:spTree>
      <p:nvGrpSpPr>
        <p:cNvPr id="1" name="Shape 37"/>
        <p:cNvGrpSpPr/>
        <p:nvPr/>
      </p:nvGrpSpPr>
      <p:grpSpPr>
        <a:xfrm>
          <a:off x="0" y="0"/>
          <a:ext cx="0" cy="0"/>
          <a:chOff x="0" y="0"/>
          <a:chExt cx="0" cy="0"/>
        </a:xfrm>
      </p:grpSpPr>
      <p:sp>
        <p:nvSpPr>
          <p:cNvPr id="38" name="Google Shape;38;p3"/>
          <p:cNvSpPr/>
          <p:nvPr/>
        </p:nvSpPr>
        <p:spPr>
          <a:xfrm flipH="1">
            <a:off x="4757100" y="2309400"/>
            <a:ext cx="4386900" cy="2834100"/>
          </a:xfrm>
          <a:prstGeom prst="rtTriangle">
            <a:avLst/>
          </a:prstGeom>
          <a:solidFill>
            <a:schemeClr val="dk1"/>
          </a:solidFill>
          <a:ln>
            <a:noFill/>
          </a:ln>
        </p:spPr>
        <p:txBody>
          <a:bodyPr spcFirstLastPara="1" wrap="square" lIns="91425" tIns="91425" rIns="91425" bIns="91425" anchor="ctr" anchorCtr="0">
            <a:noAutofit/>
          </a:bodyPr>
          <a:lstStyle/>
          <a:p>
            <a:endParaRPr/>
          </a:p>
        </p:txBody>
      </p:sp>
      <p:grpSp>
        <p:nvGrpSpPr>
          <p:cNvPr id="39" name="Google Shape;39;p3"/>
          <p:cNvGrpSpPr/>
          <p:nvPr/>
        </p:nvGrpSpPr>
        <p:grpSpPr>
          <a:xfrm>
            <a:off x="5594191" y="3961115"/>
            <a:ext cx="2910145" cy="1182340"/>
            <a:chOff x="6917201" y="0"/>
            <a:chExt cx="2227777" cy="863400"/>
          </a:xfrm>
        </p:grpSpPr>
        <p:sp>
          <p:nvSpPr>
            <p:cNvPr id="40" name="Google Shape;40;p3"/>
            <p:cNvSpPr/>
            <p:nvPr/>
          </p:nvSpPr>
          <p:spPr>
            <a:xfrm>
              <a:off x="7641677"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endParaRPr/>
            </a:p>
          </p:txBody>
        </p:sp>
        <p:sp>
          <p:nvSpPr>
            <p:cNvPr id="41" name="Google Shape;41;p3"/>
            <p:cNvSpPr/>
            <p:nvPr/>
          </p:nvSpPr>
          <p:spPr>
            <a:xfrm>
              <a:off x="7279439"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endParaRPr/>
            </a:p>
          </p:txBody>
        </p:sp>
        <p:sp>
          <p:nvSpPr>
            <p:cNvPr id="42" name="Google Shape;42;p3"/>
            <p:cNvSpPr/>
            <p:nvPr/>
          </p:nvSpPr>
          <p:spPr>
            <a:xfrm>
              <a:off x="6917201"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endParaRPr/>
            </a:p>
          </p:txBody>
        </p:sp>
      </p:grpSp>
      <p:grpSp>
        <p:nvGrpSpPr>
          <p:cNvPr id="43" name="Google Shape;43;p3"/>
          <p:cNvGrpSpPr/>
          <p:nvPr/>
        </p:nvGrpSpPr>
        <p:grpSpPr>
          <a:xfrm>
            <a:off x="199149" y="2"/>
            <a:ext cx="2795414" cy="1083308"/>
            <a:chOff x="6917201" y="0"/>
            <a:chExt cx="2227777" cy="863400"/>
          </a:xfrm>
        </p:grpSpPr>
        <p:sp>
          <p:nvSpPr>
            <p:cNvPr id="44" name="Google Shape;44;p3"/>
            <p:cNvSpPr/>
            <p:nvPr/>
          </p:nvSpPr>
          <p:spPr>
            <a:xfrm>
              <a:off x="7641677"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endParaRPr/>
            </a:p>
          </p:txBody>
        </p:sp>
        <p:sp>
          <p:nvSpPr>
            <p:cNvPr id="45" name="Google Shape;45;p3"/>
            <p:cNvSpPr/>
            <p:nvPr/>
          </p:nvSpPr>
          <p:spPr>
            <a:xfrm>
              <a:off x="7279439"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endParaRPr/>
            </a:p>
          </p:txBody>
        </p:sp>
        <p:sp>
          <p:nvSpPr>
            <p:cNvPr id="46" name="Google Shape;46;p3"/>
            <p:cNvSpPr/>
            <p:nvPr/>
          </p:nvSpPr>
          <p:spPr>
            <a:xfrm>
              <a:off x="6917201"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endParaRPr/>
            </a:p>
          </p:txBody>
        </p:sp>
      </p:grpSp>
      <p:sp>
        <p:nvSpPr>
          <p:cNvPr id="47" name="Google Shape;47;p3"/>
          <p:cNvSpPr txBox="1">
            <a:spLocks noGrp="1"/>
          </p:cNvSpPr>
          <p:nvPr>
            <p:ph type="title"/>
          </p:nvPr>
        </p:nvSpPr>
        <p:spPr>
          <a:xfrm>
            <a:off x="1888684" y="1746100"/>
            <a:ext cx="5377500" cy="1646100"/>
          </a:xfrm>
          <a:prstGeom prst="rect">
            <a:avLst/>
          </a:prstGeom>
        </p:spPr>
        <p:txBody>
          <a:bodyPr spcFirstLastPara="1" wrap="square" lIns="91425" tIns="91425" rIns="91425" bIns="91425" anchor="ctr" anchorCtr="0"/>
          <a:lstStyle>
            <a:lvl1pPr lvl="0" algn="ctr">
              <a:spcBef>
                <a:spcPts val="0"/>
              </a:spcBef>
              <a:spcAft>
                <a:spcPts val="0"/>
              </a:spcAft>
              <a:buClr>
                <a:schemeClr val="dk2"/>
              </a:buClr>
              <a:buSzPts val="3200"/>
              <a:buNone/>
              <a:defRPr sz="3200">
                <a:solidFill>
                  <a:schemeClr val="dk2"/>
                </a:solidFill>
              </a:defRPr>
            </a:lvl1pPr>
            <a:lvl2pPr lvl="1" algn="ctr">
              <a:spcBef>
                <a:spcPts val="0"/>
              </a:spcBef>
              <a:spcAft>
                <a:spcPts val="0"/>
              </a:spcAft>
              <a:buClr>
                <a:schemeClr val="dk2"/>
              </a:buClr>
              <a:buSzPts val="3200"/>
              <a:buNone/>
              <a:defRPr sz="3200">
                <a:solidFill>
                  <a:schemeClr val="dk2"/>
                </a:solidFill>
              </a:defRPr>
            </a:lvl2pPr>
            <a:lvl3pPr lvl="2" algn="ctr">
              <a:spcBef>
                <a:spcPts val="0"/>
              </a:spcBef>
              <a:spcAft>
                <a:spcPts val="0"/>
              </a:spcAft>
              <a:buClr>
                <a:schemeClr val="dk2"/>
              </a:buClr>
              <a:buSzPts val="3200"/>
              <a:buNone/>
              <a:defRPr sz="3200">
                <a:solidFill>
                  <a:schemeClr val="dk2"/>
                </a:solidFill>
              </a:defRPr>
            </a:lvl3pPr>
            <a:lvl4pPr lvl="3" algn="ctr">
              <a:spcBef>
                <a:spcPts val="0"/>
              </a:spcBef>
              <a:spcAft>
                <a:spcPts val="0"/>
              </a:spcAft>
              <a:buClr>
                <a:schemeClr val="dk2"/>
              </a:buClr>
              <a:buSzPts val="3200"/>
              <a:buNone/>
              <a:defRPr sz="3200">
                <a:solidFill>
                  <a:schemeClr val="dk2"/>
                </a:solidFill>
              </a:defRPr>
            </a:lvl4pPr>
            <a:lvl5pPr lvl="4" algn="ctr">
              <a:spcBef>
                <a:spcPts val="0"/>
              </a:spcBef>
              <a:spcAft>
                <a:spcPts val="0"/>
              </a:spcAft>
              <a:buClr>
                <a:schemeClr val="dk2"/>
              </a:buClr>
              <a:buSzPts val="3200"/>
              <a:buNone/>
              <a:defRPr sz="3200">
                <a:solidFill>
                  <a:schemeClr val="dk2"/>
                </a:solidFill>
              </a:defRPr>
            </a:lvl5pPr>
            <a:lvl6pPr lvl="5" algn="ctr">
              <a:spcBef>
                <a:spcPts val="0"/>
              </a:spcBef>
              <a:spcAft>
                <a:spcPts val="0"/>
              </a:spcAft>
              <a:buClr>
                <a:schemeClr val="dk2"/>
              </a:buClr>
              <a:buSzPts val="3200"/>
              <a:buNone/>
              <a:defRPr sz="3200">
                <a:solidFill>
                  <a:schemeClr val="dk2"/>
                </a:solidFill>
              </a:defRPr>
            </a:lvl6pPr>
            <a:lvl7pPr lvl="6" algn="ctr">
              <a:spcBef>
                <a:spcPts val="0"/>
              </a:spcBef>
              <a:spcAft>
                <a:spcPts val="0"/>
              </a:spcAft>
              <a:buClr>
                <a:schemeClr val="dk2"/>
              </a:buClr>
              <a:buSzPts val="3200"/>
              <a:buNone/>
              <a:defRPr sz="3200">
                <a:solidFill>
                  <a:schemeClr val="dk2"/>
                </a:solidFill>
              </a:defRPr>
            </a:lvl7pPr>
            <a:lvl8pPr lvl="7" algn="ctr">
              <a:spcBef>
                <a:spcPts val="0"/>
              </a:spcBef>
              <a:spcAft>
                <a:spcPts val="0"/>
              </a:spcAft>
              <a:buClr>
                <a:schemeClr val="dk2"/>
              </a:buClr>
              <a:buSzPts val="3200"/>
              <a:buNone/>
              <a:defRPr sz="3200">
                <a:solidFill>
                  <a:schemeClr val="dk2"/>
                </a:solidFill>
              </a:defRPr>
            </a:lvl8pPr>
            <a:lvl9pPr lvl="8" algn="ctr">
              <a:spcBef>
                <a:spcPts val="0"/>
              </a:spcBef>
              <a:spcAft>
                <a:spcPts val="0"/>
              </a:spcAft>
              <a:buClr>
                <a:schemeClr val="dk2"/>
              </a:buClr>
              <a:buSzPts val="3200"/>
              <a:buNone/>
              <a:defRPr sz="3200">
                <a:solidFill>
                  <a:schemeClr val="dk2"/>
                </a:solidFill>
              </a:defRPr>
            </a:lvl9pPr>
          </a:lstStyle>
          <a:p>
            <a:endParaRPr/>
          </a:p>
        </p:txBody>
      </p:sp>
      <p:sp>
        <p:nvSpPr>
          <p:cNvPr id="48" name="Google Shape;48;p3"/>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ru">
                <a:solidFill>
                  <a:srgbClr val="233A44"/>
                </a:solidFill>
              </a:rPr>
              <a:pPr/>
              <a:t>‹#›</a:t>
            </a:fld>
            <a:endParaRPr>
              <a:solidFill>
                <a:srgbClr val="233A44"/>
              </a:solidFill>
            </a:endParaRPr>
          </a:p>
        </p:txBody>
      </p:sp>
    </p:spTree>
    <p:extLst>
      <p:ext uri="{BB962C8B-B14F-4D97-AF65-F5344CB8AC3E}">
        <p14:creationId xmlns:p14="http://schemas.microsoft.com/office/powerpoint/2010/main" val="28439484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and body" type="tx">
  <p:cSld name="Title and body">
    <p:bg>
      <p:bgPr>
        <a:solidFill>
          <a:schemeClr val="dk2"/>
        </a:solidFill>
        <a:effectLst/>
      </p:bgPr>
    </p:bg>
    <p:spTree>
      <p:nvGrpSpPr>
        <p:cNvPr id="1" name="Shape 49"/>
        <p:cNvGrpSpPr/>
        <p:nvPr/>
      </p:nvGrpSpPr>
      <p:grpSpPr>
        <a:xfrm>
          <a:off x="0" y="0"/>
          <a:ext cx="0" cy="0"/>
          <a:chOff x="0" y="0"/>
          <a:chExt cx="0" cy="0"/>
        </a:xfrm>
      </p:grpSpPr>
      <p:sp>
        <p:nvSpPr>
          <p:cNvPr id="50" name="Google Shape;50;p4"/>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endParaRPr/>
          </a:p>
        </p:txBody>
      </p:sp>
      <p:sp>
        <p:nvSpPr>
          <p:cNvPr id="51" name="Google Shape;51;p4"/>
          <p:cNvSpPr/>
          <p:nvPr/>
        </p:nvSpPr>
        <p:spPr>
          <a:xfrm>
            <a:off x="31" y="2824500"/>
            <a:ext cx="7370400" cy="2319000"/>
          </a:xfrm>
          <a:prstGeom prst="rtTriangle">
            <a:avLst/>
          </a:prstGeom>
          <a:solidFill>
            <a:schemeClr val="accent3"/>
          </a:solidFill>
          <a:ln>
            <a:noFill/>
          </a:ln>
        </p:spPr>
        <p:txBody>
          <a:bodyPr spcFirstLastPara="1" wrap="square" lIns="91425" tIns="91425" rIns="91425" bIns="91425" anchor="ctr" anchorCtr="0">
            <a:noAutofit/>
          </a:bodyPr>
          <a:lstStyle/>
          <a:p>
            <a:endParaRPr/>
          </a:p>
        </p:txBody>
      </p:sp>
      <p:sp>
        <p:nvSpPr>
          <p:cNvPr id="52" name="Google Shape;52;p4"/>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endParaRPr/>
          </a:p>
        </p:txBody>
      </p:sp>
      <p:sp>
        <p:nvSpPr>
          <p:cNvPr id="53" name="Google Shape;53;p4"/>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54" name="Google Shape;54;p4"/>
          <p:cNvSpPr txBox="1">
            <a:spLocks noGrp="1"/>
          </p:cNvSpPr>
          <p:nvPr>
            <p:ph type="body" idx="1"/>
          </p:nvPr>
        </p:nvSpPr>
        <p:spPr>
          <a:xfrm>
            <a:off x="819150" y="1990725"/>
            <a:ext cx="7505700" cy="2448000"/>
          </a:xfrm>
          <a:prstGeom prst="rect">
            <a:avLst/>
          </a:prstGeom>
        </p:spPr>
        <p:txBody>
          <a:bodyPr spcFirstLastPara="1" wrap="square" lIns="91425" tIns="91425" rIns="91425" bIns="91425" anchor="t" anchorCtr="0"/>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55" name="Google Shape;55;p4"/>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ru">
                <a:solidFill>
                  <a:srgbClr val="233A44"/>
                </a:solidFill>
              </a:rPr>
              <a:pPr/>
              <a:t>‹#›</a:t>
            </a:fld>
            <a:endParaRPr>
              <a:solidFill>
                <a:srgbClr val="233A44"/>
              </a:solidFill>
            </a:endParaRPr>
          </a:p>
        </p:txBody>
      </p:sp>
    </p:spTree>
    <p:extLst>
      <p:ext uri="{BB962C8B-B14F-4D97-AF65-F5344CB8AC3E}">
        <p14:creationId xmlns:p14="http://schemas.microsoft.com/office/powerpoint/2010/main" val="10384741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bg>
      <p:bgPr>
        <a:solidFill>
          <a:schemeClr val="dk2"/>
        </a:solidFill>
        <a:effectLst/>
      </p:bgPr>
    </p:bg>
    <p:spTree>
      <p:nvGrpSpPr>
        <p:cNvPr id="1" name="Shape 56"/>
        <p:cNvGrpSpPr/>
        <p:nvPr/>
      </p:nvGrpSpPr>
      <p:grpSpPr>
        <a:xfrm>
          <a:off x="0" y="0"/>
          <a:ext cx="0" cy="0"/>
          <a:chOff x="0" y="0"/>
          <a:chExt cx="0" cy="0"/>
        </a:xfrm>
      </p:grpSpPr>
      <p:sp>
        <p:nvSpPr>
          <p:cNvPr id="57" name="Google Shape;57;p5"/>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endParaRPr/>
          </a:p>
        </p:txBody>
      </p:sp>
      <p:sp>
        <p:nvSpPr>
          <p:cNvPr id="58" name="Google Shape;58;p5"/>
          <p:cNvSpPr/>
          <p:nvPr/>
        </p:nvSpPr>
        <p:spPr>
          <a:xfrm>
            <a:off x="31" y="2824500"/>
            <a:ext cx="7370400" cy="2319000"/>
          </a:xfrm>
          <a:prstGeom prst="rtTriangle">
            <a:avLst/>
          </a:prstGeom>
          <a:solidFill>
            <a:schemeClr val="accent3"/>
          </a:solidFill>
          <a:ln>
            <a:noFill/>
          </a:ln>
        </p:spPr>
        <p:txBody>
          <a:bodyPr spcFirstLastPara="1" wrap="square" lIns="91425" tIns="91425" rIns="91425" bIns="91425" anchor="ctr" anchorCtr="0">
            <a:noAutofit/>
          </a:bodyPr>
          <a:lstStyle/>
          <a:p>
            <a:endParaRPr/>
          </a:p>
        </p:txBody>
      </p:sp>
      <p:sp>
        <p:nvSpPr>
          <p:cNvPr id="59" name="Google Shape;59;p5"/>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endParaRPr/>
          </a:p>
        </p:txBody>
      </p:sp>
      <p:sp>
        <p:nvSpPr>
          <p:cNvPr id="60" name="Google Shape;60;p5"/>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61" name="Google Shape;61;p5"/>
          <p:cNvSpPr txBox="1">
            <a:spLocks noGrp="1"/>
          </p:cNvSpPr>
          <p:nvPr>
            <p:ph type="body" idx="1"/>
          </p:nvPr>
        </p:nvSpPr>
        <p:spPr>
          <a:xfrm>
            <a:off x="819150" y="1990725"/>
            <a:ext cx="3686100" cy="2448000"/>
          </a:xfrm>
          <a:prstGeom prst="rect">
            <a:avLst/>
          </a:prstGeom>
        </p:spPr>
        <p:txBody>
          <a:bodyPr spcFirstLastPara="1" wrap="square" lIns="91425" tIns="91425" rIns="91425" bIns="91425" anchor="t" anchorCtr="0"/>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62" name="Google Shape;62;p5"/>
          <p:cNvSpPr txBox="1">
            <a:spLocks noGrp="1"/>
          </p:cNvSpPr>
          <p:nvPr>
            <p:ph type="body" idx="2"/>
          </p:nvPr>
        </p:nvSpPr>
        <p:spPr>
          <a:xfrm>
            <a:off x="4638675" y="1990725"/>
            <a:ext cx="3686100" cy="2448000"/>
          </a:xfrm>
          <a:prstGeom prst="rect">
            <a:avLst/>
          </a:prstGeom>
        </p:spPr>
        <p:txBody>
          <a:bodyPr spcFirstLastPara="1" wrap="square" lIns="91425" tIns="91425" rIns="91425" bIns="91425" anchor="t" anchorCtr="0"/>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63" name="Google Shape;63;p5"/>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ru">
                <a:solidFill>
                  <a:srgbClr val="233A44"/>
                </a:solidFill>
              </a:rPr>
              <a:pPr/>
              <a:t>‹#›</a:t>
            </a:fld>
            <a:endParaRPr>
              <a:solidFill>
                <a:srgbClr val="233A44"/>
              </a:solidFill>
            </a:endParaRPr>
          </a:p>
        </p:txBody>
      </p:sp>
    </p:spTree>
    <p:extLst>
      <p:ext uri="{BB962C8B-B14F-4D97-AF65-F5344CB8AC3E}">
        <p14:creationId xmlns:p14="http://schemas.microsoft.com/office/powerpoint/2010/main" val="234237306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only" type="titleOnly">
  <p:cSld name="Title only">
    <p:bg>
      <p:bgPr>
        <a:solidFill>
          <a:schemeClr val="dk2"/>
        </a:solidFill>
        <a:effectLst/>
      </p:bgPr>
    </p:bg>
    <p:spTree>
      <p:nvGrpSpPr>
        <p:cNvPr id="1" name="Shape 64"/>
        <p:cNvGrpSpPr/>
        <p:nvPr/>
      </p:nvGrpSpPr>
      <p:grpSpPr>
        <a:xfrm>
          <a:off x="0" y="0"/>
          <a:ext cx="0" cy="0"/>
          <a:chOff x="0" y="0"/>
          <a:chExt cx="0" cy="0"/>
        </a:xfrm>
      </p:grpSpPr>
      <p:sp>
        <p:nvSpPr>
          <p:cNvPr id="65" name="Google Shape;65;p6"/>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endParaRPr/>
          </a:p>
        </p:txBody>
      </p:sp>
      <p:sp>
        <p:nvSpPr>
          <p:cNvPr id="66" name="Google Shape;66;p6"/>
          <p:cNvSpPr/>
          <p:nvPr/>
        </p:nvSpPr>
        <p:spPr>
          <a:xfrm>
            <a:off x="31" y="2824500"/>
            <a:ext cx="7370400" cy="2319000"/>
          </a:xfrm>
          <a:prstGeom prst="rtTriangle">
            <a:avLst/>
          </a:prstGeom>
          <a:solidFill>
            <a:schemeClr val="accent3"/>
          </a:solidFill>
          <a:ln>
            <a:noFill/>
          </a:ln>
        </p:spPr>
        <p:txBody>
          <a:bodyPr spcFirstLastPara="1" wrap="square" lIns="91425" tIns="91425" rIns="91425" bIns="91425" anchor="ctr" anchorCtr="0">
            <a:noAutofit/>
          </a:bodyPr>
          <a:lstStyle/>
          <a:p>
            <a:endParaRPr/>
          </a:p>
        </p:txBody>
      </p:sp>
      <p:sp>
        <p:nvSpPr>
          <p:cNvPr id="67" name="Google Shape;67;p6"/>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endParaRPr/>
          </a:p>
        </p:txBody>
      </p:sp>
      <p:sp>
        <p:nvSpPr>
          <p:cNvPr id="68" name="Google Shape;68;p6"/>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69" name="Google Shape;69;p6"/>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ru">
                <a:solidFill>
                  <a:srgbClr val="233A44"/>
                </a:solidFill>
              </a:rPr>
              <a:pPr/>
              <a:t>‹#›</a:t>
            </a:fld>
            <a:endParaRPr>
              <a:solidFill>
                <a:srgbClr val="233A44"/>
              </a:solidFill>
            </a:endParaRPr>
          </a:p>
        </p:txBody>
      </p:sp>
    </p:spTree>
    <p:extLst>
      <p:ext uri="{BB962C8B-B14F-4D97-AF65-F5344CB8AC3E}">
        <p14:creationId xmlns:p14="http://schemas.microsoft.com/office/powerpoint/2010/main" val="222413717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One column text">
  <p:cSld name="One column text">
    <p:bg>
      <p:bgPr>
        <a:solidFill>
          <a:schemeClr val="accent3"/>
        </a:solidFill>
        <a:effectLst/>
      </p:bgPr>
    </p:bg>
    <p:spTree>
      <p:nvGrpSpPr>
        <p:cNvPr id="1" name="Shape 70"/>
        <p:cNvGrpSpPr/>
        <p:nvPr/>
      </p:nvGrpSpPr>
      <p:grpSpPr>
        <a:xfrm>
          <a:off x="0" y="0"/>
          <a:ext cx="0" cy="0"/>
          <a:chOff x="0" y="0"/>
          <a:chExt cx="0" cy="0"/>
        </a:xfrm>
      </p:grpSpPr>
      <p:sp>
        <p:nvSpPr>
          <p:cNvPr id="71" name="Google Shape;71;p7"/>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endParaRPr/>
          </a:p>
        </p:txBody>
      </p:sp>
      <p:sp>
        <p:nvSpPr>
          <p:cNvPr id="72" name="Google Shape;72;p7"/>
          <p:cNvSpPr/>
          <p:nvPr/>
        </p:nvSpPr>
        <p:spPr>
          <a:xfrm>
            <a:off x="31" y="2824500"/>
            <a:ext cx="7370400" cy="2319000"/>
          </a:xfrm>
          <a:prstGeom prst="rtTriangle">
            <a:avLst/>
          </a:prstGeom>
          <a:solidFill>
            <a:schemeClr val="dk2"/>
          </a:solidFill>
          <a:ln>
            <a:noFill/>
          </a:ln>
        </p:spPr>
        <p:txBody>
          <a:bodyPr spcFirstLastPara="1" wrap="square" lIns="91425" tIns="91425" rIns="91425" bIns="91425" anchor="ctr" anchorCtr="0">
            <a:noAutofit/>
          </a:bodyPr>
          <a:lstStyle/>
          <a:p>
            <a:endParaRPr/>
          </a:p>
        </p:txBody>
      </p:sp>
      <p:sp>
        <p:nvSpPr>
          <p:cNvPr id="73" name="Google Shape;73;p7"/>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endParaRPr/>
          </a:p>
        </p:txBody>
      </p:sp>
      <p:sp>
        <p:nvSpPr>
          <p:cNvPr id="74" name="Google Shape;74;p7"/>
          <p:cNvSpPr txBox="1">
            <a:spLocks noGrp="1"/>
          </p:cNvSpPr>
          <p:nvPr>
            <p:ph type="title"/>
          </p:nvPr>
        </p:nvSpPr>
        <p:spPr>
          <a:xfrm>
            <a:off x="819150" y="845600"/>
            <a:ext cx="3709200" cy="1383000"/>
          </a:xfrm>
          <a:prstGeom prst="rect">
            <a:avLst/>
          </a:prstGeom>
        </p:spPr>
        <p:txBody>
          <a:bodyPr spcFirstLastPara="1" wrap="square" lIns="91425" tIns="91425" rIns="91425" bIns="91425" anchor="t" anchorCtr="0"/>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75" name="Google Shape;75;p7"/>
          <p:cNvSpPr txBox="1">
            <a:spLocks noGrp="1"/>
          </p:cNvSpPr>
          <p:nvPr>
            <p:ph type="body" idx="1"/>
          </p:nvPr>
        </p:nvSpPr>
        <p:spPr>
          <a:xfrm>
            <a:off x="830700" y="2319050"/>
            <a:ext cx="3709200" cy="2119800"/>
          </a:xfrm>
          <a:prstGeom prst="rect">
            <a:avLst/>
          </a:prstGeom>
        </p:spPr>
        <p:txBody>
          <a:bodyPr spcFirstLastPara="1" wrap="square" lIns="91425" tIns="91425" rIns="91425" bIns="91425" anchor="t" anchorCtr="0"/>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76" name="Google Shape;76;p7"/>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ru">
                <a:solidFill>
                  <a:srgbClr val="233A44"/>
                </a:solidFill>
              </a:rPr>
              <a:pPr/>
              <a:t>‹#›</a:t>
            </a:fld>
            <a:endParaRPr>
              <a:solidFill>
                <a:srgbClr val="233A44"/>
              </a:solidFill>
            </a:endParaRPr>
          </a:p>
        </p:txBody>
      </p:sp>
    </p:spTree>
    <p:extLst>
      <p:ext uri="{BB962C8B-B14F-4D97-AF65-F5344CB8AC3E}">
        <p14:creationId xmlns:p14="http://schemas.microsoft.com/office/powerpoint/2010/main" val="425700550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Main point">
  <p:cSld name="Main point">
    <p:bg>
      <p:bgPr>
        <a:solidFill>
          <a:schemeClr val="accent1"/>
        </a:solidFill>
        <a:effectLst/>
      </p:bgPr>
    </p:bg>
    <p:spTree>
      <p:nvGrpSpPr>
        <p:cNvPr id="1" name="Shape 77"/>
        <p:cNvGrpSpPr/>
        <p:nvPr/>
      </p:nvGrpSpPr>
      <p:grpSpPr>
        <a:xfrm>
          <a:off x="0" y="0"/>
          <a:ext cx="0" cy="0"/>
          <a:chOff x="0" y="0"/>
          <a:chExt cx="0" cy="0"/>
        </a:xfrm>
      </p:grpSpPr>
      <p:sp>
        <p:nvSpPr>
          <p:cNvPr id="78" name="Google Shape;78;p8"/>
          <p:cNvSpPr/>
          <p:nvPr/>
        </p:nvSpPr>
        <p:spPr>
          <a:xfrm>
            <a:off x="0" y="2823144"/>
            <a:ext cx="7369200" cy="2316900"/>
          </a:xfrm>
          <a:prstGeom prst="rtTriangle">
            <a:avLst/>
          </a:prstGeom>
          <a:solidFill>
            <a:schemeClr val="accent6"/>
          </a:solidFill>
          <a:ln>
            <a:noFill/>
          </a:ln>
        </p:spPr>
        <p:txBody>
          <a:bodyPr spcFirstLastPara="1" wrap="square" lIns="91425" tIns="91425" rIns="91425" bIns="91425" anchor="ctr" anchorCtr="0">
            <a:noAutofit/>
          </a:bodyPr>
          <a:lstStyle/>
          <a:p>
            <a:endParaRPr/>
          </a:p>
        </p:txBody>
      </p:sp>
      <p:sp>
        <p:nvSpPr>
          <p:cNvPr id="79" name="Google Shape;79;p8"/>
          <p:cNvSpPr/>
          <p:nvPr/>
        </p:nvSpPr>
        <p:spPr>
          <a:xfrm flipH="1">
            <a:off x="3583210" y="1554113"/>
            <a:ext cx="5560500" cy="3589500"/>
          </a:xfrm>
          <a:prstGeom prst="rtTriangle">
            <a:avLst/>
          </a:prstGeom>
          <a:solidFill>
            <a:schemeClr val="lt2"/>
          </a:solidFill>
          <a:ln>
            <a:noFill/>
          </a:ln>
        </p:spPr>
        <p:txBody>
          <a:bodyPr spcFirstLastPara="1" wrap="square" lIns="91425" tIns="91425" rIns="91425" bIns="91425" anchor="ctr" anchorCtr="0">
            <a:noAutofit/>
          </a:bodyPr>
          <a:lstStyle/>
          <a:p>
            <a:endParaRPr/>
          </a:p>
        </p:txBody>
      </p:sp>
      <p:grpSp>
        <p:nvGrpSpPr>
          <p:cNvPr id="80" name="Google Shape;80;p8"/>
          <p:cNvGrpSpPr/>
          <p:nvPr/>
        </p:nvGrpSpPr>
        <p:grpSpPr>
          <a:xfrm>
            <a:off x="255991" y="-118"/>
            <a:ext cx="2251347" cy="1043408"/>
            <a:chOff x="3961956" y="4383950"/>
            <a:chExt cx="1160548" cy="548700"/>
          </a:xfrm>
        </p:grpSpPr>
        <p:sp>
          <p:nvSpPr>
            <p:cNvPr id="81" name="Google Shape;81;p8"/>
            <p:cNvSpPr/>
            <p:nvPr/>
          </p:nvSpPr>
          <p:spPr>
            <a:xfrm>
              <a:off x="4224904" y="4383950"/>
              <a:ext cx="897600" cy="5487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endParaRPr/>
            </a:p>
          </p:txBody>
        </p:sp>
        <p:sp>
          <p:nvSpPr>
            <p:cNvPr id="82" name="Google Shape;82;p8"/>
            <p:cNvSpPr/>
            <p:nvPr/>
          </p:nvSpPr>
          <p:spPr>
            <a:xfrm>
              <a:off x="4093430" y="4383950"/>
              <a:ext cx="897600" cy="5487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endParaRPr/>
            </a:p>
          </p:txBody>
        </p:sp>
        <p:sp>
          <p:nvSpPr>
            <p:cNvPr id="83" name="Google Shape;83;p8"/>
            <p:cNvSpPr/>
            <p:nvPr/>
          </p:nvSpPr>
          <p:spPr>
            <a:xfrm>
              <a:off x="3961956" y="4383950"/>
              <a:ext cx="897600" cy="5487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endParaRPr/>
            </a:p>
          </p:txBody>
        </p:sp>
      </p:grpSp>
      <p:sp>
        <p:nvSpPr>
          <p:cNvPr id="84" name="Google Shape;84;p8"/>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endParaRPr/>
          </a:p>
        </p:txBody>
      </p:sp>
      <p:grpSp>
        <p:nvGrpSpPr>
          <p:cNvPr id="85" name="Google Shape;85;p8"/>
          <p:cNvGrpSpPr/>
          <p:nvPr/>
        </p:nvGrpSpPr>
        <p:grpSpPr>
          <a:xfrm>
            <a:off x="34934" y="4522125"/>
            <a:ext cx="1593306" cy="617072"/>
            <a:chOff x="6917201" y="0"/>
            <a:chExt cx="2227777" cy="863400"/>
          </a:xfrm>
        </p:grpSpPr>
        <p:sp>
          <p:nvSpPr>
            <p:cNvPr id="86" name="Google Shape;86;p8"/>
            <p:cNvSpPr/>
            <p:nvPr/>
          </p:nvSpPr>
          <p:spPr>
            <a:xfrm>
              <a:off x="7641677" y="0"/>
              <a:ext cx="1503300" cy="863400"/>
            </a:xfrm>
            <a:prstGeom prst="parallelogram">
              <a:avLst>
                <a:gd name="adj" fmla="val 158024"/>
              </a:avLst>
            </a:prstGeom>
            <a:solidFill>
              <a:schemeClr val="accent6"/>
            </a:solidFill>
            <a:ln>
              <a:noFill/>
            </a:ln>
          </p:spPr>
          <p:txBody>
            <a:bodyPr spcFirstLastPara="1" wrap="square" lIns="91425" tIns="91425" rIns="91425" bIns="91425" anchor="ctr" anchorCtr="0">
              <a:noAutofit/>
            </a:bodyPr>
            <a:lstStyle/>
            <a:p>
              <a:endParaRPr/>
            </a:p>
          </p:txBody>
        </p:sp>
        <p:sp>
          <p:nvSpPr>
            <p:cNvPr id="87" name="Google Shape;87;p8"/>
            <p:cNvSpPr/>
            <p:nvPr/>
          </p:nvSpPr>
          <p:spPr>
            <a:xfrm>
              <a:off x="7279439" y="0"/>
              <a:ext cx="1503300" cy="863400"/>
            </a:xfrm>
            <a:prstGeom prst="parallelogram">
              <a:avLst>
                <a:gd name="adj" fmla="val 158024"/>
              </a:avLst>
            </a:prstGeom>
            <a:solidFill>
              <a:schemeClr val="accent6"/>
            </a:solidFill>
            <a:ln>
              <a:noFill/>
            </a:ln>
          </p:spPr>
          <p:txBody>
            <a:bodyPr spcFirstLastPara="1" wrap="square" lIns="91425" tIns="91425" rIns="91425" bIns="91425" anchor="ctr" anchorCtr="0">
              <a:noAutofit/>
            </a:bodyPr>
            <a:lstStyle/>
            <a:p>
              <a:endParaRPr/>
            </a:p>
          </p:txBody>
        </p:sp>
        <p:sp>
          <p:nvSpPr>
            <p:cNvPr id="88" name="Google Shape;88;p8"/>
            <p:cNvSpPr/>
            <p:nvPr/>
          </p:nvSpPr>
          <p:spPr>
            <a:xfrm>
              <a:off x="6917201" y="0"/>
              <a:ext cx="1503300" cy="863400"/>
            </a:xfrm>
            <a:prstGeom prst="parallelogram">
              <a:avLst>
                <a:gd name="adj" fmla="val 158024"/>
              </a:avLst>
            </a:prstGeom>
            <a:solidFill>
              <a:schemeClr val="accent6"/>
            </a:solidFill>
            <a:ln>
              <a:noFill/>
            </a:ln>
          </p:spPr>
          <p:txBody>
            <a:bodyPr spcFirstLastPara="1" wrap="square" lIns="91425" tIns="91425" rIns="91425" bIns="91425" anchor="ctr" anchorCtr="0">
              <a:noAutofit/>
            </a:bodyPr>
            <a:lstStyle/>
            <a:p>
              <a:endParaRPr/>
            </a:p>
          </p:txBody>
        </p:sp>
      </p:grpSp>
      <p:grpSp>
        <p:nvGrpSpPr>
          <p:cNvPr id="89" name="Google Shape;89;p8"/>
          <p:cNvGrpSpPr/>
          <p:nvPr/>
        </p:nvGrpSpPr>
        <p:grpSpPr>
          <a:xfrm>
            <a:off x="5886353" y="1243"/>
            <a:ext cx="3257455" cy="1261514"/>
            <a:chOff x="6917201" y="0"/>
            <a:chExt cx="2227777" cy="863400"/>
          </a:xfrm>
        </p:grpSpPr>
        <p:sp>
          <p:nvSpPr>
            <p:cNvPr id="90" name="Google Shape;90;p8"/>
            <p:cNvSpPr/>
            <p:nvPr/>
          </p:nvSpPr>
          <p:spPr>
            <a:xfrm>
              <a:off x="7641677"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endParaRPr/>
            </a:p>
          </p:txBody>
        </p:sp>
        <p:sp>
          <p:nvSpPr>
            <p:cNvPr id="91" name="Google Shape;91;p8"/>
            <p:cNvSpPr/>
            <p:nvPr/>
          </p:nvSpPr>
          <p:spPr>
            <a:xfrm>
              <a:off x="7279439"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endParaRPr/>
            </a:p>
          </p:txBody>
        </p:sp>
        <p:sp>
          <p:nvSpPr>
            <p:cNvPr id="92" name="Google Shape;92;p8"/>
            <p:cNvSpPr/>
            <p:nvPr/>
          </p:nvSpPr>
          <p:spPr>
            <a:xfrm>
              <a:off x="6917201"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endParaRPr/>
            </a:p>
          </p:txBody>
        </p:sp>
      </p:grpSp>
      <p:sp>
        <p:nvSpPr>
          <p:cNvPr id="93" name="Google Shape;93;p8"/>
          <p:cNvSpPr txBox="1">
            <a:spLocks noGrp="1"/>
          </p:cNvSpPr>
          <p:nvPr>
            <p:ph type="title"/>
          </p:nvPr>
        </p:nvSpPr>
        <p:spPr>
          <a:xfrm>
            <a:off x="1393929" y="1301146"/>
            <a:ext cx="6366900" cy="2539200"/>
          </a:xfrm>
          <a:prstGeom prst="rect">
            <a:avLst/>
          </a:prstGeom>
        </p:spPr>
        <p:txBody>
          <a:bodyPr spcFirstLastPara="1" wrap="square" lIns="91425" tIns="91425" rIns="91425" bIns="91425" anchor="ctr" anchorCtr="0"/>
          <a:lstStyle>
            <a:lvl1pPr lvl="0" algn="ctr">
              <a:spcBef>
                <a:spcPts val="0"/>
              </a:spcBef>
              <a:spcAft>
                <a:spcPts val="0"/>
              </a:spcAft>
              <a:buSzPts val="3200"/>
              <a:buNone/>
              <a:defRPr sz="3200"/>
            </a:lvl1pPr>
            <a:lvl2pPr lvl="1" algn="ctr">
              <a:spcBef>
                <a:spcPts val="0"/>
              </a:spcBef>
              <a:spcAft>
                <a:spcPts val="0"/>
              </a:spcAft>
              <a:buSzPts val="3200"/>
              <a:buNone/>
              <a:defRPr sz="3200"/>
            </a:lvl2pPr>
            <a:lvl3pPr lvl="2" algn="ctr">
              <a:spcBef>
                <a:spcPts val="0"/>
              </a:spcBef>
              <a:spcAft>
                <a:spcPts val="0"/>
              </a:spcAft>
              <a:buSzPts val="3200"/>
              <a:buNone/>
              <a:defRPr sz="3200"/>
            </a:lvl3pPr>
            <a:lvl4pPr lvl="3" algn="ctr">
              <a:spcBef>
                <a:spcPts val="0"/>
              </a:spcBef>
              <a:spcAft>
                <a:spcPts val="0"/>
              </a:spcAft>
              <a:buSzPts val="3200"/>
              <a:buNone/>
              <a:defRPr sz="3200"/>
            </a:lvl4pPr>
            <a:lvl5pPr lvl="4" algn="ctr">
              <a:spcBef>
                <a:spcPts val="0"/>
              </a:spcBef>
              <a:spcAft>
                <a:spcPts val="0"/>
              </a:spcAft>
              <a:buSzPts val="3200"/>
              <a:buNone/>
              <a:defRPr sz="3200"/>
            </a:lvl5pPr>
            <a:lvl6pPr lvl="5" algn="ctr">
              <a:spcBef>
                <a:spcPts val="0"/>
              </a:spcBef>
              <a:spcAft>
                <a:spcPts val="0"/>
              </a:spcAft>
              <a:buSzPts val="3200"/>
              <a:buNone/>
              <a:defRPr sz="3200"/>
            </a:lvl6pPr>
            <a:lvl7pPr lvl="6" algn="ctr">
              <a:spcBef>
                <a:spcPts val="0"/>
              </a:spcBef>
              <a:spcAft>
                <a:spcPts val="0"/>
              </a:spcAft>
              <a:buSzPts val="3200"/>
              <a:buNone/>
              <a:defRPr sz="3200"/>
            </a:lvl7pPr>
            <a:lvl8pPr lvl="7" algn="ctr">
              <a:spcBef>
                <a:spcPts val="0"/>
              </a:spcBef>
              <a:spcAft>
                <a:spcPts val="0"/>
              </a:spcAft>
              <a:buSzPts val="3200"/>
              <a:buNone/>
              <a:defRPr sz="3200"/>
            </a:lvl8pPr>
            <a:lvl9pPr lvl="8" algn="ctr">
              <a:spcBef>
                <a:spcPts val="0"/>
              </a:spcBef>
              <a:spcAft>
                <a:spcPts val="0"/>
              </a:spcAft>
              <a:buSzPts val="3200"/>
              <a:buNone/>
              <a:defRPr sz="3200"/>
            </a:lvl9pPr>
          </a:lstStyle>
          <a:p>
            <a:endParaRPr/>
          </a:p>
        </p:txBody>
      </p:sp>
      <p:sp>
        <p:nvSpPr>
          <p:cNvPr id="94" name="Google Shape;94;p8"/>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ru">
                <a:solidFill>
                  <a:srgbClr val="233A44"/>
                </a:solidFill>
              </a:rPr>
              <a:pPr/>
              <a:t>‹#›</a:t>
            </a:fld>
            <a:endParaRPr>
              <a:solidFill>
                <a:srgbClr val="233A44"/>
              </a:solidFill>
            </a:endParaRPr>
          </a:p>
        </p:txBody>
      </p:sp>
    </p:spTree>
    <p:extLst>
      <p:ext uri="{BB962C8B-B14F-4D97-AF65-F5344CB8AC3E}">
        <p14:creationId xmlns:p14="http://schemas.microsoft.com/office/powerpoint/2010/main" val="25141004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bg>
      <p:bgPr>
        <a:solidFill>
          <a:schemeClr val="dk2"/>
        </a:solidFill>
        <a:effectLst/>
      </p:bgPr>
    </p:bg>
    <p:spTree>
      <p:nvGrpSpPr>
        <p:cNvPr id="1" name="Shape 49"/>
        <p:cNvGrpSpPr/>
        <p:nvPr/>
      </p:nvGrpSpPr>
      <p:grpSpPr>
        <a:xfrm>
          <a:off x="0" y="0"/>
          <a:ext cx="0" cy="0"/>
          <a:chOff x="0" y="0"/>
          <a:chExt cx="0" cy="0"/>
        </a:xfrm>
      </p:grpSpPr>
      <p:sp>
        <p:nvSpPr>
          <p:cNvPr id="50" name="Google Shape;50;p4"/>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4"/>
          <p:cNvSpPr/>
          <p:nvPr/>
        </p:nvSpPr>
        <p:spPr>
          <a:xfrm>
            <a:off x="31" y="2824500"/>
            <a:ext cx="7370400" cy="23190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4"/>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4"/>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54" name="Google Shape;54;p4"/>
          <p:cNvSpPr txBox="1">
            <a:spLocks noGrp="1"/>
          </p:cNvSpPr>
          <p:nvPr>
            <p:ph type="body" idx="1"/>
          </p:nvPr>
        </p:nvSpPr>
        <p:spPr>
          <a:xfrm>
            <a:off x="819150" y="1990725"/>
            <a:ext cx="7505700" cy="2448000"/>
          </a:xfrm>
          <a:prstGeom prst="rect">
            <a:avLst/>
          </a:prstGeom>
        </p:spPr>
        <p:txBody>
          <a:bodyPr spcFirstLastPara="1" wrap="square" lIns="91425" tIns="91425" rIns="91425" bIns="91425" anchor="t" anchorCtr="0"/>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55" name="Google Shape;55;p4"/>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ru"/>
              <a:pPr marL="0" lvl="0" indent="0" algn="r" rtl="0">
                <a:spcBef>
                  <a:spcPts val="0"/>
                </a:spcBef>
                <a:spcAft>
                  <a:spcPts val="0"/>
                </a:spcAft>
                <a:buNone/>
              </a:pPr>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bg>
      <p:bgPr>
        <a:solidFill>
          <a:schemeClr val="dk2"/>
        </a:solidFill>
        <a:effectLst/>
      </p:bgPr>
    </p:bg>
    <p:spTree>
      <p:nvGrpSpPr>
        <p:cNvPr id="1" name="Shape 95"/>
        <p:cNvGrpSpPr/>
        <p:nvPr/>
      </p:nvGrpSpPr>
      <p:grpSpPr>
        <a:xfrm>
          <a:off x="0" y="0"/>
          <a:ext cx="0" cy="0"/>
          <a:chOff x="0" y="0"/>
          <a:chExt cx="0" cy="0"/>
        </a:xfrm>
      </p:grpSpPr>
      <p:sp>
        <p:nvSpPr>
          <p:cNvPr id="96" name="Google Shape;96;p9"/>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endParaRPr/>
          </a:p>
        </p:txBody>
      </p:sp>
      <p:sp>
        <p:nvSpPr>
          <p:cNvPr id="97" name="Google Shape;97;p9"/>
          <p:cNvSpPr/>
          <p:nvPr/>
        </p:nvSpPr>
        <p:spPr>
          <a:xfrm>
            <a:off x="31" y="2824500"/>
            <a:ext cx="7370400" cy="2319000"/>
          </a:xfrm>
          <a:prstGeom prst="rtTriangle">
            <a:avLst/>
          </a:prstGeom>
          <a:solidFill>
            <a:schemeClr val="accent3"/>
          </a:solidFill>
          <a:ln>
            <a:noFill/>
          </a:ln>
        </p:spPr>
        <p:txBody>
          <a:bodyPr spcFirstLastPara="1" wrap="square" lIns="91425" tIns="91425" rIns="91425" bIns="91425" anchor="ctr" anchorCtr="0">
            <a:noAutofit/>
          </a:bodyPr>
          <a:lstStyle/>
          <a:p>
            <a:endParaRPr/>
          </a:p>
        </p:txBody>
      </p:sp>
      <p:sp>
        <p:nvSpPr>
          <p:cNvPr id="98" name="Google Shape;98;p9"/>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endParaRPr/>
          </a:p>
        </p:txBody>
      </p:sp>
      <p:sp>
        <p:nvSpPr>
          <p:cNvPr id="99" name="Google Shape;99;p9"/>
          <p:cNvSpPr txBox="1">
            <a:spLocks noGrp="1"/>
          </p:cNvSpPr>
          <p:nvPr>
            <p:ph type="title"/>
          </p:nvPr>
        </p:nvSpPr>
        <p:spPr>
          <a:xfrm>
            <a:off x="819150" y="845600"/>
            <a:ext cx="6424200" cy="705000"/>
          </a:xfrm>
          <a:prstGeom prst="rect">
            <a:avLst/>
          </a:prstGeom>
        </p:spPr>
        <p:txBody>
          <a:bodyPr spcFirstLastPara="1" wrap="square" lIns="91425" tIns="91425" rIns="91425" bIns="91425" anchor="t" anchorCtr="0"/>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100" name="Google Shape;100;p9"/>
          <p:cNvSpPr txBox="1">
            <a:spLocks noGrp="1"/>
          </p:cNvSpPr>
          <p:nvPr>
            <p:ph type="subTitle" idx="1"/>
          </p:nvPr>
        </p:nvSpPr>
        <p:spPr>
          <a:xfrm>
            <a:off x="819150" y="1550700"/>
            <a:ext cx="5859900" cy="393600"/>
          </a:xfrm>
          <a:prstGeom prst="rect">
            <a:avLst/>
          </a:prstGeom>
        </p:spPr>
        <p:txBody>
          <a:bodyPr spcFirstLastPara="1" wrap="square" lIns="91425" tIns="91425" rIns="91425" bIns="91425" anchor="t" anchorCtr="0"/>
          <a:lstStyle>
            <a:lvl1pPr lvl="0">
              <a:lnSpc>
                <a:spcPct val="100000"/>
              </a:lnSpc>
              <a:spcBef>
                <a:spcPts val="0"/>
              </a:spcBef>
              <a:spcAft>
                <a:spcPts val="0"/>
              </a:spcAft>
              <a:buClr>
                <a:schemeClr val="lt1"/>
              </a:buClr>
              <a:buSzPts val="1600"/>
              <a:buNone/>
              <a:defRPr sz="1600">
                <a:solidFill>
                  <a:schemeClr val="lt1"/>
                </a:solidFill>
              </a:defRPr>
            </a:lvl1pPr>
            <a:lvl2pPr lvl="1">
              <a:lnSpc>
                <a:spcPct val="100000"/>
              </a:lnSpc>
              <a:spcBef>
                <a:spcPts val="0"/>
              </a:spcBef>
              <a:spcAft>
                <a:spcPts val="0"/>
              </a:spcAft>
              <a:buClr>
                <a:schemeClr val="lt1"/>
              </a:buClr>
              <a:buSzPts val="1600"/>
              <a:buNone/>
              <a:defRPr sz="1600">
                <a:solidFill>
                  <a:schemeClr val="lt1"/>
                </a:solidFill>
              </a:defRPr>
            </a:lvl2pPr>
            <a:lvl3pPr lvl="2">
              <a:lnSpc>
                <a:spcPct val="100000"/>
              </a:lnSpc>
              <a:spcBef>
                <a:spcPts val="0"/>
              </a:spcBef>
              <a:spcAft>
                <a:spcPts val="0"/>
              </a:spcAft>
              <a:buClr>
                <a:schemeClr val="lt1"/>
              </a:buClr>
              <a:buSzPts val="1600"/>
              <a:buNone/>
              <a:defRPr sz="1600">
                <a:solidFill>
                  <a:schemeClr val="lt1"/>
                </a:solidFill>
              </a:defRPr>
            </a:lvl3pPr>
            <a:lvl4pPr lvl="3">
              <a:lnSpc>
                <a:spcPct val="100000"/>
              </a:lnSpc>
              <a:spcBef>
                <a:spcPts val="0"/>
              </a:spcBef>
              <a:spcAft>
                <a:spcPts val="0"/>
              </a:spcAft>
              <a:buClr>
                <a:schemeClr val="lt1"/>
              </a:buClr>
              <a:buSzPts val="1600"/>
              <a:buNone/>
              <a:defRPr sz="1600">
                <a:solidFill>
                  <a:schemeClr val="lt1"/>
                </a:solidFill>
              </a:defRPr>
            </a:lvl4pPr>
            <a:lvl5pPr lvl="4">
              <a:lnSpc>
                <a:spcPct val="100000"/>
              </a:lnSpc>
              <a:spcBef>
                <a:spcPts val="0"/>
              </a:spcBef>
              <a:spcAft>
                <a:spcPts val="0"/>
              </a:spcAft>
              <a:buClr>
                <a:schemeClr val="lt1"/>
              </a:buClr>
              <a:buSzPts val="1600"/>
              <a:buNone/>
              <a:defRPr sz="1600">
                <a:solidFill>
                  <a:schemeClr val="lt1"/>
                </a:solidFill>
              </a:defRPr>
            </a:lvl5pPr>
            <a:lvl6pPr lvl="5">
              <a:lnSpc>
                <a:spcPct val="100000"/>
              </a:lnSpc>
              <a:spcBef>
                <a:spcPts val="0"/>
              </a:spcBef>
              <a:spcAft>
                <a:spcPts val="0"/>
              </a:spcAft>
              <a:buClr>
                <a:schemeClr val="lt1"/>
              </a:buClr>
              <a:buSzPts val="1600"/>
              <a:buNone/>
              <a:defRPr sz="1600">
                <a:solidFill>
                  <a:schemeClr val="lt1"/>
                </a:solidFill>
              </a:defRPr>
            </a:lvl6pPr>
            <a:lvl7pPr lvl="6">
              <a:lnSpc>
                <a:spcPct val="100000"/>
              </a:lnSpc>
              <a:spcBef>
                <a:spcPts val="0"/>
              </a:spcBef>
              <a:spcAft>
                <a:spcPts val="0"/>
              </a:spcAft>
              <a:buClr>
                <a:schemeClr val="lt1"/>
              </a:buClr>
              <a:buSzPts val="1600"/>
              <a:buNone/>
              <a:defRPr sz="1600">
                <a:solidFill>
                  <a:schemeClr val="lt1"/>
                </a:solidFill>
              </a:defRPr>
            </a:lvl7pPr>
            <a:lvl8pPr lvl="7">
              <a:lnSpc>
                <a:spcPct val="100000"/>
              </a:lnSpc>
              <a:spcBef>
                <a:spcPts val="0"/>
              </a:spcBef>
              <a:spcAft>
                <a:spcPts val="0"/>
              </a:spcAft>
              <a:buClr>
                <a:schemeClr val="lt1"/>
              </a:buClr>
              <a:buSzPts val="1600"/>
              <a:buNone/>
              <a:defRPr sz="1600">
                <a:solidFill>
                  <a:schemeClr val="lt1"/>
                </a:solidFill>
              </a:defRPr>
            </a:lvl8pPr>
            <a:lvl9pPr lvl="8">
              <a:lnSpc>
                <a:spcPct val="100000"/>
              </a:lnSpc>
              <a:spcBef>
                <a:spcPts val="0"/>
              </a:spcBef>
              <a:spcAft>
                <a:spcPts val="0"/>
              </a:spcAft>
              <a:buClr>
                <a:schemeClr val="lt1"/>
              </a:buClr>
              <a:buSzPts val="1600"/>
              <a:buNone/>
              <a:defRPr sz="1600">
                <a:solidFill>
                  <a:schemeClr val="lt1"/>
                </a:solidFill>
              </a:defRPr>
            </a:lvl9pPr>
          </a:lstStyle>
          <a:p>
            <a:endParaRPr/>
          </a:p>
        </p:txBody>
      </p:sp>
      <p:sp>
        <p:nvSpPr>
          <p:cNvPr id="101" name="Google Shape;101;p9"/>
          <p:cNvSpPr txBox="1">
            <a:spLocks noGrp="1"/>
          </p:cNvSpPr>
          <p:nvPr>
            <p:ph type="body" idx="2"/>
          </p:nvPr>
        </p:nvSpPr>
        <p:spPr>
          <a:xfrm>
            <a:off x="819150" y="2467050"/>
            <a:ext cx="5859900" cy="2095500"/>
          </a:xfrm>
          <a:prstGeom prst="rect">
            <a:avLst/>
          </a:prstGeom>
        </p:spPr>
        <p:txBody>
          <a:bodyPr spcFirstLastPara="1" wrap="square" lIns="91425" tIns="91425" rIns="91425" bIns="91425" anchor="t" anchorCtr="0"/>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102" name="Google Shape;102;p9"/>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ru">
                <a:solidFill>
                  <a:srgbClr val="233A44"/>
                </a:solidFill>
              </a:rPr>
              <a:pPr/>
              <a:t>‹#›</a:t>
            </a:fld>
            <a:endParaRPr>
              <a:solidFill>
                <a:srgbClr val="233A44"/>
              </a:solidFill>
            </a:endParaRPr>
          </a:p>
        </p:txBody>
      </p:sp>
    </p:spTree>
    <p:extLst>
      <p:ext uri="{BB962C8B-B14F-4D97-AF65-F5344CB8AC3E}">
        <p14:creationId xmlns:p14="http://schemas.microsoft.com/office/powerpoint/2010/main" val="82667569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Caption">
  <p:cSld name="Caption">
    <p:bg>
      <p:bgPr>
        <a:solidFill>
          <a:schemeClr val="accent1"/>
        </a:solidFill>
        <a:effectLst/>
      </p:bgPr>
    </p:bg>
    <p:spTree>
      <p:nvGrpSpPr>
        <p:cNvPr id="1" name="Shape 103"/>
        <p:cNvGrpSpPr/>
        <p:nvPr/>
      </p:nvGrpSpPr>
      <p:grpSpPr>
        <a:xfrm>
          <a:off x="0" y="0"/>
          <a:ext cx="0" cy="0"/>
          <a:chOff x="0" y="0"/>
          <a:chExt cx="0" cy="0"/>
        </a:xfrm>
      </p:grpSpPr>
      <p:sp>
        <p:nvSpPr>
          <p:cNvPr id="104" name="Google Shape;104;p10"/>
          <p:cNvSpPr/>
          <p:nvPr/>
        </p:nvSpPr>
        <p:spPr>
          <a:xfrm>
            <a:off x="31" y="2824500"/>
            <a:ext cx="7370400" cy="2319000"/>
          </a:xfrm>
          <a:prstGeom prst="rtTriangle">
            <a:avLst/>
          </a:prstGeom>
          <a:solidFill>
            <a:schemeClr val="lt2"/>
          </a:solidFill>
          <a:ln>
            <a:noFill/>
          </a:ln>
        </p:spPr>
        <p:txBody>
          <a:bodyPr spcFirstLastPara="1" wrap="square" lIns="91425" tIns="91425" rIns="91425" bIns="91425" anchor="ctr" anchorCtr="0">
            <a:noAutofit/>
          </a:bodyPr>
          <a:lstStyle/>
          <a:p>
            <a:endParaRPr/>
          </a:p>
        </p:txBody>
      </p:sp>
      <p:sp>
        <p:nvSpPr>
          <p:cNvPr id="105" name="Google Shape;105;p10"/>
          <p:cNvSpPr/>
          <p:nvPr/>
        </p:nvSpPr>
        <p:spPr>
          <a:xfrm flipH="1">
            <a:off x="3582600" y="1550700"/>
            <a:ext cx="5561400" cy="3592800"/>
          </a:xfrm>
          <a:prstGeom prst="rtTriangle">
            <a:avLst/>
          </a:prstGeom>
          <a:solidFill>
            <a:schemeClr val="dk2"/>
          </a:solidFill>
          <a:ln>
            <a:noFill/>
          </a:ln>
        </p:spPr>
        <p:txBody>
          <a:bodyPr spcFirstLastPara="1" wrap="square" lIns="91425" tIns="91425" rIns="91425" bIns="91425" anchor="ctr" anchorCtr="0">
            <a:noAutofit/>
          </a:bodyPr>
          <a:lstStyle/>
          <a:p>
            <a:endParaRPr/>
          </a:p>
        </p:txBody>
      </p:sp>
      <p:sp>
        <p:nvSpPr>
          <p:cNvPr id="106" name="Google Shape;106;p10"/>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endParaRPr/>
          </a:p>
        </p:txBody>
      </p:sp>
      <p:sp>
        <p:nvSpPr>
          <p:cNvPr id="107" name="Google Shape;107;p10"/>
          <p:cNvSpPr txBox="1">
            <a:spLocks noGrp="1"/>
          </p:cNvSpPr>
          <p:nvPr>
            <p:ph type="body" idx="1"/>
          </p:nvPr>
        </p:nvSpPr>
        <p:spPr>
          <a:xfrm>
            <a:off x="328025" y="4163500"/>
            <a:ext cx="7415100" cy="605100"/>
          </a:xfrm>
          <a:prstGeom prst="rect">
            <a:avLst/>
          </a:prstGeom>
        </p:spPr>
        <p:txBody>
          <a:bodyPr spcFirstLastPara="1" wrap="square" lIns="91425" tIns="91425" rIns="91425" bIns="91425" anchor="b" anchorCtr="0"/>
          <a:lstStyle>
            <a:lvl1pPr marL="457200" lvl="0" indent="-228600">
              <a:lnSpc>
                <a:spcPct val="100000"/>
              </a:lnSpc>
              <a:spcBef>
                <a:spcPts val="0"/>
              </a:spcBef>
              <a:spcAft>
                <a:spcPts val="0"/>
              </a:spcAft>
              <a:buSzPts val="1300"/>
              <a:buNone/>
              <a:defRPr/>
            </a:lvl1pPr>
          </a:lstStyle>
          <a:p>
            <a:endParaRPr/>
          </a:p>
        </p:txBody>
      </p:sp>
      <p:sp>
        <p:nvSpPr>
          <p:cNvPr id="108" name="Google Shape;108;p10"/>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ru">
                <a:solidFill>
                  <a:srgbClr val="233A44"/>
                </a:solidFill>
              </a:rPr>
              <a:pPr/>
              <a:t>‹#›</a:t>
            </a:fld>
            <a:endParaRPr>
              <a:solidFill>
                <a:srgbClr val="233A44"/>
              </a:solidFill>
            </a:endParaRPr>
          </a:p>
        </p:txBody>
      </p:sp>
    </p:spTree>
    <p:extLst>
      <p:ext uri="{BB962C8B-B14F-4D97-AF65-F5344CB8AC3E}">
        <p14:creationId xmlns:p14="http://schemas.microsoft.com/office/powerpoint/2010/main" val="191070501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Big number">
  <p:cSld name="Big number">
    <p:bg>
      <p:bgPr>
        <a:solidFill>
          <a:schemeClr val="accent3"/>
        </a:solidFill>
        <a:effectLst/>
      </p:bgPr>
    </p:bg>
    <p:spTree>
      <p:nvGrpSpPr>
        <p:cNvPr id="1" name="Shape 109"/>
        <p:cNvGrpSpPr/>
        <p:nvPr/>
      </p:nvGrpSpPr>
      <p:grpSpPr>
        <a:xfrm>
          <a:off x="0" y="0"/>
          <a:ext cx="0" cy="0"/>
          <a:chOff x="0" y="0"/>
          <a:chExt cx="0" cy="0"/>
        </a:xfrm>
      </p:grpSpPr>
      <p:sp>
        <p:nvSpPr>
          <p:cNvPr id="110" name="Google Shape;110;p11"/>
          <p:cNvSpPr/>
          <p:nvPr/>
        </p:nvSpPr>
        <p:spPr>
          <a:xfrm flipH="1">
            <a:off x="5569200" y="2834075"/>
            <a:ext cx="3574800" cy="2309400"/>
          </a:xfrm>
          <a:prstGeom prst="rtTriangle">
            <a:avLst/>
          </a:prstGeom>
          <a:solidFill>
            <a:schemeClr val="dk1"/>
          </a:solidFill>
          <a:ln>
            <a:noFill/>
          </a:ln>
        </p:spPr>
        <p:txBody>
          <a:bodyPr spcFirstLastPara="1" wrap="square" lIns="91425" tIns="91425" rIns="91425" bIns="91425" anchor="ctr" anchorCtr="0">
            <a:noAutofit/>
          </a:bodyPr>
          <a:lstStyle/>
          <a:p>
            <a:endParaRPr/>
          </a:p>
        </p:txBody>
      </p:sp>
      <p:grpSp>
        <p:nvGrpSpPr>
          <p:cNvPr id="111" name="Google Shape;111;p11"/>
          <p:cNvGrpSpPr/>
          <p:nvPr/>
        </p:nvGrpSpPr>
        <p:grpSpPr>
          <a:xfrm>
            <a:off x="5959222" y="4119576"/>
            <a:ext cx="2520952" cy="1024165"/>
            <a:chOff x="6917201" y="0"/>
            <a:chExt cx="2227777" cy="863400"/>
          </a:xfrm>
        </p:grpSpPr>
        <p:sp>
          <p:nvSpPr>
            <p:cNvPr id="112" name="Google Shape;112;p11"/>
            <p:cNvSpPr/>
            <p:nvPr/>
          </p:nvSpPr>
          <p:spPr>
            <a:xfrm>
              <a:off x="7641677"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endParaRPr/>
            </a:p>
          </p:txBody>
        </p:sp>
        <p:sp>
          <p:nvSpPr>
            <p:cNvPr id="113" name="Google Shape;113;p11"/>
            <p:cNvSpPr/>
            <p:nvPr/>
          </p:nvSpPr>
          <p:spPr>
            <a:xfrm>
              <a:off x="7279439"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endParaRPr/>
            </a:p>
          </p:txBody>
        </p:sp>
        <p:sp>
          <p:nvSpPr>
            <p:cNvPr id="114" name="Google Shape;114;p11"/>
            <p:cNvSpPr/>
            <p:nvPr/>
          </p:nvSpPr>
          <p:spPr>
            <a:xfrm>
              <a:off x="6917201"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endParaRPr/>
            </a:p>
          </p:txBody>
        </p:sp>
      </p:grpSp>
      <p:grpSp>
        <p:nvGrpSpPr>
          <p:cNvPr id="115" name="Google Shape;115;p11"/>
          <p:cNvGrpSpPr/>
          <p:nvPr/>
        </p:nvGrpSpPr>
        <p:grpSpPr>
          <a:xfrm>
            <a:off x="199149" y="2"/>
            <a:ext cx="2795414" cy="1083308"/>
            <a:chOff x="6917201" y="0"/>
            <a:chExt cx="2227777" cy="863400"/>
          </a:xfrm>
        </p:grpSpPr>
        <p:sp>
          <p:nvSpPr>
            <p:cNvPr id="116" name="Google Shape;116;p11"/>
            <p:cNvSpPr/>
            <p:nvPr/>
          </p:nvSpPr>
          <p:spPr>
            <a:xfrm>
              <a:off x="7641677"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endParaRPr/>
            </a:p>
          </p:txBody>
        </p:sp>
        <p:sp>
          <p:nvSpPr>
            <p:cNvPr id="117" name="Google Shape;117;p11"/>
            <p:cNvSpPr/>
            <p:nvPr/>
          </p:nvSpPr>
          <p:spPr>
            <a:xfrm>
              <a:off x="7279439"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endParaRPr/>
            </a:p>
          </p:txBody>
        </p:sp>
        <p:sp>
          <p:nvSpPr>
            <p:cNvPr id="118" name="Google Shape;118;p11"/>
            <p:cNvSpPr/>
            <p:nvPr/>
          </p:nvSpPr>
          <p:spPr>
            <a:xfrm>
              <a:off x="6917201"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endParaRPr/>
            </a:p>
          </p:txBody>
        </p:sp>
      </p:grpSp>
      <p:sp>
        <p:nvSpPr>
          <p:cNvPr id="119" name="Google Shape;119;p11"/>
          <p:cNvSpPr txBox="1">
            <a:spLocks noGrp="1"/>
          </p:cNvSpPr>
          <p:nvPr>
            <p:ph type="title" hasCustomPrompt="1"/>
          </p:nvPr>
        </p:nvSpPr>
        <p:spPr>
          <a:xfrm>
            <a:off x="1385850" y="1383850"/>
            <a:ext cx="6372300" cy="1379700"/>
          </a:xfrm>
          <a:prstGeom prst="rect">
            <a:avLst/>
          </a:prstGeom>
        </p:spPr>
        <p:txBody>
          <a:bodyPr spcFirstLastPara="1" wrap="square" lIns="91425" tIns="91425" rIns="91425" bIns="91425" anchor="ctr" anchorCtr="0"/>
          <a:lstStyle>
            <a:lvl1pPr lvl="0" algn="ctr">
              <a:spcBef>
                <a:spcPts val="0"/>
              </a:spcBef>
              <a:spcAft>
                <a:spcPts val="0"/>
              </a:spcAft>
              <a:buClr>
                <a:schemeClr val="dk2"/>
              </a:buClr>
              <a:buSzPts val="8600"/>
              <a:buNone/>
              <a:defRPr sz="8600">
                <a:solidFill>
                  <a:schemeClr val="dk2"/>
                </a:solidFill>
              </a:defRPr>
            </a:lvl1pPr>
            <a:lvl2pPr lvl="1" algn="ctr">
              <a:spcBef>
                <a:spcPts val="0"/>
              </a:spcBef>
              <a:spcAft>
                <a:spcPts val="0"/>
              </a:spcAft>
              <a:buClr>
                <a:schemeClr val="dk2"/>
              </a:buClr>
              <a:buSzPts val="8600"/>
              <a:buNone/>
              <a:defRPr sz="8600">
                <a:solidFill>
                  <a:schemeClr val="dk2"/>
                </a:solidFill>
              </a:defRPr>
            </a:lvl2pPr>
            <a:lvl3pPr lvl="2" algn="ctr">
              <a:spcBef>
                <a:spcPts val="0"/>
              </a:spcBef>
              <a:spcAft>
                <a:spcPts val="0"/>
              </a:spcAft>
              <a:buClr>
                <a:schemeClr val="dk2"/>
              </a:buClr>
              <a:buSzPts val="8600"/>
              <a:buNone/>
              <a:defRPr sz="8600">
                <a:solidFill>
                  <a:schemeClr val="dk2"/>
                </a:solidFill>
              </a:defRPr>
            </a:lvl3pPr>
            <a:lvl4pPr lvl="3" algn="ctr">
              <a:spcBef>
                <a:spcPts val="0"/>
              </a:spcBef>
              <a:spcAft>
                <a:spcPts val="0"/>
              </a:spcAft>
              <a:buClr>
                <a:schemeClr val="dk2"/>
              </a:buClr>
              <a:buSzPts val="8600"/>
              <a:buNone/>
              <a:defRPr sz="8600">
                <a:solidFill>
                  <a:schemeClr val="dk2"/>
                </a:solidFill>
              </a:defRPr>
            </a:lvl4pPr>
            <a:lvl5pPr lvl="4" algn="ctr">
              <a:spcBef>
                <a:spcPts val="0"/>
              </a:spcBef>
              <a:spcAft>
                <a:spcPts val="0"/>
              </a:spcAft>
              <a:buClr>
                <a:schemeClr val="dk2"/>
              </a:buClr>
              <a:buSzPts val="8600"/>
              <a:buNone/>
              <a:defRPr sz="8600">
                <a:solidFill>
                  <a:schemeClr val="dk2"/>
                </a:solidFill>
              </a:defRPr>
            </a:lvl5pPr>
            <a:lvl6pPr lvl="5" algn="ctr">
              <a:spcBef>
                <a:spcPts val="0"/>
              </a:spcBef>
              <a:spcAft>
                <a:spcPts val="0"/>
              </a:spcAft>
              <a:buClr>
                <a:schemeClr val="dk2"/>
              </a:buClr>
              <a:buSzPts val="8600"/>
              <a:buNone/>
              <a:defRPr sz="8600">
                <a:solidFill>
                  <a:schemeClr val="dk2"/>
                </a:solidFill>
              </a:defRPr>
            </a:lvl6pPr>
            <a:lvl7pPr lvl="6" algn="ctr">
              <a:spcBef>
                <a:spcPts val="0"/>
              </a:spcBef>
              <a:spcAft>
                <a:spcPts val="0"/>
              </a:spcAft>
              <a:buClr>
                <a:schemeClr val="dk2"/>
              </a:buClr>
              <a:buSzPts val="8600"/>
              <a:buNone/>
              <a:defRPr sz="8600">
                <a:solidFill>
                  <a:schemeClr val="dk2"/>
                </a:solidFill>
              </a:defRPr>
            </a:lvl7pPr>
            <a:lvl8pPr lvl="7" algn="ctr">
              <a:spcBef>
                <a:spcPts val="0"/>
              </a:spcBef>
              <a:spcAft>
                <a:spcPts val="0"/>
              </a:spcAft>
              <a:buClr>
                <a:schemeClr val="dk2"/>
              </a:buClr>
              <a:buSzPts val="8600"/>
              <a:buNone/>
              <a:defRPr sz="8600">
                <a:solidFill>
                  <a:schemeClr val="dk2"/>
                </a:solidFill>
              </a:defRPr>
            </a:lvl8pPr>
            <a:lvl9pPr lvl="8" algn="ctr">
              <a:spcBef>
                <a:spcPts val="0"/>
              </a:spcBef>
              <a:spcAft>
                <a:spcPts val="0"/>
              </a:spcAft>
              <a:buClr>
                <a:schemeClr val="dk2"/>
              </a:buClr>
              <a:buSzPts val="8600"/>
              <a:buNone/>
              <a:defRPr sz="8600">
                <a:solidFill>
                  <a:schemeClr val="dk2"/>
                </a:solidFill>
              </a:defRPr>
            </a:lvl9pPr>
          </a:lstStyle>
          <a:p>
            <a:r>
              <a:t>xx%</a:t>
            </a:r>
          </a:p>
        </p:txBody>
      </p:sp>
      <p:sp>
        <p:nvSpPr>
          <p:cNvPr id="120" name="Google Shape;120;p11"/>
          <p:cNvSpPr txBox="1">
            <a:spLocks noGrp="1"/>
          </p:cNvSpPr>
          <p:nvPr>
            <p:ph type="body" idx="1"/>
          </p:nvPr>
        </p:nvSpPr>
        <p:spPr>
          <a:xfrm>
            <a:off x="1385850" y="2863850"/>
            <a:ext cx="6372300" cy="641100"/>
          </a:xfrm>
          <a:prstGeom prst="rect">
            <a:avLst/>
          </a:prstGeom>
        </p:spPr>
        <p:txBody>
          <a:bodyPr spcFirstLastPara="1" wrap="square" lIns="91425" tIns="91425" rIns="91425" bIns="91425" anchor="t" anchorCtr="0"/>
          <a:lstStyle>
            <a:lvl1pPr marL="457200" lvl="0" indent="-311150" algn="ctr">
              <a:spcBef>
                <a:spcPts val="0"/>
              </a:spcBef>
              <a:spcAft>
                <a:spcPts val="0"/>
              </a:spcAft>
              <a:buSzPts val="1300"/>
              <a:buChar char="●"/>
              <a:defRPr/>
            </a:lvl1pPr>
            <a:lvl2pPr marL="914400" lvl="1" indent="-298450" algn="ctr">
              <a:spcBef>
                <a:spcPts val="1600"/>
              </a:spcBef>
              <a:spcAft>
                <a:spcPts val="0"/>
              </a:spcAft>
              <a:buSzPts val="1100"/>
              <a:buChar char="○"/>
              <a:defRPr/>
            </a:lvl2pPr>
            <a:lvl3pPr marL="1371600" lvl="2" indent="-298450" algn="ctr">
              <a:spcBef>
                <a:spcPts val="1600"/>
              </a:spcBef>
              <a:spcAft>
                <a:spcPts val="0"/>
              </a:spcAft>
              <a:buSzPts val="1100"/>
              <a:buChar char="■"/>
              <a:defRPr/>
            </a:lvl3pPr>
            <a:lvl4pPr marL="1828800" lvl="3" indent="-298450" algn="ctr">
              <a:spcBef>
                <a:spcPts val="1600"/>
              </a:spcBef>
              <a:spcAft>
                <a:spcPts val="0"/>
              </a:spcAft>
              <a:buSzPts val="1100"/>
              <a:buChar char="●"/>
              <a:defRPr/>
            </a:lvl4pPr>
            <a:lvl5pPr marL="2286000" lvl="4" indent="-298450" algn="ctr">
              <a:spcBef>
                <a:spcPts val="1600"/>
              </a:spcBef>
              <a:spcAft>
                <a:spcPts val="0"/>
              </a:spcAft>
              <a:buSzPts val="1100"/>
              <a:buChar char="○"/>
              <a:defRPr/>
            </a:lvl5pPr>
            <a:lvl6pPr marL="2743200" lvl="5" indent="-298450" algn="ctr">
              <a:spcBef>
                <a:spcPts val="1600"/>
              </a:spcBef>
              <a:spcAft>
                <a:spcPts val="0"/>
              </a:spcAft>
              <a:buSzPts val="1100"/>
              <a:buChar char="■"/>
              <a:defRPr/>
            </a:lvl6pPr>
            <a:lvl7pPr marL="3200400" lvl="6" indent="-298450" algn="ctr">
              <a:spcBef>
                <a:spcPts val="1600"/>
              </a:spcBef>
              <a:spcAft>
                <a:spcPts val="0"/>
              </a:spcAft>
              <a:buSzPts val="1100"/>
              <a:buChar char="●"/>
              <a:defRPr/>
            </a:lvl7pPr>
            <a:lvl8pPr marL="3657600" lvl="7" indent="-298450" algn="ctr">
              <a:spcBef>
                <a:spcPts val="1600"/>
              </a:spcBef>
              <a:spcAft>
                <a:spcPts val="0"/>
              </a:spcAft>
              <a:buSzPts val="1100"/>
              <a:buChar char="○"/>
              <a:defRPr/>
            </a:lvl8pPr>
            <a:lvl9pPr marL="4114800" lvl="8" indent="-298450" algn="ctr">
              <a:spcBef>
                <a:spcPts val="1600"/>
              </a:spcBef>
              <a:spcAft>
                <a:spcPts val="1600"/>
              </a:spcAft>
              <a:buSzPts val="1100"/>
              <a:buChar char="■"/>
              <a:defRPr/>
            </a:lvl9pPr>
          </a:lstStyle>
          <a:p>
            <a:endParaRPr/>
          </a:p>
        </p:txBody>
      </p:sp>
      <p:sp>
        <p:nvSpPr>
          <p:cNvPr id="121" name="Google Shape;121;p11"/>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ru">
                <a:solidFill>
                  <a:srgbClr val="233A44"/>
                </a:solidFill>
              </a:rPr>
              <a:pPr/>
              <a:t>‹#›</a:t>
            </a:fld>
            <a:endParaRPr>
              <a:solidFill>
                <a:srgbClr val="233A44"/>
              </a:solidFill>
            </a:endParaRPr>
          </a:p>
        </p:txBody>
      </p:sp>
    </p:spTree>
    <p:extLst>
      <p:ext uri="{BB962C8B-B14F-4D97-AF65-F5344CB8AC3E}">
        <p14:creationId xmlns:p14="http://schemas.microsoft.com/office/powerpoint/2010/main" val="333941468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22"/>
        <p:cNvGrpSpPr/>
        <p:nvPr/>
      </p:nvGrpSpPr>
      <p:grpSpPr>
        <a:xfrm>
          <a:off x="0" y="0"/>
          <a:ext cx="0" cy="0"/>
          <a:chOff x="0" y="0"/>
          <a:chExt cx="0" cy="0"/>
        </a:xfrm>
      </p:grpSpPr>
      <p:sp>
        <p:nvSpPr>
          <p:cNvPr id="123" name="Google Shape;123;p12"/>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ru">
                <a:solidFill>
                  <a:srgbClr val="233A44"/>
                </a:solidFill>
              </a:rPr>
              <a:pPr/>
              <a:t>‹#›</a:t>
            </a:fld>
            <a:endParaRPr>
              <a:solidFill>
                <a:srgbClr val="233A44"/>
              </a:solidFill>
            </a:endParaRPr>
          </a:p>
        </p:txBody>
      </p:sp>
    </p:spTree>
    <p:extLst>
      <p:ext uri="{BB962C8B-B14F-4D97-AF65-F5344CB8AC3E}">
        <p14:creationId xmlns:p14="http://schemas.microsoft.com/office/powerpoint/2010/main" val="294750323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itle slide" type="title">
  <p:cSld name="Title slide">
    <p:bg>
      <p:bgPr>
        <a:solidFill>
          <a:schemeClr val="accent6"/>
        </a:solidFill>
        <a:effectLst/>
      </p:bgPr>
    </p:bg>
    <p:spTree>
      <p:nvGrpSpPr>
        <p:cNvPr id="1" name="Shape 9"/>
        <p:cNvGrpSpPr/>
        <p:nvPr/>
      </p:nvGrpSpPr>
      <p:grpSpPr>
        <a:xfrm>
          <a:off x="0" y="0"/>
          <a:ext cx="0" cy="0"/>
          <a:chOff x="0" y="0"/>
          <a:chExt cx="0" cy="0"/>
        </a:xfrm>
      </p:grpSpPr>
      <p:sp>
        <p:nvSpPr>
          <p:cNvPr id="10" name="Google Shape;10;p2"/>
          <p:cNvSpPr/>
          <p:nvPr/>
        </p:nvSpPr>
        <p:spPr>
          <a:xfrm>
            <a:off x="31" y="2824500"/>
            <a:ext cx="7370400" cy="2319000"/>
          </a:xfrm>
          <a:prstGeom prst="rtTriangle">
            <a:avLst/>
          </a:prstGeom>
          <a:solidFill>
            <a:schemeClr val="accent1"/>
          </a:solidFill>
          <a:ln>
            <a:noFill/>
          </a:ln>
        </p:spPr>
        <p:txBody>
          <a:bodyPr spcFirstLastPara="1" wrap="square" lIns="91425" tIns="91425" rIns="91425" bIns="91425" anchor="ctr" anchorCtr="0">
            <a:noAutofit/>
          </a:bodyPr>
          <a:lstStyle/>
          <a:p>
            <a:endParaRPr/>
          </a:p>
        </p:txBody>
      </p:sp>
      <p:sp>
        <p:nvSpPr>
          <p:cNvPr id="11" name="Google Shape;11;p2"/>
          <p:cNvSpPr/>
          <p:nvPr/>
        </p:nvSpPr>
        <p:spPr>
          <a:xfrm flipH="1">
            <a:off x="3582600" y="1550700"/>
            <a:ext cx="5561400" cy="3592800"/>
          </a:xfrm>
          <a:prstGeom prst="rtTriangle">
            <a:avLst/>
          </a:prstGeom>
          <a:solidFill>
            <a:schemeClr val="accent3"/>
          </a:solidFill>
          <a:ln>
            <a:noFill/>
          </a:ln>
        </p:spPr>
        <p:txBody>
          <a:bodyPr spcFirstLastPara="1" wrap="square" lIns="91425" tIns="91425" rIns="91425" bIns="91425" anchor="ctr" anchorCtr="0">
            <a:noAutofit/>
          </a:bodyPr>
          <a:lstStyle/>
          <a:p>
            <a:endParaRPr/>
          </a:p>
        </p:txBody>
      </p:sp>
      <p:sp>
        <p:nvSpPr>
          <p:cNvPr id="12" name="Google Shape;12;p2"/>
          <p:cNvSpPr/>
          <p:nvPr/>
        </p:nvSpPr>
        <p:spPr>
          <a:xfrm rot="10800000">
            <a:off x="5058905" y="0"/>
            <a:ext cx="4085100" cy="2052600"/>
          </a:xfrm>
          <a:prstGeom prst="rtTriangle">
            <a:avLst/>
          </a:prstGeom>
          <a:solidFill>
            <a:schemeClr val="dk2"/>
          </a:solidFill>
          <a:ln>
            <a:noFill/>
          </a:ln>
        </p:spPr>
        <p:txBody>
          <a:bodyPr spcFirstLastPara="1" wrap="square" lIns="91425" tIns="91425" rIns="91425" bIns="91425" anchor="ctr" anchorCtr="0">
            <a:noAutofit/>
          </a:bodyPr>
          <a:lstStyle/>
          <a:p>
            <a:endParaRPr/>
          </a:p>
        </p:txBody>
      </p:sp>
      <p:sp>
        <p:nvSpPr>
          <p:cNvPr id="13" name="Google Shape;13;p2"/>
          <p:cNvSpPr/>
          <p:nvPr/>
        </p:nvSpPr>
        <p:spPr>
          <a:xfrm>
            <a:off x="20327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endParaRPr/>
          </a:p>
        </p:txBody>
      </p:sp>
      <p:grpSp>
        <p:nvGrpSpPr>
          <p:cNvPr id="14" name="Google Shape;14;p2"/>
          <p:cNvGrpSpPr/>
          <p:nvPr/>
        </p:nvGrpSpPr>
        <p:grpSpPr>
          <a:xfrm>
            <a:off x="255200" y="592"/>
            <a:ext cx="2250363" cy="1044300"/>
            <a:chOff x="255200" y="592"/>
            <a:chExt cx="2250363" cy="1044300"/>
          </a:xfrm>
        </p:grpSpPr>
        <p:sp>
          <p:nvSpPr>
            <p:cNvPr id="15" name="Google Shape;15;p2"/>
            <p:cNvSpPr/>
            <p:nvPr/>
          </p:nvSpPr>
          <p:spPr>
            <a:xfrm>
              <a:off x="764063" y="592"/>
              <a:ext cx="1741500" cy="10443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endParaRPr/>
            </a:p>
          </p:txBody>
        </p:sp>
        <p:sp>
          <p:nvSpPr>
            <p:cNvPr id="16" name="Google Shape;16;p2"/>
            <p:cNvSpPr/>
            <p:nvPr/>
          </p:nvSpPr>
          <p:spPr>
            <a:xfrm>
              <a:off x="509632" y="592"/>
              <a:ext cx="1741500" cy="10443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endParaRPr/>
            </a:p>
          </p:txBody>
        </p:sp>
        <p:sp>
          <p:nvSpPr>
            <p:cNvPr id="17" name="Google Shape;17;p2"/>
            <p:cNvSpPr/>
            <p:nvPr/>
          </p:nvSpPr>
          <p:spPr>
            <a:xfrm>
              <a:off x="255200" y="592"/>
              <a:ext cx="1741500" cy="10443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endParaRPr/>
            </a:p>
          </p:txBody>
        </p:sp>
      </p:grpSp>
      <p:grpSp>
        <p:nvGrpSpPr>
          <p:cNvPr id="18" name="Google Shape;18;p2"/>
          <p:cNvGrpSpPr/>
          <p:nvPr/>
        </p:nvGrpSpPr>
        <p:grpSpPr>
          <a:xfrm>
            <a:off x="905395" y="592"/>
            <a:ext cx="2250363" cy="1044300"/>
            <a:chOff x="905395" y="592"/>
            <a:chExt cx="2250363" cy="1044300"/>
          </a:xfrm>
        </p:grpSpPr>
        <p:sp>
          <p:nvSpPr>
            <p:cNvPr id="19" name="Google Shape;19;p2"/>
            <p:cNvSpPr/>
            <p:nvPr/>
          </p:nvSpPr>
          <p:spPr>
            <a:xfrm>
              <a:off x="1414258" y="592"/>
              <a:ext cx="1741500" cy="1044300"/>
            </a:xfrm>
            <a:prstGeom prst="parallelogram">
              <a:avLst>
                <a:gd name="adj" fmla="val 153193"/>
              </a:avLst>
            </a:prstGeom>
            <a:solidFill>
              <a:schemeClr val="accent6"/>
            </a:solidFill>
            <a:ln>
              <a:noFill/>
            </a:ln>
          </p:spPr>
          <p:txBody>
            <a:bodyPr spcFirstLastPara="1" wrap="square" lIns="91425" tIns="91425" rIns="91425" bIns="91425" anchor="ctr" anchorCtr="0">
              <a:noAutofit/>
            </a:bodyPr>
            <a:lstStyle/>
            <a:p>
              <a:endParaRPr/>
            </a:p>
          </p:txBody>
        </p:sp>
        <p:sp>
          <p:nvSpPr>
            <p:cNvPr id="20" name="Google Shape;20;p2"/>
            <p:cNvSpPr/>
            <p:nvPr/>
          </p:nvSpPr>
          <p:spPr>
            <a:xfrm>
              <a:off x="1159826" y="592"/>
              <a:ext cx="1741500" cy="1044300"/>
            </a:xfrm>
            <a:prstGeom prst="parallelogram">
              <a:avLst>
                <a:gd name="adj" fmla="val 153193"/>
              </a:avLst>
            </a:prstGeom>
            <a:solidFill>
              <a:schemeClr val="accent6"/>
            </a:solidFill>
            <a:ln>
              <a:noFill/>
            </a:ln>
          </p:spPr>
          <p:txBody>
            <a:bodyPr spcFirstLastPara="1" wrap="square" lIns="91425" tIns="91425" rIns="91425" bIns="91425" anchor="ctr" anchorCtr="0">
              <a:noAutofit/>
            </a:bodyPr>
            <a:lstStyle/>
            <a:p>
              <a:endParaRPr/>
            </a:p>
          </p:txBody>
        </p:sp>
        <p:sp>
          <p:nvSpPr>
            <p:cNvPr id="21" name="Google Shape;21;p2"/>
            <p:cNvSpPr/>
            <p:nvPr/>
          </p:nvSpPr>
          <p:spPr>
            <a:xfrm>
              <a:off x="905395" y="592"/>
              <a:ext cx="1741500" cy="1044300"/>
            </a:xfrm>
            <a:prstGeom prst="parallelogram">
              <a:avLst>
                <a:gd name="adj" fmla="val 153193"/>
              </a:avLst>
            </a:prstGeom>
            <a:solidFill>
              <a:schemeClr val="accent6"/>
            </a:solidFill>
            <a:ln>
              <a:noFill/>
            </a:ln>
          </p:spPr>
          <p:txBody>
            <a:bodyPr spcFirstLastPara="1" wrap="square" lIns="91425" tIns="91425" rIns="91425" bIns="91425" anchor="ctr" anchorCtr="0">
              <a:noAutofit/>
            </a:bodyPr>
            <a:lstStyle/>
            <a:p>
              <a:endParaRPr/>
            </a:p>
          </p:txBody>
        </p:sp>
      </p:grpSp>
      <p:grpSp>
        <p:nvGrpSpPr>
          <p:cNvPr id="22" name="Google Shape;22;p2"/>
          <p:cNvGrpSpPr/>
          <p:nvPr/>
        </p:nvGrpSpPr>
        <p:grpSpPr>
          <a:xfrm>
            <a:off x="7057468" y="5088"/>
            <a:ext cx="1851282" cy="752108"/>
            <a:chOff x="6917201" y="0"/>
            <a:chExt cx="2227777" cy="863400"/>
          </a:xfrm>
        </p:grpSpPr>
        <p:sp>
          <p:nvSpPr>
            <p:cNvPr id="23" name="Google Shape;23;p2"/>
            <p:cNvSpPr/>
            <p:nvPr/>
          </p:nvSpPr>
          <p:spPr>
            <a:xfrm>
              <a:off x="7641677"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endParaRPr/>
            </a:p>
          </p:txBody>
        </p:sp>
        <p:sp>
          <p:nvSpPr>
            <p:cNvPr id="24" name="Google Shape;24;p2"/>
            <p:cNvSpPr/>
            <p:nvPr/>
          </p:nvSpPr>
          <p:spPr>
            <a:xfrm>
              <a:off x="7279439"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endParaRPr/>
            </a:p>
          </p:txBody>
        </p:sp>
        <p:sp>
          <p:nvSpPr>
            <p:cNvPr id="25" name="Google Shape;25;p2"/>
            <p:cNvSpPr/>
            <p:nvPr/>
          </p:nvSpPr>
          <p:spPr>
            <a:xfrm>
              <a:off x="6917201"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endParaRPr/>
            </a:p>
          </p:txBody>
        </p:sp>
      </p:grpSp>
      <p:grpSp>
        <p:nvGrpSpPr>
          <p:cNvPr id="26" name="Google Shape;26;p2"/>
          <p:cNvGrpSpPr/>
          <p:nvPr/>
        </p:nvGrpSpPr>
        <p:grpSpPr>
          <a:xfrm>
            <a:off x="6553032" y="4217852"/>
            <a:ext cx="2389068" cy="925737"/>
            <a:chOff x="6917201" y="0"/>
            <a:chExt cx="2227777" cy="863400"/>
          </a:xfrm>
        </p:grpSpPr>
        <p:sp>
          <p:nvSpPr>
            <p:cNvPr id="27" name="Google Shape;27;p2"/>
            <p:cNvSpPr/>
            <p:nvPr/>
          </p:nvSpPr>
          <p:spPr>
            <a:xfrm>
              <a:off x="7641677" y="0"/>
              <a:ext cx="1503300" cy="863400"/>
            </a:xfrm>
            <a:prstGeom prst="parallelogram">
              <a:avLst>
                <a:gd name="adj" fmla="val 158024"/>
              </a:avLst>
            </a:prstGeom>
            <a:solidFill>
              <a:schemeClr val="dk1"/>
            </a:solidFill>
            <a:ln>
              <a:noFill/>
            </a:ln>
          </p:spPr>
          <p:txBody>
            <a:bodyPr spcFirstLastPara="1" wrap="square" lIns="91425" tIns="91425" rIns="91425" bIns="91425" anchor="ctr" anchorCtr="0">
              <a:noAutofit/>
            </a:bodyPr>
            <a:lstStyle/>
            <a:p>
              <a:endParaRPr/>
            </a:p>
          </p:txBody>
        </p:sp>
        <p:sp>
          <p:nvSpPr>
            <p:cNvPr id="28" name="Google Shape;28;p2"/>
            <p:cNvSpPr/>
            <p:nvPr/>
          </p:nvSpPr>
          <p:spPr>
            <a:xfrm>
              <a:off x="7279439" y="0"/>
              <a:ext cx="1503300" cy="863400"/>
            </a:xfrm>
            <a:prstGeom prst="parallelogram">
              <a:avLst>
                <a:gd name="adj" fmla="val 158024"/>
              </a:avLst>
            </a:prstGeom>
            <a:solidFill>
              <a:schemeClr val="dk1"/>
            </a:solidFill>
            <a:ln>
              <a:noFill/>
            </a:ln>
          </p:spPr>
          <p:txBody>
            <a:bodyPr spcFirstLastPara="1" wrap="square" lIns="91425" tIns="91425" rIns="91425" bIns="91425" anchor="ctr" anchorCtr="0">
              <a:noAutofit/>
            </a:bodyPr>
            <a:lstStyle/>
            <a:p>
              <a:endParaRPr/>
            </a:p>
          </p:txBody>
        </p:sp>
        <p:sp>
          <p:nvSpPr>
            <p:cNvPr id="29" name="Google Shape;29;p2"/>
            <p:cNvSpPr/>
            <p:nvPr/>
          </p:nvSpPr>
          <p:spPr>
            <a:xfrm>
              <a:off x="6917201" y="0"/>
              <a:ext cx="1503300" cy="863400"/>
            </a:xfrm>
            <a:prstGeom prst="parallelogram">
              <a:avLst>
                <a:gd name="adj" fmla="val 158024"/>
              </a:avLst>
            </a:prstGeom>
            <a:solidFill>
              <a:schemeClr val="dk1"/>
            </a:solidFill>
            <a:ln>
              <a:noFill/>
            </a:ln>
          </p:spPr>
          <p:txBody>
            <a:bodyPr spcFirstLastPara="1" wrap="square" lIns="91425" tIns="91425" rIns="91425" bIns="91425" anchor="ctr" anchorCtr="0">
              <a:noAutofit/>
            </a:bodyPr>
            <a:lstStyle/>
            <a:p>
              <a:endParaRPr/>
            </a:p>
          </p:txBody>
        </p:sp>
      </p:grpSp>
      <p:grpSp>
        <p:nvGrpSpPr>
          <p:cNvPr id="30" name="Google Shape;30;p2"/>
          <p:cNvGrpSpPr/>
          <p:nvPr/>
        </p:nvGrpSpPr>
        <p:grpSpPr>
          <a:xfrm>
            <a:off x="199149" y="4055652"/>
            <a:ext cx="2795414" cy="1083308"/>
            <a:chOff x="6917201" y="0"/>
            <a:chExt cx="2227777" cy="863400"/>
          </a:xfrm>
        </p:grpSpPr>
        <p:sp>
          <p:nvSpPr>
            <p:cNvPr id="31" name="Google Shape;31;p2"/>
            <p:cNvSpPr/>
            <p:nvPr/>
          </p:nvSpPr>
          <p:spPr>
            <a:xfrm>
              <a:off x="7641677"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endParaRPr/>
            </a:p>
          </p:txBody>
        </p:sp>
        <p:sp>
          <p:nvSpPr>
            <p:cNvPr id="32" name="Google Shape;32;p2"/>
            <p:cNvSpPr/>
            <p:nvPr/>
          </p:nvSpPr>
          <p:spPr>
            <a:xfrm>
              <a:off x="7279439"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endParaRPr/>
            </a:p>
          </p:txBody>
        </p:sp>
        <p:sp>
          <p:nvSpPr>
            <p:cNvPr id="33" name="Google Shape;33;p2"/>
            <p:cNvSpPr/>
            <p:nvPr/>
          </p:nvSpPr>
          <p:spPr>
            <a:xfrm>
              <a:off x="6917201"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endParaRPr/>
            </a:p>
          </p:txBody>
        </p:sp>
      </p:grpSp>
      <p:sp>
        <p:nvSpPr>
          <p:cNvPr id="34" name="Google Shape;34;p2"/>
          <p:cNvSpPr txBox="1">
            <a:spLocks noGrp="1"/>
          </p:cNvSpPr>
          <p:nvPr>
            <p:ph type="ctrTitle"/>
          </p:nvPr>
        </p:nvSpPr>
        <p:spPr>
          <a:xfrm>
            <a:off x="1858703" y="1822833"/>
            <a:ext cx="5361300" cy="1448100"/>
          </a:xfrm>
          <a:prstGeom prst="rect">
            <a:avLst/>
          </a:prstGeom>
        </p:spPr>
        <p:txBody>
          <a:bodyPr spcFirstLastPara="1" wrap="square" lIns="91425" tIns="91425" rIns="91425" bIns="91425" anchor="ctr" anchorCtr="0"/>
          <a:lstStyle>
            <a:lvl1pPr lvl="0" algn="ctr">
              <a:spcBef>
                <a:spcPts val="0"/>
              </a:spcBef>
              <a:spcAft>
                <a:spcPts val="0"/>
              </a:spcAft>
              <a:buSzPts val="3800"/>
              <a:buNone/>
              <a:defRPr sz="3800"/>
            </a:lvl1pPr>
            <a:lvl2pPr lvl="1" algn="ctr">
              <a:spcBef>
                <a:spcPts val="0"/>
              </a:spcBef>
              <a:spcAft>
                <a:spcPts val="0"/>
              </a:spcAft>
              <a:buSzPts val="3800"/>
              <a:buNone/>
              <a:defRPr sz="3800"/>
            </a:lvl2pPr>
            <a:lvl3pPr lvl="2" algn="ctr">
              <a:spcBef>
                <a:spcPts val="0"/>
              </a:spcBef>
              <a:spcAft>
                <a:spcPts val="0"/>
              </a:spcAft>
              <a:buSzPts val="3800"/>
              <a:buNone/>
              <a:defRPr sz="3800"/>
            </a:lvl3pPr>
            <a:lvl4pPr lvl="3" algn="ctr">
              <a:spcBef>
                <a:spcPts val="0"/>
              </a:spcBef>
              <a:spcAft>
                <a:spcPts val="0"/>
              </a:spcAft>
              <a:buSzPts val="3800"/>
              <a:buNone/>
              <a:defRPr sz="3800"/>
            </a:lvl4pPr>
            <a:lvl5pPr lvl="4" algn="ctr">
              <a:spcBef>
                <a:spcPts val="0"/>
              </a:spcBef>
              <a:spcAft>
                <a:spcPts val="0"/>
              </a:spcAft>
              <a:buSzPts val="3800"/>
              <a:buNone/>
              <a:defRPr sz="3800"/>
            </a:lvl5pPr>
            <a:lvl6pPr lvl="5" algn="ctr">
              <a:spcBef>
                <a:spcPts val="0"/>
              </a:spcBef>
              <a:spcAft>
                <a:spcPts val="0"/>
              </a:spcAft>
              <a:buSzPts val="3800"/>
              <a:buNone/>
              <a:defRPr sz="3800"/>
            </a:lvl6pPr>
            <a:lvl7pPr lvl="6" algn="ctr">
              <a:spcBef>
                <a:spcPts val="0"/>
              </a:spcBef>
              <a:spcAft>
                <a:spcPts val="0"/>
              </a:spcAft>
              <a:buSzPts val="3800"/>
              <a:buNone/>
              <a:defRPr sz="3800"/>
            </a:lvl7pPr>
            <a:lvl8pPr lvl="7" algn="ctr">
              <a:spcBef>
                <a:spcPts val="0"/>
              </a:spcBef>
              <a:spcAft>
                <a:spcPts val="0"/>
              </a:spcAft>
              <a:buSzPts val="3800"/>
              <a:buNone/>
              <a:defRPr sz="3800"/>
            </a:lvl8pPr>
            <a:lvl9pPr lvl="8" algn="ctr">
              <a:spcBef>
                <a:spcPts val="0"/>
              </a:spcBef>
              <a:spcAft>
                <a:spcPts val="0"/>
              </a:spcAft>
              <a:buSzPts val="3800"/>
              <a:buNone/>
              <a:defRPr sz="3800"/>
            </a:lvl9pPr>
          </a:lstStyle>
          <a:p>
            <a:endParaRPr/>
          </a:p>
        </p:txBody>
      </p:sp>
      <p:sp>
        <p:nvSpPr>
          <p:cNvPr id="35" name="Google Shape;35;p2"/>
          <p:cNvSpPr txBox="1">
            <a:spLocks noGrp="1"/>
          </p:cNvSpPr>
          <p:nvPr>
            <p:ph type="subTitle" idx="1"/>
          </p:nvPr>
        </p:nvSpPr>
        <p:spPr>
          <a:xfrm>
            <a:off x="1858700" y="3413158"/>
            <a:ext cx="5361300" cy="5226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Clr>
                <a:schemeClr val="lt1"/>
              </a:buClr>
              <a:buSzPts val="1600"/>
              <a:buNone/>
              <a:defRPr sz="1600">
                <a:solidFill>
                  <a:schemeClr val="lt1"/>
                </a:solidFill>
              </a:defRPr>
            </a:lvl1pPr>
            <a:lvl2pPr lvl="1" algn="ctr">
              <a:lnSpc>
                <a:spcPct val="100000"/>
              </a:lnSpc>
              <a:spcBef>
                <a:spcPts val="0"/>
              </a:spcBef>
              <a:spcAft>
                <a:spcPts val="0"/>
              </a:spcAft>
              <a:buClr>
                <a:schemeClr val="lt1"/>
              </a:buClr>
              <a:buSzPts val="1600"/>
              <a:buNone/>
              <a:defRPr sz="1600">
                <a:solidFill>
                  <a:schemeClr val="lt1"/>
                </a:solidFill>
              </a:defRPr>
            </a:lvl2pPr>
            <a:lvl3pPr lvl="2" algn="ctr">
              <a:lnSpc>
                <a:spcPct val="100000"/>
              </a:lnSpc>
              <a:spcBef>
                <a:spcPts val="0"/>
              </a:spcBef>
              <a:spcAft>
                <a:spcPts val="0"/>
              </a:spcAft>
              <a:buClr>
                <a:schemeClr val="lt1"/>
              </a:buClr>
              <a:buSzPts val="1600"/>
              <a:buNone/>
              <a:defRPr sz="1600">
                <a:solidFill>
                  <a:schemeClr val="lt1"/>
                </a:solidFill>
              </a:defRPr>
            </a:lvl3pPr>
            <a:lvl4pPr lvl="3" algn="ctr">
              <a:lnSpc>
                <a:spcPct val="100000"/>
              </a:lnSpc>
              <a:spcBef>
                <a:spcPts val="0"/>
              </a:spcBef>
              <a:spcAft>
                <a:spcPts val="0"/>
              </a:spcAft>
              <a:buClr>
                <a:schemeClr val="lt1"/>
              </a:buClr>
              <a:buSzPts val="1600"/>
              <a:buNone/>
              <a:defRPr sz="1600">
                <a:solidFill>
                  <a:schemeClr val="lt1"/>
                </a:solidFill>
              </a:defRPr>
            </a:lvl4pPr>
            <a:lvl5pPr lvl="4" algn="ctr">
              <a:lnSpc>
                <a:spcPct val="100000"/>
              </a:lnSpc>
              <a:spcBef>
                <a:spcPts val="0"/>
              </a:spcBef>
              <a:spcAft>
                <a:spcPts val="0"/>
              </a:spcAft>
              <a:buClr>
                <a:schemeClr val="lt1"/>
              </a:buClr>
              <a:buSzPts val="1600"/>
              <a:buNone/>
              <a:defRPr sz="1600">
                <a:solidFill>
                  <a:schemeClr val="lt1"/>
                </a:solidFill>
              </a:defRPr>
            </a:lvl5pPr>
            <a:lvl6pPr lvl="5" algn="ctr">
              <a:lnSpc>
                <a:spcPct val="100000"/>
              </a:lnSpc>
              <a:spcBef>
                <a:spcPts val="0"/>
              </a:spcBef>
              <a:spcAft>
                <a:spcPts val="0"/>
              </a:spcAft>
              <a:buClr>
                <a:schemeClr val="lt1"/>
              </a:buClr>
              <a:buSzPts val="1600"/>
              <a:buNone/>
              <a:defRPr sz="1600">
                <a:solidFill>
                  <a:schemeClr val="lt1"/>
                </a:solidFill>
              </a:defRPr>
            </a:lvl6pPr>
            <a:lvl7pPr lvl="6" algn="ctr">
              <a:lnSpc>
                <a:spcPct val="100000"/>
              </a:lnSpc>
              <a:spcBef>
                <a:spcPts val="0"/>
              </a:spcBef>
              <a:spcAft>
                <a:spcPts val="0"/>
              </a:spcAft>
              <a:buClr>
                <a:schemeClr val="lt1"/>
              </a:buClr>
              <a:buSzPts val="1600"/>
              <a:buNone/>
              <a:defRPr sz="1600">
                <a:solidFill>
                  <a:schemeClr val="lt1"/>
                </a:solidFill>
              </a:defRPr>
            </a:lvl7pPr>
            <a:lvl8pPr lvl="7" algn="ctr">
              <a:lnSpc>
                <a:spcPct val="100000"/>
              </a:lnSpc>
              <a:spcBef>
                <a:spcPts val="0"/>
              </a:spcBef>
              <a:spcAft>
                <a:spcPts val="0"/>
              </a:spcAft>
              <a:buClr>
                <a:schemeClr val="lt1"/>
              </a:buClr>
              <a:buSzPts val="1600"/>
              <a:buNone/>
              <a:defRPr sz="1600">
                <a:solidFill>
                  <a:schemeClr val="lt1"/>
                </a:solidFill>
              </a:defRPr>
            </a:lvl8pPr>
            <a:lvl9pPr lvl="8" algn="ctr">
              <a:lnSpc>
                <a:spcPct val="100000"/>
              </a:lnSpc>
              <a:spcBef>
                <a:spcPts val="0"/>
              </a:spcBef>
              <a:spcAft>
                <a:spcPts val="0"/>
              </a:spcAft>
              <a:buClr>
                <a:schemeClr val="lt1"/>
              </a:buClr>
              <a:buSzPts val="1600"/>
              <a:buNone/>
              <a:defRPr sz="1600">
                <a:solidFill>
                  <a:schemeClr val="lt1"/>
                </a:solidFill>
              </a:defRPr>
            </a:lvl9pPr>
          </a:lstStyle>
          <a:p>
            <a:endParaRPr/>
          </a:p>
        </p:txBody>
      </p:sp>
      <p:sp>
        <p:nvSpPr>
          <p:cNvPr id="36" name="Google Shape;36;p2"/>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ru">
                <a:solidFill>
                  <a:srgbClr val="233A44"/>
                </a:solidFill>
              </a:rPr>
              <a:pPr/>
              <a:t>‹#›</a:t>
            </a:fld>
            <a:endParaRPr>
              <a:solidFill>
                <a:srgbClr val="233A44"/>
              </a:solidFill>
            </a:endParaRPr>
          </a:p>
        </p:txBody>
      </p:sp>
    </p:spTree>
    <p:extLst>
      <p:ext uri="{BB962C8B-B14F-4D97-AF65-F5344CB8AC3E}">
        <p14:creationId xmlns:p14="http://schemas.microsoft.com/office/powerpoint/2010/main" val="154401666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bg>
      <p:bgPr>
        <a:solidFill>
          <a:schemeClr val="accent3"/>
        </a:solidFill>
        <a:effectLst/>
      </p:bgPr>
    </p:bg>
    <p:spTree>
      <p:nvGrpSpPr>
        <p:cNvPr id="1" name="Shape 37"/>
        <p:cNvGrpSpPr/>
        <p:nvPr/>
      </p:nvGrpSpPr>
      <p:grpSpPr>
        <a:xfrm>
          <a:off x="0" y="0"/>
          <a:ext cx="0" cy="0"/>
          <a:chOff x="0" y="0"/>
          <a:chExt cx="0" cy="0"/>
        </a:xfrm>
      </p:grpSpPr>
      <p:sp>
        <p:nvSpPr>
          <p:cNvPr id="38" name="Google Shape;38;p3"/>
          <p:cNvSpPr/>
          <p:nvPr/>
        </p:nvSpPr>
        <p:spPr>
          <a:xfrm flipH="1">
            <a:off x="4757100" y="2309400"/>
            <a:ext cx="4386900" cy="2834100"/>
          </a:xfrm>
          <a:prstGeom prst="rtTriangle">
            <a:avLst/>
          </a:prstGeom>
          <a:solidFill>
            <a:schemeClr val="dk1"/>
          </a:solidFill>
          <a:ln>
            <a:noFill/>
          </a:ln>
        </p:spPr>
        <p:txBody>
          <a:bodyPr spcFirstLastPara="1" wrap="square" lIns="91425" tIns="91425" rIns="91425" bIns="91425" anchor="ctr" anchorCtr="0">
            <a:noAutofit/>
          </a:bodyPr>
          <a:lstStyle/>
          <a:p>
            <a:endParaRPr/>
          </a:p>
        </p:txBody>
      </p:sp>
      <p:grpSp>
        <p:nvGrpSpPr>
          <p:cNvPr id="39" name="Google Shape;39;p3"/>
          <p:cNvGrpSpPr/>
          <p:nvPr/>
        </p:nvGrpSpPr>
        <p:grpSpPr>
          <a:xfrm>
            <a:off x="5594191" y="3961115"/>
            <a:ext cx="2910145" cy="1182340"/>
            <a:chOff x="6917201" y="0"/>
            <a:chExt cx="2227777" cy="863400"/>
          </a:xfrm>
        </p:grpSpPr>
        <p:sp>
          <p:nvSpPr>
            <p:cNvPr id="40" name="Google Shape;40;p3"/>
            <p:cNvSpPr/>
            <p:nvPr/>
          </p:nvSpPr>
          <p:spPr>
            <a:xfrm>
              <a:off x="7641677"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endParaRPr/>
            </a:p>
          </p:txBody>
        </p:sp>
        <p:sp>
          <p:nvSpPr>
            <p:cNvPr id="41" name="Google Shape;41;p3"/>
            <p:cNvSpPr/>
            <p:nvPr/>
          </p:nvSpPr>
          <p:spPr>
            <a:xfrm>
              <a:off x="7279439"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endParaRPr/>
            </a:p>
          </p:txBody>
        </p:sp>
        <p:sp>
          <p:nvSpPr>
            <p:cNvPr id="42" name="Google Shape;42;p3"/>
            <p:cNvSpPr/>
            <p:nvPr/>
          </p:nvSpPr>
          <p:spPr>
            <a:xfrm>
              <a:off x="6917201"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endParaRPr/>
            </a:p>
          </p:txBody>
        </p:sp>
      </p:grpSp>
      <p:grpSp>
        <p:nvGrpSpPr>
          <p:cNvPr id="43" name="Google Shape;43;p3"/>
          <p:cNvGrpSpPr/>
          <p:nvPr/>
        </p:nvGrpSpPr>
        <p:grpSpPr>
          <a:xfrm>
            <a:off x="199149" y="2"/>
            <a:ext cx="2795414" cy="1083308"/>
            <a:chOff x="6917201" y="0"/>
            <a:chExt cx="2227777" cy="863400"/>
          </a:xfrm>
        </p:grpSpPr>
        <p:sp>
          <p:nvSpPr>
            <p:cNvPr id="44" name="Google Shape;44;p3"/>
            <p:cNvSpPr/>
            <p:nvPr/>
          </p:nvSpPr>
          <p:spPr>
            <a:xfrm>
              <a:off x="7641677"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endParaRPr/>
            </a:p>
          </p:txBody>
        </p:sp>
        <p:sp>
          <p:nvSpPr>
            <p:cNvPr id="45" name="Google Shape;45;p3"/>
            <p:cNvSpPr/>
            <p:nvPr/>
          </p:nvSpPr>
          <p:spPr>
            <a:xfrm>
              <a:off x="7279439"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endParaRPr/>
            </a:p>
          </p:txBody>
        </p:sp>
        <p:sp>
          <p:nvSpPr>
            <p:cNvPr id="46" name="Google Shape;46;p3"/>
            <p:cNvSpPr/>
            <p:nvPr/>
          </p:nvSpPr>
          <p:spPr>
            <a:xfrm>
              <a:off x="6917201"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endParaRPr/>
            </a:p>
          </p:txBody>
        </p:sp>
      </p:grpSp>
      <p:sp>
        <p:nvSpPr>
          <p:cNvPr id="47" name="Google Shape;47;p3"/>
          <p:cNvSpPr txBox="1">
            <a:spLocks noGrp="1"/>
          </p:cNvSpPr>
          <p:nvPr>
            <p:ph type="title"/>
          </p:nvPr>
        </p:nvSpPr>
        <p:spPr>
          <a:xfrm>
            <a:off x="1888684" y="1746100"/>
            <a:ext cx="5377500" cy="1646100"/>
          </a:xfrm>
          <a:prstGeom prst="rect">
            <a:avLst/>
          </a:prstGeom>
        </p:spPr>
        <p:txBody>
          <a:bodyPr spcFirstLastPara="1" wrap="square" lIns="91425" tIns="91425" rIns="91425" bIns="91425" anchor="ctr" anchorCtr="0"/>
          <a:lstStyle>
            <a:lvl1pPr lvl="0" algn="ctr">
              <a:spcBef>
                <a:spcPts val="0"/>
              </a:spcBef>
              <a:spcAft>
                <a:spcPts val="0"/>
              </a:spcAft>
              <a:buClr>
                <a:schemeClr val="dk2"/>
              </a:buClr>
              <a:buSzPts val="3200"/>
              <a:buNone/>
              <a:defRPr sz="3200">
                <a:solidFill>
                  <a:schemeClr val="dk2"/>
                </a:solidFill>
              </a:defRPr>
            </a:lvl1pPr>
            <a:lvl2pPr lvl="1" algn="ctr">
              <a:spcBef>
                <a:spcPts val="0"/>
              </a:spcBef>
              <a:spcAft>
                <a:spcPts val="0"/>
              </a:spcAft>
              <a:buClr>
                <a:schemeClr val="dk2"/>
              </a:buClr>
              <a:buSzPts val="3200"/>
              <a:buNone/>
              <a:defRPr sz="3200">
                <a:solidFill>
                  <a:schemeClr val="dk2"/>
                </a:solidFill>
              </a:defRPr>
            </a:lvl2pPr>
            <a:lvl3pPr lvl="2" algn="ctr">
              <a:spcBef>
                <a:spcPts val="0"/>
              </a:spcBef>
              <a:spcAft>
                <a:spcPts val="0"/>
              </a:spcAft>
              <a:buClr>
                <a:schemeClr val="dk2"/>
              </a:buClr>
              <a:buSzPts val="3200"/>
              <a:buNone/>
              <a:defRPr sz="3200">
                <a:solidFill>
                  <a:schemeClr val="dk2"/>
                </a:solidFill>
              </a:defRPr>
            </a:lvl3pPr>
            <a:lvl4pPr lvl="3" algn="ctr">
              <a:spcBef>
                <a:spcPts val="0"/>
              </a:spcBef>
              <a:spcAft>
                <a:spcPts val="0"/>
              </a:spcAft>
              <a:buClr>
                <a:schemeClr val="dk2"/>
              </a:buClr>
              <a:buSzPts val="3200"/>
              <a:buNone/>
              <a:defRPr sz="3200">
                <a:solidFill>
                  <a:schemeClr val="dk2"/>
                </a:solidFill>
              </a:defRPr>
            </a:lvl4pPr>
            <a:lvl5pPr lvl="4" algn="ctr">
              <a:spcBef>
                <a:spcPts val="0"/>
              </a:spcBef>
              <a:spcAft>
                <a:spcPts val="0"/>
              </a:spcAft>
              <a:buClr>
                <a:schemeClr val="dk2"/>
              </a:buClr>
              <a:buSzPts val="3200"/>
              <a:buNone/>
              <a:defRPr sz="3200">
                <a:solidFill>
                  <a:schemeClr val="dk2"/>
                </a:solidFill>
              </a:defRPr>
            </a:lvl5pPr>
            <a:lvl6pPr lvl="5" algn="ctr">
              <a:spcBef>
                <a:spcPts val="0"/>
              </a:spcBef>
              <a:spcAft>
                <a:spcPts val="0"/>
              </a:spcAft>
              <a:buClr>
                <a:schemeClr val="dk2"/>
              </a:buClr>
              <a:buSzPts val="3200"/>
              <a:buNone/>
              <a:defRPr sz="3200">
                <a:solidFill>
                  <a:schemeClr val="dk2"/>
                </a:solidFill>
              </a:defRPr>
            </a:lvl6pPr>
            <a:lvl7pPr lvl="6" algn="ctr">
              <a:spcBef>
                <a:spcPts val="0"/>
              </a:spcBef>
              <a:spcAft>
                <a:spcPts val="0"/>
              </a:spcAft>
              <a:buClr>
                <a:schemeClr val="dk2"/>
              </a:buClr>
              <a:buSzPts val="3200"/>
              <a:buNone/>
              <a:defRPr sz="3200">
                <a:solidFill>
                  <a:schemeClr val="dk2"/>
                </a:solidFill>
              </a:defRPr>
            </a:lvl7pPr>
            <a:lvl8pPr lvl="7" algn="ctr">
              <a:spcBef>
                <a:spcPts val="0"/>
              </a:spcBef>
              <a:spcAft>
                <a:spcPts val="0"/>
              </a:spcAft>
              <a:buClr>
                <a:schemeClr val="dk2"/>
              </a:buClr>
              <a:buSzPts val="3200"/>
              <a:buNone/>
              <a:defRPr sz="3200">
                <a:solidFill>
                  <a:schemeClr val="dk2"/>
                </a:solidFill>
              </a:defRPr>
            </a:lvl8pPr>
            <a:lvl9pPr lvl="8" algn="ctr">
              <a:spcBef>
                <a:spcPts val="0"/>
              </a:spcBef>
              <a:spcAft>
                <a:spcPts val="0"/>
              </a:spcAft>
              <a:buClr>
                <a:schemeClr val="dk2"/>
              </a:buClr>
              <a:buSzPts val="3200"/>
              <a:buNone/>
              <a:defRPr sz="3200">
                <a:solidFill>
                  <a:schemeClr val="dk2"/>
                </a:solidFill>
              </a:defRPr>
            </a:lvl9pPr>
          </a:lstStyle>
          <a:p>
            <a:endParaRPr/>
          </a:p>
        </p:txBody>
      </p:sp>
      <p:sp>
        <p:nvSpPr>
          <p:cNvPr id="48" name="Google Shape;48;p3"/>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ru">
                <a:solidFill>
                  <a:srgbClr val="233A44"/>
                </a:solidFill>
              </a:rPr>
              <a:pPr/>
              <a:t>‹#›</a:t>
            </a:fld>
            <a:endParaRPr>
              <a:solidFill>
                <a:srgbClr val="233A44"/>
              </a:solidFill>
            </a:endParaRPr>
          </a:p>
        </p:txBody>
      </p:sp>
    </p:spTree>
    <p:extLst>
      <p:ext uri="{BB962C8B-B14F-4D97-AF65-F5344CB8AC3E}">
        <p14:creationId xmlns:p14="http://schemas.microsoft.com/office/powerpoint/2010/main" val="348776701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itle and body" type="tx">
  <p:cSld name="Title and body">
    <p:bg>
      <p:bgPr>
        <a:solidFill>
          <a:schemeClr val="dk2"/>
        </a:solidFill>
        <a:effectLst/>
      </p:bgPr>
    </p:bg>
    <p:spTree>
      <p:nvGrpSpPr>
        <p:cNvPr id="1" name="Shape 49"/>
        <p:cNvGrpSpPr/>
        <p:nvPr/>
      </p:nvGrpSpPr>
      <p:grpSpPr>
        <a:xfrm>
          <a:off x="0" y="0"/>
          <a:ext cx="0" cy="0"/>
          <a:chOff x="0" y="0"/>
          <a:chExt cx="0" cy="0"/>
        </a:xfrm>
      </p:grpSpPr>
      <p:sp>
        <p:nvSpPr>
          <p:cNvPr id="50" name="Google Shape;50;p4"/>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endParaRPr/>
          </a:p>
        </p:txBody>
      </p:sp>
      <p:sp>
        <p:nvSpPr>
          <p:cNvPr id="51" name="Google Shape;51;p4"/>
          <p:cNvSpPr/>
          <p:nvPr/>
        </p:nvSpPr>
        <p:spPr>
          <a:xfrm>
            <a:off x="31" y="2824500"/>
            <a:ext cx="7370400" cy="2319000"/>
          </a:xfrm>
          <a:prstGeom prst="rtTriangle">
            <a:avLst/>
          </a:prstGeom>
          <a:solidFill>
            <a:schemeClr val="accent3"/>
          </a:solidFill>
          <a:ln>
            <a:noFill/>
          </a:ln>
        </p:spPr>
        <p:txBody>
          <a:bodyPr spcFirstLastPara="1" wrap="square" lIns="91425" tIns="91425" rIns="91425" bIns="91425" anchor="ctr" anchorCtr="0">
            <a:noAutofit/>
          </a:bodyPr>
          <a:lstStyle/>
          <a:p>
            <a:endParaRPr/>
          </a:p>
        </p:txBody>
      </p:sp>
      <p:sp>
        <p:nvSpPr>
          <p:cNvPr id="52" name="Google Shape;52;p4"/>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endParaRPr/>
          </a:p>
        </p:txBody>
      </p:sp>
      <p:sp>
        <p:nvSpPr>
          <p:cNvPr id="53" name="Google Shape;53;p4"/>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54" name="Google Shape;54;p4"/>
          <p:cNvSpPr txBox="1">
            <a:spLocks noGrp="1"/>
          </p:cNvSpPr>
          <p:nvPr>
            <p:ph type="body" idx="1"/>
          </p:nvPr>
        </p:nvSpPr>
        <p:spPr>
          <a:xfrm>
            <a:off x="819150" y="1990725"/>
            <a:ext cx="7505700" cy="2448000"/>
          </a:xfrm>
          <a:prstGeom prst="rect">
            <a:avLst/>
          </a:prstGeom>
        </p:spPr>
        <p:txBody>
          <a:bodyPr spcFirstLastPara="1" wrap="square" lIns="91425" tIns="91425" rIns="91425" bIns="91425" anchor="t" anchorCtr="0"/>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55" name="Google Shape;55;p4"/>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ru">
                <a:solidFill>
                  <a:srgbClr val="233A44"/>
                </a:solidFill>
              </a:rPr>
              <a:pPr/>
              <a:t>‹#›</a:t>
            </a:fld>
            <a:endParaRPr>
              <a:solidFill>
                <a:srgbClr val="233A44"/>
              </a:solidFill>
            </a:endParaRPr>
          </a:p>
        </p:txBody>
      </p:sp>
    </p:spTree>
    <p:extLst>
      <p:ext uri="{BB962C8B-B14F-4D97-AF65-F5344CB8AC3E}">
        <p14:creationId xmlns:p14="http://schemas.microsoft.com/office/powerpoint/2010/main" val="163555189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bg>
      <p:bgPr>
        <a:solidFill>
          <a:schemeClr val="dk2"/>
        </a:solidFill>
        <a:effectLst/>
      </p:bgPr>
    </p:bg>
    <p:spTree>
      <p:nvGrpSpPr>
        <p:cNvPr id="1" name="Shape 56"/>
        <p:cNvGrpSpPr/>
        <p:nvPr/>
      </p:nvGrpSpPr>
      <p:grpSpPr>
        <a:xfrm>
          <a:off x="0" y="0"/>
          <a:ext cx="0" cy="0"/>
          <a:chOff x="0" y="0"/>
          <a:chExt cx="0" cy="0"/>
        </a:xfrm>
      </p:grpSpPr>
      <p:sp>
        <p:nvSpPr>
          <p:cNvPr id="57" name="Google Shape;57;p5"/>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endParaRPr/>
          </a:p>
        </p:txBody>
      </p:sp>
      <p:sp>
        <p:nvSpPr>
          <p:cNvPr id="58" name="Google Shape;58;p5"/>
          <p:cNvSpPr/>
          <p:nvPr/>
        </p:nvSpPr>
        <p:spPr>
          <a:xfrm>
            <a:off x="31" y="2824500"/>
            <a:ext cx="7370400" cy="2319000"/>
          </a:xfrm>
          <a:prstGeom prst="rtTriangle">
            <a:avLst/>
          </a:prstGeom>
          <a:solidFill>
            <a:schemeClr val="accent3"/>
          </a:solidFill>
          <a:ln>
            <a:noFill/>
          </a:ln>
        </p:spPr>
        <p:txBody>
          <a:bodyPr spcFirstLastPara="1" wrap="square" lIns="91425" tIns="91425" rIns="91425" bIns="91425" anchor="ctr" anchorCtr="0">
            <a:noAutofit/>
          </a:bodyPr>
          <a:lstStyle/>
          <a:p>
            <a:endParaRPr/>
          </a:p>
        </p:txBody>
      </p:sp>
      <p:sp>
        <p:nvSpPr>
          <p:cNvPr id="59" name="Google Shape;59;p5"/>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endParaRPr/>
          </a:p>
        </p:txBody>
      </p:sp>
      <p:sp>
        <p:nvSpPr>
          <p:cNvPr id="60" name="Google Shape;60;p5"/>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61" name="Google Shape;61;p5"/>
          <p:cNvSpPr txBox="1">
            <a:spLocks noGrp="1"/>
          </p:cNvSpPr>
          <p:nvPr>
            <p:ph type="body" idx="1"/>
          </p:nvPr>
        </p:nvSpPr>
        <p:spPr>
          <a:xfrm>
            <a:off x="819150" y="1990725"/>
            <a:ext cx="3686100" cy="2448000"/>
          </a:xfrm>
          <a:prstGeom prst="rect">
            <a:avLst/>
          </a:prstGeom>
        </p:spPr>
        <p:txBody>
          <a:bodyPr spcFirstLastPara="1" wrap="square" lIns="91425" tIns="91425" rIns="91425" bIns="91425" anchor="t" anchorCtr="0"/>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62" name="Google Shape;62;p5"/>
          <p:cNvSpPr txBox="1">
            <a:spLocks noGrp="1"/>
          </p:cNvSpPr>
          <p:nvPr>
            <p:ph type="body" idx="2"/>
          </p:nvPr>
        </p:nvSpPr>
        <p:spPr>
          <a:xfrm>
            <a:off x="4638675" y="1990725"/>
            <a:ext cx="3686100" cy="2448000"/>
          </a:xfrm>
          <a:prstGeom prst="rect">
            <a:avLst/>
          </a:prstGeom>
        </p:spPr>
        <p:txBody>
          <a:bodyPr spcFirstLastPara="1" wrap="square" lIns="91425" tIns="91425" rIns="91425" bIns="91425" anchor="t" anchorCtr="0"/>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63" name="Google Shape;63;p5"/>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ru">
                <a:solidFill>
                  <a:srgbClr val="233A44"/>
                </a:solidFill>
              </a:rPr>
              <a:pPr/>
              <a:t>‹#›</a:t>
            </a:fld>
            <a:endParaRPr>
              <a:solidFill>
                <a:srgbClr val="233A44"/>
              </a:solidFill>
            </a:endParaRPr>
          </a:p>
        </p:txBody>
      </p:sp>
    </p:spTree>
    <p:extLst>
      <p:ext uri="{BB962C8B-B14F-4D97-AF65-F5344CB8AC3E}">
        <p14:creationId xmlns:p14="http://schemas.microsoft.com/office/powerpoint/2010/main" val="267829072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Title only" type="titleOnly">
  <p:cSld name="Title only">
    <p:bg>
      <p:bgPr>
        <a:solidFill>
          <a:schemeClr val="dk2"/>
        </a:solidFill>
        <a:effectLst/>
      </p:bgPr>
    </p:bg>
    <p:spTree>
      <p:nvGrpSpPr>
        <p:cNvPr id="1" name="Shape 64"/>
        <p:cNvGrpSpPr/>
        <p:nvPr/>
      </p:nvGrpSpPr>
      <p:grpSpPr>
        <a:xfrm>
          <a:off x="0" y="0"/>
          <a:ext cx="0" cy="0"/>
          <a:chOff x="0" y="0"/>
          <a:chExt cx="0" cy="0"/>
        </a:xfrm>
      </p:grpSpPr>
      <p:sp>
        <p:nvSpPr>
          <p:cNvPr id="65" name="Google Shape;65;p6"/>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endParaRPr/>
          </a:p>
        </p:txBody>
      </p:sp>
      <p:sp>
        <p:nvSpPr>
          <p:cNvPr id="66" name="Google Shape;66;p6"/>
          <p:cNvSpPr/>
          <p:nvPr/>
        </p:nvSpPr>
        <p:spPr>
          <a:xfrm>
            <a:off x="31" y="2824500"/>
            <a:ext cx="7370400" cy="2319000"/>
          </a:xfrm>
          <a:prstGeom prst="rtTriangle">
            <a:avLst/>
          </a:prstGeom>
          <a:solidFill>
            <a:schemeClr val="accent3"/>
          </a:solidFill>
          <a:ln>
            <a:noFill/>
          </a:ln>
        </p:spPr>
        <p:txBody>
          <a:bodyPr spcFirstLastPara="1" wrap="square" lIns="91425" tIns="91425" rIns="91425" bIns="91425" anchor="ctr" anchorCtr="0">
            <a:noAutofit/>
          </a:bodyPr>
          <a:lstStyle/>
          <a:p>
            <a:endParaRPr/>
          </a:p>
        </p:txBody>
      </p:sp>
      <p:sp>
        <p:nvSpPr>
          <p:cNvPr id="67" name="Google Shape;67;p6"/>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endParaRPr/>
          </a:p>
        </p:txBody>
      </p:sp>
      <p:sp>
        <p:nvSpPr>
          <p:cNvPr id="68" name="Google Shape;68;p6"/>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69" name="Google Shape;69;p6"/>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ru">
                <a:solidFill>
                  <a:srgbClr val="233A44"/>
                </a:solidFill>
              </a:rPr>
              <a:pPr/>
              <a:t>‹#›</a:t>
            </a:fld>
            <a:endParaRPr>
              <a:solidFill>
                <a:srgbClr val="233A44"/>
              </a:solidFill>
            </a:endParaRPr>
          </a:p>
        </p:txBody>
      </p:sp>
    </p:spTree>
    <p:extLst>
      <p:ext uri="{BB962C8B-B14F-4D97-AF65-F5344CB8AC3E}">
        <p14:creationId xmlns:p14="http://schemas.microsoft.com/office/powerpoint/2010/main" val="236608939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One column text">
  <p:cSld name="One column text">
    <p:bg>
      <p:bgPr>
        <a:solidFill>
          <a:schemeClr val="accent3"/>
        </a:solidFill>
        <a:effectLst/>
      </p:bgPr>
    </p:bg>
    <p:spTree>
      <p:nvGrpSpPr>
        <p:cNvPr id="1" name="Shape 70"/>
        <p:cNvGrpSpPr/>
        <p:nvPr/>
      </p:nvGrpSpPr>
      <p:grpSpPr>
        <a:xfrm>
          <a:off x="0" y="0"/>
          <a:ext cx="0" cy="0"/>
          <a:chOff x="0" y="0"/>
          <a:chExt cx="0" cy="0"/>
        </a:xfrm>
      </p:grpSpPr>
      <p:sp>
        <p:nvSpPr>
          <p:cNvPr id="71" name="Google Shape;71;p7"/>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endParaRPr/>
          </a:p>
        </p:txBody>
      </p:sp>
      <p:sp>
        <p:nvSpPr>
          <p:cNvPr id="72" name="Google Shape;72;p7"/>
          <p:cNvSpPr/>
          <p:nvPr/>
        </p:nvSpPr>
        <p:spPr>
          <a:xfrm>
            <a:off x="31" y="2824500"/>
            <a:ext cx="7370400" cy="2319000"/>
          </a:xfrm>
          <a:prstGeom prst="rtTriangle">
            <a:avLst/>
          </a:prstGeom>
          <a:solidFill>
            <a:schemeClr val="dk2"/>
          </a:solidFill>
          <a:ln>
            <a:noFill/>
          </a:ln>
        </p:spPr>
        <p:txBody>
          <a:bodyPr spcFirstLastPara="1" wrap="square" lIns="91425" tIns="91425" rIns="91425" bIns="91425" anchor="ctr" anchorCtr="0">
            <a:noAutofit/>
          </a:bodyPr>
          <a:lstStyle/>
          <a:p>
            <a:endParaRPr/>
          </a:p>
        </p:txBody>
      </p:sp>
      <p:sp>
        <p:nvSpPr>
          <p:cNvPr id="73" name="Google Shape;73;p7"/>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endParaRPr/>
          </a:p>
        </p:txBody>
      </p:sp>
      <p:sp>
        <p:nvSpPr>
          <p:cNvPr id="74" name="Google Shape;74;p7"/>
          <p:cNvSpPr txBox="1">
            <a:spLocks noGrp="1"/>
          </p:cNvSpPr>
          <p:nvPr>
            <p:ph type="title"/>
          </p:nvPr>
        </p:nvSpPr>
        <p:spPr>
          <a:xfrm>
            <a:off x="819150" y="845600"/>
            <a:ext cx="3709200" cy="1383000"/>
          </a:xfrm>
          <a:prstGeom prst="rect">
            <a:avLst/>
          </a:prstGeom>
        </p:spPr>
        <p:txBody>
          <a:bodyPr spcFirstLastPara="1" wrap="square" lIns="91425" tIns="91425" rIns="91425" bIns="91425" anchor="t" anchorCtr="0"/>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75" name="Google Shape;75;p7"/>
          <p:cNvSpPr txBox="1">
            <a:spLocks noGrp="1"/>
          </p:cNvSpPr>
          <p:nvPr>
            <p:ph type="body" idx="1"/>
          </p:nvPr>
        </p:nvSpPr>
        <p:spPr>
          <a:xfrm>
            <a:off x="830700" y="2319050"/>
            <a:ext cx="3709200" cy="2119800"/>
          </a:xfrm>
          <a:prstGeom prst="rect">
            <a:avLst/>
          </a:prstGeom>
        </p:spPr>
        <p:txBody>
          <a:bodyPr spcFirstLastPara="1" wrap="square" lIns="91425" tIns="91425" rIns="91425" bIns="91425" anchor="t" anchorCtr="0"/>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76" name="Google Shape;76;p7"/>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ru">
                <a:solidFill>
                  <a:srgbClr val="233A44"/>
                </a:solidFill>
              </a:rPr>
              <a:pPr/>
              <a:t>‹#›</a:t>
            </a:fld>
            <a:endParaRPr>
              <a:solidFill>
                <a:srgbClr val="233A44"/>
              </a:solidFill>
            </a:endParaRPr>
          </a:p>
        </p:txBody>
      </p:sp>
    </p:spTree>
    <p:extLst>
      <p:ext uri="{BB962C8B-B14F-4D97-AF65-F5344CB8AC3E}">
        <p14:creationId xmlns:p14="http://schemas.microsoft.com/office/powerpoint/2010/main" val="25376195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bg>
      <p:bgPr>
        <a:solidFill>
          <a:schemeClr val="dk2"/>
        </a:solidFill>
        <a:effectLst/>
      </p:bgPr>
    </p:bg>
    <p:spTree>
      <p:nvGrpSpPr>
        <p:cNvPr id="1" name="Shape 56"/>
        <p:cNvGrpSpPr/>
        <p:nvPr/>
      </p:nvGrpSpPr>
      <p:grpSpPr>
        <a:xfrm>
          <a:off x="0" y="0"/>
          <a:ext cx="0" cy="0"/>
          <a:chOff x="0" y="0"/>
          <a:chExt cx="0" cy="0"/>
        </a:xfrm>
      </p:grpSpPr>
      <p:sp>
        <p:nvSpPr>
          <p:cNvPr id="57" name="Google Shape;57;p5"/>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5"/>
          <p:cNvSpPr/>
          <p:nvPr/>
        </p:nvSpPr>
        <p:spPr>
          <a:xfrm>
            <a:off x="31" y="2824500"/>
            <a:ext cx="7370400" cy="23190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5"/>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5"/>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61" name="Google Shape;61;p5"/>
          <p:cNvSpPr txBox="1">
            <a:spLocks noGrp="1"/>
          </p:cNvSpPr>
          <p:nvPr>
            <p:ph type="body" idx="1"/>
          </p:nvPr>
        </p:nvSpPr>
        <p:spPr>
          <a:xfrm>
            <a:off x="819150" y="1990725"/>
            <a:ext cx="3686100" cy="2448000"/>
          </a:xfrm>
          <a:prstGeom prst="rect">
            <a:avLst/>
          </a:prstGeom>
        </p:spPr>
        <p:txBody>
          <a:bodyPr spcFirstLastPara="1" wrap="square" lIns="91425" tIns="91425" rIns="91425" bIns="91425" anchor="t" anchorCtr="0"/>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62" name="Google Shape;62;p5"/>
          <p:cNvSpPr txBox="1">
            <a:spLocks noGrp="1"/>
          </p:cNvSpPr>
          <p:nvPr>
            <p:ph type="body" idx="2"/>
          </p:nvPr>
        </p:nvSpPr>
        <p:spPr>
          <a:xfrm>
            <a:off x="4638675" y="1990725"/>
            <a:ext cx="3686100" cy="2448000"/>
          </a:xfrm>
          <a:prstGeom prst="rect">
            <a:avLst/>
          </a:prstGeom>
        </p:spPr>
        <p:txBody>
          <a:bodyPr spcFirstLastPara="1" wrap="square" lIns="91425" tIns="91425" rIns="91425" bIns="91425" anchor="t" anchorCtr="0"/>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63" name="Google Shape;63;p5"/>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ru"/>
              <a:pPr marL="0" lvl="0" indent="0" algn="r" rtl="0">
                <a:spcBef>
                  <a:spcPts val="0"/>
                </a:spcBef>
                <a:spcAft>
                  <a:spcPts val="0"/>
                </a:spcAft>
                <a:buNone/>
              </a:pPr>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Main point">
  <p:cSld name="Main point">
    <p:bg>
      <p:bgPr>
        <a:solidFill>
          <a:schemeClr val="accent1"/>
        </a:solidFill>
        <a:effectLst/>
      </p:bgPr>
    </p:bg>
    <p:spTree>
      <p:nvGrpSpPr>
        <p:cNvPr id="1" name="Shape 77"/>
        <p:cNvGrpSpPr/>
        <p:nvPr/>
      </p:nvGrpSpPr>
      <p:grpSpPr>
        <a:xfrm>
          <a:off x="0" y="0"/>
          <a:ext cx="0" cy="0"/>
          <a:chOff x="0" y="0"/>
          <a:chExt cx="0" cy="0"/>
        </a:xfrm>
      </p:grpSpPr>
      <p:sp>
        <p:nvSpPr>
          <p:cNvPr id="78" name="Google Shape;78;p8"/>
          <p:cNvSpPr/>
          <p:nvPr/>
        </p:nvSpPr>
        <p:spPr>
          <a:xfrm>
            <a:off x="0" y="2823144"/>
            <a:ext cx="7369200" cy="2316900"/>
          </a:xfrm>
          <a:prstGeom prst="rtTriangle">
            <a:avLst/>
          </a:prstGeom>
          <a:solidFill>
            <a:schemeClr val="accent6"/>
          </a:solidFill>
          <a:ln>
            <a:noFill/>
          </a:ln>
        </p:spPr>
        <p:txBody>
          <a:bodyPr spcFirstLastPara="1" wrap="square" lIns="91425" tIns="91425" rIns="91425" bIns="91425" anchor="ctr" anchorCtr="0">
            <a:noAutofit/>
          </a:bodyPr>
          <a:lstStyle/>
          <a:p>
            <a:endParaRPr/>
          </a:p>
        </p:txBody>
      </p:sp>
      <p:sp>
        <p:nvSpPr>
          <p:cNvPr id="79" name="Google Shape;79;p8"/>
          <p:cNvSpPr/>
          <p:nvPr/>
        </p:nvSpPr>
        <p:spPr>
          <a:xfrm flipH="1">
            <a:off x="3583210" y="1554113"/>
            <a:ext cx="5560500" cy="3589500"/>
          </a:xfrm>
          <a:prstGeom prst="rtTriangle">
            <a:avLst/>
          </a:prstGeom>
          <a:solidFill>
            <a:schemeClr val="lt2"/>
          </a:solidFill>
          <a:ln>
            <a:noFill/>
          </a:ln>
        </p:spPr>
        <p:txBody>
          <a:bodyPr spcFirstLastPara="1" wrap="square" lIns="91425" tIns="91425" rIns="91425" bIns="91425" anchor="ctr" anchorCtr="0">
            <a:noAutofit/>
          </a:bodyPr>
          <a:lstStyle/>
          <a:p>
            <a:endParaRPr/>
          </a:p>
        </p:txBody>
      </p:sp>
      <p:grpSp>
        <p:nvGrpSpPr>
          <p:cNvPr id="80" name="Google Shape;80;p8"/>
          <p:cNvGrpSpPr/>
          <p:nvPr/>
        </p:nvGrpSpPr>
        <p:grpSpPr>
          <a:xfrm>
            <a:off x="255991" y="-118"/>
            <a:ext cx="2251347" cy="1043408"/>
            <a:chOff x="3961956" y="4383950"/>
            <a:chExt cx="1160548" cy="548700"/>
          </a:xfrm>
        </p:grpSpPr>
        <p:sp>
          <p:nvSpPr>
            <p:cNvPr id="81" name="Google Shape;81;p8"/>
            <p:cNvSpPr/>
            <p:nvPr/>
          </p:nvSpPr>
          <p:spPr>
            <a:xfrm>
              <a:off x="4224904" y="4383950"/>
              <a:ext cx="897600" cy="5487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endParaRPr/>
            </a:p>
          </p:txBody>
        </p:sp>
        <p:sp>
          <p:nvSpPr>
            <p:cNvPr id="82" name="Google Shape;82;p8"/>
            <p:cNvSpPr/>
            <p:nvPr/>
          </p:nvSpPr>
          <p:spPr>
            <a:xfrm>
              <a:off x="4093430" y="4383950"/>
              <a:ext cx="897600" cy="5487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endParaRPr/>
            </a:p>
          </p:txBody>
        </p:sp>
        <p:sp>
          <p:nvSpPr>
            <p:cNvPr id="83" name="Google Shape;83;p8"/>
            <p:cNvSpPr/>
            <p:nvPr/>
          </p:nvSpPr>
          <p:spPr>
            <a:xfrm>
              <a:off x="3961956" y="4383950"/>
              <a:ext cx="897600" cy="5487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endParaRPr/>
            </a:p>
          </p:txBody>
        </p:sp>
      </p:grpSp>
      <p:sp>
        <p:nvSpPr>
          <p:cNvPr id="84" name="Google Shape;84;p8"/>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endParaRPr/>
          </a:p>
        </p:txBody>
      </p:sp>
      <p:grpSp>
        <p:nvGrpSpPr>
          <p:cNvPr id="85" name="Google Shape;85;p8"/>
          <p:cNvGrpSpPr/>
          <p:nvPr/>
        </p:nvGrpSpPr>
        <p:grpSpPr>
          <a:xfrm>
            <a:off x="34934" y="4522125"/>
            <a:ext cx="1593306" cy="617072"/>
            <a:chOff x="6917201" y="0"/>
            <a:chExt cx="2227777" cy="863400"/>
          </a:xfrm>
        </p:grpSpPr>
        <p:sp>
          <p:nvSpPr>
            <p:cNvPr id="86" name="Google Shape;86;p8"/>
            <p:cNvSpPr/>
            <p:nvPr/>
          </p:nvSpPr>
          <p:spPr>
            <a:xfrm>
              <a:off x="7641677" y="0"/>
              <a:ext cx="1503300" cy="863400"/>
            </a:xfrm>
            <a:prstGeom prst="parallelogram">
              <a:avLst>
                <a:gd name="adj" fmla="val 158024"/>
              </a:avLst>
            </a:prstGeom>
            <a:solidFill>
              <a:schemeClr val="accent6"/>
            </a:solidFill>
            <a:ln>
              <a:noFill/>
            </a:ln>
          </p:spPr>
          <p:txBody>
            <a:bodyPr spcFirstLastPara="1" wrap="square" lIns="91425" tIns="91425" rIns="91425" bIns="91425" anchor="ctr" anchorCtr="0">
              <a:noAutofit/>
            </a:bodyPr>
            <a:lstStyle/>
            <a:p>
              <a:endParaRPr/>
            </a:p>
          </p:txBody>
        </p:sp>
        <p:sp>
          <p:nvSpPr>
            <p:cNvPr id="87" name="Google Shape;87;p8"/>
            <p:cNvSpPr/>
            <p:nvPr/>
          </p:nvSpPr>
          <p:spPr>
            <a:xfrm>
              <a:off x="7279439" y="0"/>
              <a:ext cx="1503300" cy="863400"/>
            </a:xfrm>
            <a:prstGeom prst="parallelogram">
              <a:avLst>
                <a:gd name="adj" fmla="val 158024"/>
              </a:avLst>
            </a:prstGeom>
            <a:solidFill>
              <a:schemeClr val="accent6"/>
            </a:solidFill>
            <a:ln>
              <a:noFill/>
            </a:ln>
          </p:spPr>
          <p:txBody>
            <a:bodyPr spcFirstLastPara="1" wrap="square" lIns="91425" tIns="91425" rIns="91425" bIns="91425" anchor="ctr" anchorCtr="0">
              <a:noAutofit/>
            </a:bodyPr>
            <a:lstStyle/>
            <a:p>
              <a:endParaRPr/>
            </a:p>
          </p:txBody>
        </p:sp>
        <p:sp>
          <p:nvSpPr>
            <p:cNvPr id="88" name="Google Shape;88;p8"/>
            <p:cNvSpPr/>
            <p:nvPr/>
          </p:nvSpPr>
          <p:spPr>
            <a:xfrm>
              <a:off x="6917201" y="0"/>
              <a:ext cx="1503300" cy="863400"/>
            </a:xfrm>
            <a:prstGeom prst="parallelogram">
              <a:avLst>
                <a:gd name="adj" fmla="val 158024"/>
              </a:avLst>
            </a:prstGeom>
            <a:solidFill>
              <a:schemeClr val="accent6"/>
            </a:solidFill>
            <a:ln>
              <a:noFill/>
            </a:ln>
          </p:spPr>
          <p:txBody>
            <a:bodyPr spcFirstLastPara="1" wrap="square" lIns="91425" tIns="91425" rIns="91425" bIns="91425" anchor="ctr" anchorCtr="0">
              <a:noAutofit/>
            </a:bodyPr>
            <a:lstStyle/>
            <a:p>
              <a:endParaRPr/>
            </a:p>
          </p:txBody>
        </p:sp>
      </p:grpSp>
      <p:grpSp>
        <p:nvGrpSpPr>
          <p:cNvPr id="89" name="Google Shape;89;p8"/>
          <p:cNvGrpSpPr/>
          <p:nvPr/>
        </p:nvGrpSpPr>
        <p:grpSpPr>
          <a:xfrm>
            <a:off x="5886353" y="1243"/>
            <a:ext cx="3257455" cy="1261514"/>
            <a:chOff x="6917201" y="0"/>
            <a:chExt cx="2227777" cy="863400"/>
          </a:xfrm>
        </p:grpSpPr>
        <p:sp>
          <p:nvSpPr>
            <p:cNvPr id="90" name="Google Shape;90;p8"/>
            <p:cNvSpPr/>
            <p:nvPr/>
          </p:nvSpPr>
          <p:spPr>
            <a:xfrm>
              <a:off x="7641677"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endParaRPr/>
            </a:p>
          </p:txBody>
        </p:sp>
        <p:sp>
          <p:nvSpPr>
            <p:cNvPr id="91" name="Google Shape;91;p8"/>
            <p:cNvSpPr/>
            <p:nvPr/>
          </p:nvSpPr>
          <p:spPr>
            <a:xfrm>
              <a:off x="7279439"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endParaRPr/>
            </a:p>
          </p:txBody>
        </p:sp>
        <p:sp>
          <p:nvSpPr>
            <p:cNvPr id="92" name="Google Shape;92;p8"/>
            <p:cNvSpPr/>
            <p:nvPr/>
          </p:nvSpPr>
          <p:spPr>
            <a:xfrm>
              <a:off x="6917201"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endParaRPr/>
            </a:p>
          </p:txBody>
        </p:sp>
      </p:grpSp>
      <p:sp>
        <p:nvSpPr>
          <p:cNvPr id="93" name="Google Shape;93;p8"/>
          <p:cNvSpPr txBox="1">
            <a:spLocks noGrp="1"/>
          </p:cNvSpPr>
          <p:nvPr>
            <p:ph type="title"/>
          </p:nvPr>
        </p:nvSpPr>
        <p:spPr>
          <a:xfrm>
            <a:off x="1393929" y="1301146"/>
            <a:ext cx="6366900" cy="2539200"/>
          </a:xfrm>
          <a:prstGeom prst="rect">
            <a:avLst/>
          </a:prstGeom>
        </p:spPr>
        <p:txBody>
          <a:bodyPr spcFirstLastPara="1" wrap="square" lIns="91425" tIns="91425" rIns="91425" bIns="91425" anchor="ctr" anchorCtr="0"/>
          <a:lstStyle>
            <a:lvl1pPr lvl="0" algn="ctr">
              <a:spcBef>
                <a:spcPts val="0"/>
              </a:spcBef>
              <a:spcAft>
                <a:spcPts val="0"/>
              </a:spcAft>
              <a:buSzPts val="3200"/>
              <a:buNone/>
              <a:defRPr sz="3200"/>
            </a:lvl1pPr>
            <a:lvl2pPr lvl="1" algn="ctr">
              <a:spcBef>
                <a:spcPts val="0"/>
              </a:spcBef>
              <a:spcAft>
                <a:spcPts val="0"/>
              </a:spcAft>
              <a:buSzPts val="3200"/>
              <a:buNone/>
              <a:defRPr sz="3200"/>
            </a:lvl2pPr>
            <a:lvl3pPr lvl="2" algn="ctr">
              <a:spcBef>
                <a:spcPts val="0"/>
              </a:spcBef>
              <a:spcAft>
                <a:spcPts val="0"/>
              </a:spcAft>
              <a:buSzPts val="3200"/>
              <a:buNone/>
              <a:defRPr sz="3200"/>
            </a:lvl3pPr>
            <a:lvl4pPr lvl="3" algn="ctr">
              <a:spcBef>
                <a:spcPts val="0"/>
              </a:spcBef>
              <a:spcAft>
                <a:spcPts val="0"/>
              </a:spcAft>
              <a:buSzPts val="3200"/>
              <a:buNone/>
              <a:defRPr sz="3200"/>
            </a:lvl4pPr>
            <a:lvl5pPr lvl="4" algn="ctr">
              <a:spcBef>
                <a:spcPts val="0"/>
              </a:spcBef>
              <a:spcAft>
                <a:spcPts val="0"/>
              </a:spcAft>
              <a:buSzPts val="3200"/>
              <a:buNone/>
              <a:defRPr sz="3200"/>
            </a:lvl5pPr>
            <a:lvl6pPr lvl="5" algn="ctr">
              <a:spcBef>
                <a:spcPts val="0"/>
              </a:spcBef>
              <a:spcAft>
                <a:spcPts val="0"/>
              </a:spcAft>
              <a:buSzPts val="3200"/>
              <a:buNone/>
              <a:defRPr sz="3200"/>
            </a:lvl6pPr>
            <a:lvl7pPr lvl="6" algn="ctr">
              <a:spcBef>
                <a:spcPts val="0"/>
              </a:spcBef>
              <a:spcAft>
                <a:spcPts val="0"/>
              </a:spcAft>
              <a:buSzPts val="3200"/>
              <a:buNone/>
              <a:defRPr sz="3200"/>
            </a:lvl7pPr>
            <a:lvl8pPr lvl="7" algn="ctr">
              <a:spcBef>
                <a:spcPts val="0"/>
              </a:spcBef>
              <a:spcAft>
                <a:spcPts val="0"/>
              </a:spcAft>
              <a:buSzPts val="3200"/>
              <a:buNone/>
              <a:defRPr sz="3200"/>
            </a:lvl8pPr>
            <a:lvl9pPr lvl="8" algn="ctr">
              <a:spcBef>
                <a:spcPts val="0"/>
              </a:spcBef>
              <a:spcAft>
                <a:spcPts val="0"/>
              </a:spcAft>
              <a:buSzPts val="3200"/>
              <a:buNone/>
              <a:defRPr sz="3200"/>
            </a:lvl9pPr>
          </a:lstStyle>
          <a:p>
            <a:endParaRPr/>
          </a:p>
        </p:txBody>
      </p:sp>
      <p:sp>
        <p:nvSpPr>
          <p:cNvPr id="94" name="Google Shape;94;p8"/>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ru">
                <a:solidFill>
                  <a:srgbClr val="233A44"/>
                </a:solidFill>
              </a:rPr>
              <a:pPr/>
              <a:t>‹#›</a:t>
            </a:fld>
            <a:endParaRPr>
              <a:solidFill>
                <a:srgbClr val="233A44"/>
              </a:solidFill>
            </a:endParaRPr>
          </a:p>
        </p:txBody>
      </p:sp>
    </p:spTree>
    <p:extLst>
      <p:ext uri="{BB962C8B-B14F-4D97-AF65-F5344CB8AC3E}">
        <p14:creationId xmlns:p14="http://schemas.microsoft.com/office/powerpoint/2010/main" val="268045296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bg>
      <p:bgPr>
        <a:solidFill>
          <a:schemeClr val="dk2"/>
        </a:solidFill>
        <a:effectLst/>
      </p:bgPr>
    </p:bg>
    <p:spTree>
      <p:nvGrpSpPr>
        <p:cNvPr id="1" name="Shape 95"/>
        <p:cNvGrpSpPr/>
        <p:nvPr/>
      </p:nvGrpSpPr>
      <p:grpSpPr>
        <a:xfrm>
          <a:off x="0" y="0"/>
          <a:ext cx="0" cy="0"/>
          <a:chOff x="0" y="0"/>
          <a:chExt cx="0" cy="0"/>
        </a:xfrm>
      </p:grpSpPr>
      <p:sp>
        <p:nvSpPr>
          <p:cNvPr id="96" name="Google Shape;96;p9"/>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endParaRPr/>
          </a:p>
        </p:txBody>
      </p:sp>
      <p:sp>
        <p:nvSpPr>
          <p:cNvPr id="97" name="Google Shape;97;p9"/>
          <p:cNvSpPr/>
          <p:nvPr/>
        </p:nvSpPr>
        <p:spPr>
          <a:xfrm>
            <a:off x="31" y="2824500"/>
            <a:ext cx="7370400" cy="2319000"/>
          </a:xfrm>
          <a:prstGeom prst="rtTriangle">
            <a:avLst/>
          </a:prstGeom>
          <a:solidFill>
            <a:schemeClr val="accent3"/>
          </a:solidFill>
          <a:ln>
            <a:noFill/>
          </a:ln>
        </p:spPr>
        <p:txBody>
          <a:bodyPr spcFirstLastPara="1" wrap="square" lIns="91425" tIns="91425" rIns="91425" bIns="91425" anchor="ctr" anchorCtr="0">
            <a:noAutofit/>
          </a:bodyPr>
          <a:lstStyle/>
          <a:p>
            <a:endParaRPr/>
          </a:p>
        </p:txBody>
      </p:sp>
      <p:sp>
        <p:nvSpPr>
          <p:cNvPr id="98" name="Google Shape;98;p9"/>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endParaRPr/>
          </a:p>
        </p:txBody>
      </p:sp>
      <p:sp>
        <p:nvSpPr>
          <p:cNvPr id="99" name="Google Shape;99;p9"/>
          <p:cNvSpPr txBox="1">
            <a:spLocks noGrp="1"/>
          </p:cNvSpPr>
          <p:nvPr>
            <p:ph type="title"/>
          </p:nvPr>
        </p:nvSpPr>
        <p:spPr>
          <a:xfrm>
            <a:off x="819150" y="845600"/>
            <a:ext cx="6424200" cy="705000"/>
          </a:xfrm>
          <a:prstGeom prst="rect">
            <a:avLst/>
          </a:prstGeom>
        </p:spPr>
        <p:txBody>
          <a:bodyPr spcFirstLastPara="1" wrap="square" lIns="91425" tIns="91425" rIns="91425" bIns="91425" anchor="t" anchorCtr="0"/>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100" name="Google Shape;100;p9"/>
          <p:cNvSpPr txBox="1">
            <a:spLocks noGrp="1"/>
          </p:cNvSpPr>
          <p:nvPr>
            <p:ph type="subTitle" idx="1"/>
          </p:nvPr>
        </p:nvSpPr>
        <p:spPr>
          <a:xfrm>
            <a:off x="819150" y="1550700"/>
            <a:ext cx="5859900" cy="393600"/>
          </a:xfrm>
          <a:prstGeom prst="rect">
            <a:avLst/>
          </a:prstGeom>
        </p:spPr>
        <p:txBody>
          <a:bodyPr spcFirstLastPara="1" wrap="square" lIns="91425" tIns="91425" rIns="91425" bIns="91425" anchor="t" anchorCtr="0"/>
          <a:lstStyle>
            <a:lvl1pPr lvl="0">
              <a:lnSpc>
                <a:spcPct val="100000"/>
              </a:lnSpc>
              <a:spcBef>
                <a:spcPts val="0"/>
              </a:spcBef>
              <a:spcAft>
                <a:spcPts val="0"/>
              </a:spcAft>
              <a:buClr>
                <a:schemeClr val="lt1"/>
              </a:buClr>
              <a:buSzPts val="1600"/>
              <a:buNone/>
              <a:defRPr sz="1600">
                <a:solidFill>
                  <a:schemeClr val="lt1"/>
                </a:solidFill>
              </a:defRPr>
            </a:lvl1pPr>
            <a:lvl2pPr lvl="1">
              <a:lnSpc>
                <a:spcPct val="100000"/>
              </a:lnSpc>
              <a:spcBef>
                <a:spcPts val="0"/>
              </a:spcBef>
              <a:spcAft>
                <a:spcPts val="0"/>
              </a:spcAft>
              <a:buClr>
                <a:schemeClr val="lt1"/>
              </a:buClr>
              <a:buSzPts val="1600"/>
              <a:buNone/>
              <a:defRPr sz="1600">
                <a:solidFill>
                  <a:schemeClr val="lt1"/>
                </a:solidFill>
              </a:defRPr>
            </a:lvl2pPr>
            <a:lvl3pPr lvl="2">
              <a:lnSpc>
                <a:spcPct val="100000"/>
              </a:lnSpc>
              <a:spcBef>
                <a:spcPts val="0"/>
              </a:spcBef>
              <a:spcAft>
                <a:spcPts val="0"/>
              </a:spcAft>
              <a:buClr>
                <a:schemeClr val="lt1"/>
              </a:buClr>
              <a:buSzPts val="1600"/>
              <a:buNone/>
              <a:defRPr sz="1600">
                <a:solidFill>
                  <a:schemeClr val="lt1"/>
                </a:solidFill>
              </a:defRPr>
            </a:lvl3pPr>
            <a:lvl4pPr lvl="3">
              <a:lnSpc>
                <a:spcPct val="100000"/>
              </a:lnSpc>
              <a:spcBef>
                <a:spcPts val="0"/>
              </a:spcBef>
              <a:spcAft>
                <a:spcPts val="0"/>
              </a:spcAft>
              <a:buClr>
                <a:schemeClr val="lt1"/>
              </a:buClr>
              <a:buSzPts val="1600"/>
              <a:buNone/>
              <a:defRPr sz="1600">
                <a:solidFill>
                  <a:schemeClr val="lt1"/>
                </a:solidFill>
              </a:defRPr>
            </a:lvl4pPr>
            <a:lvl5pPr lvl="4">
              <a:lnSpc>
                <a:spcPct val="100000"/>
              </a:lnSpc>
              <a:spcBef>
                <a:spcPts val="0"/>
              </a:spcBef>
              <a:spcAft>
                <a:spcPts val="0"/>
              </a:spcAft>
              <a:buClr>
                <a:schemeClr val="lt1"/>
              </a:buClr>
              <a:buSzPts val="1600"/>
              <a:buNone/>
              <a:defRPr sz="1600">
                <a:solidFill>
                  <a:schemeClr val="lt1"/>
                </a:solidFill>
              </a:defRPr>
            </a:lvl5pPr>
            <a:lvl6pPr lvl="5">
              <a:lnSpc>
                <a:spcPct val="100000"/>
              </a:lnSpc>
              <a:spcBef>
                <a:spcPts val="0"/>
              </a:spcBef>
              <a:spcAft>
                <a:spcPts val="0"/>
              </a:spcAft>
              <a:buClr>
                <a:schemeClr val="lt1"/>
              </a:buClr>
              <a:buSzPts val="1600"/>
              <a:buNone/>
              <a:defRPr sz="1600">
                <a:solidFill>
                  <a:schemeClr val="lt1"/>
                </a:solidFill>
              </a:defRPr>
            </a:lvl6pPr>
            <a:lvl7pPr lvl="6">
              <a:lnSpc>
                <a:spcPct val="100000"/>
              </a:lnSpc>
              <a:spcBef>
                <a:spcPts val="0"/>
              </a:spcBef>
              <a:spcAft>
                <a:spcPts val="0"/>
              </a:spcAft>
              <a:buClr>
                <a:schemeClr val="lt1"/>
              </a:buClr>
              <a:buSzPts val="1600"/>
              <a:buNone/>
              <a:defRPr sz="1600">
                <a:solidFill>
                  <a:schemeClr val="lt1"/>
                </a:solidFill>
              </a:defRPr>
            </a:lvl7pPr>
            <a:lvl8pPr lvl="7">
              <a:lnSpc>
                <a:spcPct val="100000"/>
              </a:lnSpc>
              <a:spcBef>
                <a:spcPts val="0"/>
              </a:spcBef>
              <a:spcAft>
                <a:spcPts val="0"/>
              </a:spcAft>
              <a:buClr>
                <a:schemeClr val="lt1"/>
              </a:buClr>
              <a:buSzPts val="1600"/>
              <a:buNone/>
              <a:defRPr sz="1600">
                <a:solidFill>
                  <a:schemeClr val="lt1"/>
                </a:solidFill>
              </a:defRPr>
            </a:lvl8pPr>
            <a:lvl9pPr lvl="8">
              <a:lnSpc>
                <a:spcPct val="100000"/>
              </a:lnSpc>
              <a:spcBef>
                <a:spcPts val="0"/>
              </a:spcBef>
              <a:spcAft>
                <a:spcPts val="0"/>
              </a:spcAft>
              <a:buClr>
                <a:schemeClr val="lt1"/>
              </a:buClr>
              <a:buSzPts val="1600"/>
              <a:buNone/>
              <a:defRPr sz="1600">
                <a:solidFill>
                  <a:schemeClr val="lt1"/>
                </a:solidFill>
              </a:defRPr>
            </a:lvl9pPr>
          </a:lstStyle>
          <a:p>
            <a:endParaRPr/>
          </a:p>
        </p:txBody>
      </p:sp>
      <p:sp>
        <p:nvSpPr>
          <p:cNvPr id="101" name="Google Shape;101;p9"/>
          <p:cNvSpPr txBox="1">
            <a:spLocks noGrp="1"/>
          </p:cNvSpPr>
          <p:nvPr>
            <p:ph type="body" idx="2"/>
          </p:nvPr>
        </p:nvSpPr>
        <p:spPr>
          <a:xfrm>
            <a:off x="819150" y="2467050"/>
            <a:ext cx="5859900" cy="2095500"/>
          </a:xfrm>
          <a:prstGeom prst="rect">
            <a:avLst/>
          </a:prstGeom>
        </p:spPr>
        <p:txBody>
          <a:bodyPr spcFirstLastPara="1" wrap="square" lIns="91425" tIns="91425" rIns="91425" bIns="91425" anchor="t" anchorCtr="0"/>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102" name="Google Shape;102;p9"/>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ru">
                <a:solidFill>
                  <a:srgbClr val="233A44"/>
                </a:solidFill>
              </a:rPr>
              <a:pPr/>
              <a:t>‹#›</a:t>
            </a:fld>
            <a:endParaRPr>
              <a:solidFill>
                <a:srgbClr val="233A44"/>
              </a:solidFill>
            </a:endParaRPr>
          </a:p>
        </p:txBody>
      </p:sp>
    </p:spTree>
    <p:extLst>
      <p:ext uri="{BB962C8B-B14F-4D97-AF65-F5344CB8AC3E}">
        <p14:creationId xmlns:p14="http://schemas.microsoft.com/office/powerpoint/2010/main" val="19741146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Caption">
  <p:cSld name="Caption">
    <p:bg>
      <p:bgPr>
        <a:solidFill>
          <a:schemeClr val="accent1"/>
        </a:solidFill>
        <a:effectLst/>
      </p:bgPr>
    </p:bg>
    <p:spTree>
      <p:nvGrpSpPr>
        <p:cNvPr id="1" name="Shape 103"/>
        <p:cNvGrpSpPr/>
        <p:nvPr/>
      </p:nvGrpSpPr>
      <p:grpSpPr>
        <a:xfrm>
          <a:off x="0" y="0"/>
          <a:ext cx="0" cy="0"/>
          <a:chOff x="0" y="0"/>
          <a:chExt cx="0" cy="0"/>
        </a:xfrm>
      </p:grpSpPr>
      <p:sp>
        <p:nvSpPr>
          <p:cNvPr id="104" name="Google Shape;104;p10"/>
          <p:cNvSpPr/>
          <p:nvPr/>
        </p:nvSpPr>
        <p:spPr>
          <a:xfrm>
            <a:off x="31" y="2824500"/>
            <a:ext cx="7370400" cy="2319000"/>
          </a:xfrm>
          <a:prstGeom prst="rtTriangle">
            <a:avLst/>
          </a:prstGeom>
          <a:solidFill>
            <a:schemeClr val="lt2"/>
          </a:solidFill>
          <a:ln>
            <a:noFill/>
          </a:ln>
        </p:spPr>
        <p:txBody>
          <a:bodyPr spcFirstLastPara="1" wrap="square" lIns="91425" tIns="91425" rIns="91425" bIns="91425" anchor="ctr" anchorCtr="0">
            <a:noAutofit/>
          </a:bodyPr>
          <a:lstStyle/>
          <a:p>
            <a:endParaRPr/>
          </a:p>
        </p:txBody>
      </p:sp>
      <p:sp>
        <p:nvSpPr>
          <p:cNvPr id="105" name="Google Shape;105;p10"/>
          <p:cNvSpPr/>
          <p:nvPr/>
        </p:nvSpPr>
        <p:spPr>
          <a:xfrm flipH="1">
            <a:off x="3582600" y="1550700"/>
            <a:ext cx="5561400" cy="3592800"/>
          </a:xfrm>
          <a:prstGeom prst="rtTriangle">
            <a:avLst/>
          </a:prstGeom>
          <a:solidFill>
            <a:schemeClr val="dk2"/>
          </a:solidFill>
          <a:ln>
            <a:noFill/>
          </a:ln>
        </p:spPr>
        <p:txBody>
          <a:bodyPr spcFirstLastPara="1" wrap="square" lIns="91425" tIns="91425" rIns="91425" bIns="91425" anchor="ctr" anchorCtr="0">
            <a:noAutofit/>
          </a:bodyPr>
          <a:lstStyle/>
          <a:p>
            <a:endParaRPr/>
          </a:p>
        </p:txBody>
      </p:sp>
      <p:sp>
        <p:nvSpPr>
          <p:cNvPr id="106" name="Google Shape;106;p10"/>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endParaRPr/>
          </a:p>
        </p:txBody>
      </p:sp>
      <p:sp>
        <p:nvSpPr>
          <p:cNvPr id="107" name="Google Shape;107;p10"/>
          <p:cNvSpPr txBox="1">
            <a:spLocks noGrp="1"/>
          </p:cNvSpPr>
          <p:nvPr>
            <p:ph type="body" idx="1"/>
          </p:nvPr>
        </p:nvSpPr>
        <p:spPr>
          <a:xfrm>
            <a:off x="328025" y="4163500"/>
            <a:ext cx="7415100" cy="605100"/>
          </a:xfrm>
          <a:prstGeom prst="rect">
            <a:avLst/>
          </a:prstGeom>
        </p:spPr>
        <p:txBody>
          <a:bodyPr spcFirstLastPara="1" wrap="square" lIns="91425" tIns="91425" rIns="91425" bIns="91425" anchor="b" anchorCtr="0"/>
          <a:lstStyle>
            <a:lvl1pPr marL="457200" lvl="0" indent="-228600">
              <a:lnSpc>
                <a:spcPct val="100000"/>
              </a:lnSpc>
              <a:spcBef>
                <a:spcPts val="0"/>
              </a:spcBef>
              <a:spcAft>
                <a:spcPts val="0"/>
              </a:spcAft>
              <a:buSzPts val="1300"/>
              <a:buNone/>
              <a:defRPr/>
            </a:lvl1pPr>
          </a:lstStyle>
          <a:p>
            <a:endParaRPr/>
          </a:p>
        </p:txBody>
      </p:sp>
      <p:sp>
        <p:nvSpPr>
          <p:cNvPr id="108" name="Google Shape;108;p10"/>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ru">
                <a:solidFill>
                  <a:srgbClr val="233A44"/>
                </a:solidFill>
              </a:rPr>
              <a:pPr/>
              <a:t>‹#›</a:t>
            </a:fld>
            <a:endParaRPr>
              <a:solidFill>
                <a:srgbClr val="233A44"/>
              </a:solidFill>
            </a:endParaRPr>
          </a:p>
        </p:txBody>
      </p:sp>
    </p:spTree>
    <p:extLst>
      <p:ext uri="{BB962C8B-B14F-4D97-AF65-F5344CB8AC3E}">
        <p14:creationId xmlns:p14="http://schemas.microsoft.com/office/powerpoint/2010/main" val="204190651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Big number">
  <p:cSld name="Big number">
    <p:bg>
      <p:bgPr>
        <a:solidFill>
          <a:schemeClr val="accent3"/>
        </a:solidFill>
        <a:effectLst/>
      </p:bgPr>
    </p:bg>
    <p:spTree>
      <p:nvGrpSpPr>
        <p:cNvPr id="1" name="Shape 109"/>
        <p:cNvGrpSpPr/>
        <p:nvPr/>
      </p:nvGrpSpPr>
      <p:grpSpPr>
        <a:xfrm>
          <a:off x="0" y="0"/>
          <a:ext cx="0" cy="0"/>
          <a:chOff x="0" y="0"/>
          <a:chExt cx="0" cy="0"/>
        </a:xfrm>
      </p:grpSpPr>
      <p:sp>
        <p:nvSpPr>
          <p:cNvPr id="110" name="Google Shape;110;p11"/>
          <p:cNvSpPr/>
          <p:nvPr/>
        </p:nvSpPr>
        <p:spPr>
          <a:xfrm flipH="1">
            <a:off x="5569200" y="2834075"/>
            <a:ext cx="3574800" cy="2309400"/>
          </a:xfrm>
          <a:prstGeom prst="rtTriangle">
            <a:avLst/>
          </a:prstGeom>
          <a:solidFill>
            <a:schemeClr val="dk1"/>
          </a:solidFill>
          <a:ln>
            <a:noFill/>
          </a:ln>
        </p:spPr>
        <p:txBody>
          <a:bodyPr spcFirstLastPara="1" wrap="square" lIns="91425" tIns="91425" rIns="91425" bIns="91425" anchor="ctr" anchorCtr="0">
            <a:noAutofit/>
          </a:bodyPr>
          <a:lstStyle/>
          <a:p>
            <a:endParaRPr/>
          </a:p>
        </p:txBody>
      </p:sp>
      <p:grpSp>
        <p:nvGrpSpPr>
          <p:cNvPr id="111" name="Google Shape;111;p11"/>
          <p:cNvGrpSpPr/>
          <p:nvPr/>
        </p:nvGrpSpPr>
        <p:grpSpPr>
          <a:xfrm>
            <a:off x="5959222" y="4119576"/>
            <a:ext cx="2520952" cy="1024165"/>
            <a:chOff x="6917201" y="0"/>
            <a:chExt cx="2227777" cy="863400"/>
          </a:xfrm>
        </p:grpSpPr>
        <p:sp>
          <p:nvSpPr>
            <p:cNvPr id="112" name="Google Shape;112;p11"/>
            <p:cNvSpPr/>
            <p:nvPr/>
          </p:nvSpPr>
          <p:spPr>
            <a:xfrm>
              <a:off x="7641677"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endParaRPr/>
            </a:p>
          </p:txBody>
        </p:sp>
        <p:sp>
          <p:nvSpPr>
            <p:cNvPr id="113" name="Google Shape;113;p11"/>
            <p:cNvSpPr/>
            <p:nvPr/>
          </p:nvSpPr>
          <p:spPr>
            <a:xfrm>
              <a:off x="7279439"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endParaRPr/>
            </a:p>
          </p:txBody>
        </p:sp>
        <p:sp>
          <p:nvSpPr>
            <p:cNvPr id="114" name="Google Shape;114;p11"/>
            <p:cNvSpPr/>
            <p:nvPr/>
          </p:nvSpPr>
          <p:spPr>
            <a:xfrm>
              <a:off x="6917201"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endParaRPr/>
            </a:p>
          </p:txBody>
        </p:sp>
      </p:grpSp>
      <p:grpSp>
        <p:nvGrpSpPr>
          <p:cNvPr id="115" name="Google Shape;115;p11"/>
          <p:cNvGrpSpPr/>
          <p:nvPr/>
        </p:nvGrpSpPr>
        <p:grpSpPr>
          <a:xfrm>
            <a:off x="199149" y="2"/>
            <a:ext cx="2795414" cy="1083308"/>
            <a:chOff x="6917201" y="0"/>
            <a:chExt cx="2227777" cy="863400"/>
          </a:xfrm>
        </p:grpSpPr>
        <p:sp>
          <p:nvSpPr>
            <p:cNvPr id="116" name="Google Shape;116;p11"/>
            <p:cNvSpPr/>
            <p:nvPr/>
          </p:nvSpPr>
          <p:spPr>
            <a:xfrm>
              <a:off x="7641677"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endParaRPr/>
            </a:p>
          </p:txBody>
        </p:sp>
        <p:sp>
          <p:nvSpPr>
            <p:cNvPr id="117" name="Google Shape;117;p11"/>
            <p:cNvSpPr/>
            <p:nvPr/>
          </p:nvSpPr>
          <p:spPr>
            <a:xfrm>
              <a:off x="7279439"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endParaRPr/>
            </a:p>
          </p:txBody>
        </p:sp>
        <p:sp>
          <p:nvSpPr>
            <p:cNvPr id="118" name="Google Shape;118;p11"/>
            <p:cNvSpPr/>
            <p:nvPr/>
          </p:nvSpPr>
          <p:spPr>
            <a:xfrm>
              <a:off x="6917201"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endParaRPr/>
            </a:p>
          </p:txBody>
        </p:sp>
      </p:grpSp>
      <p:sp>
        <p:nvSpPr>
          <p:cNvPr id="119" name="Google Shape;119;p11"/>
          <p:cNvSpPr txBox="1">
            <a:spLocks noGrp="1"/>
          </p:cNvSpPr>
          <p:nvPr>
            <p:ph type="title" hasCustomPrompt="1"/>
          </p:nvPr>
        </p:nvSpPr>
        <p:spPr>
          <a:xfrm>
            <a:off x="1385850" y="1383850"/>
            <a:ext cx="6372300" cy="1379700"/>
          </a:xfrm>
          <a:prstGeom prst="rect">
            <a:avLst/>
          </a:prstGeom>
        </p:spPr>
        <p:txBody>
          <a:bodyPr spcFirstLastPara="1" wrap="square" lIns="91425" tIns="91425" rIns="91425" bIns="91425" anchor="ctr" anchorCtr="0"/>
          <a:lstStyle>
            <a:lvl1pPr lvl="0" algn="ctr">
              <a:spcBef>
                <a:spcPts val="0"/>
              </a:spcBef>
              <a:spcAft>
                <a:spcPts val="0"/>
              </a:spcAft>
              <a:buClr>
                <a:schemeClr val="dk2"/>
              </a:buClr>
              <a:buSzPts val="8600"/>
              <a:buNone/>
              <a:defRPr sz="8600">
                <a:solidFill>
                  <a:schemeClr val="dk2"/>
                </a:solidFill>
              </a:defRPr>
            </a:lvl1pPr>
            <a:lvl2pPr lvl="1" algn="ctr">
              <a:spcBef>
                <a:spcPts val="0"/>
              </a:spcBef>
              <a:spcAft>
                <a:spcPts val="0"/>
              </a:spcAft>
              <a:buClr>
                <a:schemeClr val="dk2"/>
              </a:buClr>
              <a:buSzPts val="8600"/>
              <a:buNone/>
              <a:defRPr sz="8600">
                <a:solidFill>
                  <a:schemeClr val="dk2"/>
                </a:solidFill>
              </a:defRPr>
            </a:lvl2pPr>
            <a:lvl3pPr lvl="2" algn="ctr">
              <a:spcBef>
                <a:spcPts val="0"/>
              </a:spcBef>
              <a:spcAft>
                <a:spcPts val="0"/>
              </a:spcAft>
              <a:buClr>
                <a:schemeClr val="dk2"/>
              </a:buClr>
              <a:buSzPts val="8600"/>
              <a:buNone/>
              <a:defRPr sz="8600">
                <a:solidFill>
                  <a:schemeClr val="dk2"/>
                </a:solidFill>
              </a:defRPr>
            </a:lvl3pPr>
            <a:lvl4pPr lvl="3" algn="ctr">
              <a:spcBef>
                <a:spcPts val="0"/>
              </a:spcBef>
              <a:spcAft>
                <a:spcPts val="0"/>
              </a:spcAft>
              <a:buClr>
                <a:schemeClr val="dk2"/>
              </a:buClr>
              <a:buSzPts val="8600"/>
              <a:buNone/>
              <a:defRPr sz="8600">
                <a:solidFill>
                  <a:schemeClr val="dk2"/>
                </a:solidFill>
              </a:defRPr>
            </a:lvl4pPr>
            <a:lvl5pPr lvl="4" algn="ctr">
              <a:spcBef>
                <a:spcPts val="0"/>
              </a:spcBef>
              <a:spcAft>
                <a:spcPts val="0"/>
              </a:spcAft>
              <a:buClr>
                <a:schemeClr val="dk2"/>
              </a:buClr>
              <a:buSzPts val="8600"/>
              <a:buNone/>
              <a:defRPr sz="8600">
                <a:solidFill>
                  <a:schemeClr val="dk2"/>
                </a:solidFill>
              </a:defRPr>
            </a:lvl5pPr>
            <a:lvl6pPr lvl="5" algn="ctr">
              <a:spcBef>
                <a:spcPts val="0"/>
              </a:spcBef>
              <a:spcAft>
                <a:spcPts val="0"/>
              </a:spcAft>
              <a:buClr>
                <a:schemeClr val="dk2"/>
              </a:buClr>
              <a:buSzPts val="8600"/>
              <a:buNone/>
              <a:defRPr sz="8600">
                <a:solidFill>
                  <a:schemeClr val="dk2"/>
                </a:solidFill>
              </a:defRPr>
            </a:lvl6pPr>
            <a:lvl7pPr lvl="6" algn="ctr">
              <a:spcBef>
                <a:spcPts val="0"/>
              </a:spcBef>
              <a:spcAft>
                <a:spcPts val="0"/>
              </a:spcAft>
              <a:buClr>
                <a:schemeClr val="dk2"/>
              </a:buClr>
              <a:buSzPts val="8600"/>
              <a:buNone/>
              <a:defRPr sz="8600">
                <a:solidFill>
                  <a:schemeClr val="dk2"/>
                </a:solidFill>
              </a:defRPr>
            </a:lvl7pPr>
            <a:lvl8pPr lvl="7" algn="ctr">
              <a:spcBef>
                <a:spcPts val="0"/>
              </a:spcBef>
              <a:spcAft>
                <a:spcPts val="0"/>
              </a:spcAft>
              <a:buClr>
                <a:schemeClr val="dk2"/>
              </a:buClr>
              <a:buSzPts val="8600"/>
              <a:buNone/>
              <a:defRPr sz="8600">
                <a:solidFill>
                  <a:schemeClr val="dk2"/>
                </a:solidFill>
              </a:defRPr>
            </a:lvl8pPr>
            <a:lvl9pPr lvl="8" algn="ctr">
              <a:spcBef>
                <a:spcPts val="0"/>
              </a:spcBef>
              <a:spcAft>
                <a:spcPts val="0"/>
              </a:spcAft>
              <a:buClr>
                <a:schemeClr val="dk2"/>
              </a:buClr>
              <a:buSzPts val="8600"/>
              <a:buNone/>
              <a:defRPr sz="8600">
                <a:solidFill>
                  <a:schemeClr val="dk2"/>
                </a:solidFill>
              </a:defRPr>
            </a:lvl9pPr>
          </a:lstStyle>
          <a:p>
            <a:r>
              <a:t>xx%</a:t>
            </a:r>
          </a:p>
        </p:txBody>
      </p:sp>
      <p:sp>
        <p:nvSpPr>
          <p:cNvPr id="120" name="Google Shape;120;p11"/>
          <p:cNvSpPr txBox="1">
            <a:spLocks noGrp="1"/>
          </p:cNvSpPr>
          <p:nvPr>
            <p:ph type="body" idx="1"/>
          </p:nvPr>
        </p:nvSpPr>
        <p:spPr>
          <a:xfrm>
            <a:off x="1385850" y="2863850"/>
            <a:ext cx="6372300" cy="641100"/>
          </a:xfrm>
          <a:prstGeom prst="rect">
            <a:avLst/>
          </a:prstGeom>
        </p:spPr>
        <p:txBody>
          <a:bodyPr spcFirstLastPara="1" wrap="square" lIns="91425" tIns="91425" rIns="91425" bIns="91425" anchor="t" anchorCtr="0"/>
          <a:lstStyle>
            <a:lvl1pPr marL="457200" lvl="0" indent="-311150" algn="ctr">
              <a:spcBef>
                <a:spcPts val="0"/>
              </a:spcBef>
              <a:spcAft>
                <a:spcPts val="0"/>
              </a:spcAft>
              <a:buSzPts val="1300"/>
              <a:buChar char="●"/>
              <a:defRPr/>
            </a:lvl1pPr>
            <a:lvl2pPr marL="914400" lvl="1" indent="-298450" algn="ctr">
              <a:spcBef>
                <a:spcPts val="1600"/>
              </a:spcBef>
              <a:spcAft>
                <a:spcPts val="0"/>
              </a:spcAft>
              <a:buSzPts val="1100"/>
              <a:buChar char="○"/>
              <a:defRPr/>
            </a:lvl2pPr>
            <a:lvl3pPr marL="1371600" lvl="2" indent="-298450" algn="ctr">
              <a:spcBef>
                <a:spcPts val="1600"/>
              </a:spcBef>
              <a:spcAft>
                <a:spcPts val="0"/>
              </a:spcAft>
              <a:buSzPts val="1100"/>
              <a:buChar char="■"/>
              <a:defRPr/>
            </a:lvl3pPr>
            <a:lvl4pPr marL="1828800" lvl="3" indent="-298450" algn="ctr">
              <a:spcBef>
                <a:spcPts val="1600"/>
              </a:spcBef>
              <a:spcAft>
                <a:spcPts val="0"/>
              </a:spcAft>
              <a:buSzPts val="1100"/>
              <a:buChar char="●"/>
              <a:defRPr/>
            </a:lvl4pPr>
            <a:lvl5pPr marL="2286000" lvl="4" indent="-298450" algn="ctr">
              <a:spcBef>
                <a:spcPts val="1600"/>
              </a:spcBef>
              <a:spcAft>
                <a:spcPts val="0"/>
              </a:spcAft>
              <a:buSzPts val="1100"/>
              <a:buChar char="○"/>
              <a:defRPr/>
            </a:lvl5pPr>
            <a:lvl6pPr marL="2743200" lvl="5" indent="-298450" algn="ctr">
              <a:spcBef>
                <a:spcPts val="1600"/>
              </a:spcBef>
              <a:spcAft>
                <a:spcPts val="0"/>
              </a:spcAft>
              <a:buSzPts val="1100"/>
              <a:buChar char="■"/>
              <a:defRPr/>
            </a:lvl6pPr>
            <a:lvl7pPr marL="3200400" lvl="6" indent="-298450" algn="ctr">
              <a:spcBef>
                <a:spcPts val="1600"/>
              </a:spcBef>
              <a:spcAft>
                <a:spcPts val="0"/>
              </a:spcAft>
              <a:buSzPts val="1100"/>
              <a:buChar char="●"/>
              <a:defRPr/>
            </a:lvl7pPr>
            <a:lvl8pPr marL="3657600" lvl="7" indent="-298450" algn="ctr">
              <a:spcBef>
                <a:spcPts val="1600"/>
              </a:spcBef>
              <a:spcAft>
                <a:spcPts val="0"/>
              </a:spcAft>
              <a:buSzPts val="1100"/>
              <a:buChar char="○"/>
              <a:defRPr/>
            </a:lvl8pPr>
            <a:lvl9pPr marL="4114800" lvl="8" indent="-298450" algn="ctr">
              <a:spcBef>
                <a:spcPts val="1600"/>
              </a:spcBef>
              <a:spcAft>
                <a:spcPts val="1600"/>
              </a:spcAft>
              <a:buSzPts val="1100"/>
              <a:buChar char="■"/>
              <a:defRPr/>
            </a:lvl9pPr>
          </a:lstStyle>
          <a:p>
            <a:endParaRPr/>
          </a:p>
        </p:txBody>
      </p:sp>
      <p:sp>
        <p:nvSpPr>
          <p:cNvPr id="121" name="Google Shape;121;p11"/>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ru">
                <a:solidFill>
                  <a:srgbClr val="233A44"/>
                </a:solidFill>
              </a:rPr>
              <a:pPr/>
              <a:t>‹#›</a:t>
            </a:fld>
            <a:endParaRPr>
              <a:solidFill>
                <a:srgbClr val="233A44"/>
              </a:solidFill>
            </a:endParaRPr>
          </a:p>
        </p:txBody>
      </p:sp>
    </p:spTree>
    <p:extLst>
      <p:ext uri="{BB962C8B-B14F-4D97-AF65-F5344CB8AC3E}">
        <p14:creationId xmlns:p14="http://schemas.microsoft.com/office/powerpoint/2010/main" val="206241484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22"/>
        <p:cNvGrpSpPr/>
        <p:nvPr/>
      </p:nvGrpSpPr>
      <p:grpSpPr>
        <a:xfrm>
          <a:off x="0" y="0"/>
          <a:ext cx="0" cy="0"/>
          <a:chOff x="0" y="0"/>
          <a:chExt cx="0" cy="0"/>
        </a:xfrm>
      </p:grpSpPr>
      <p:sp>
        <p:nvSpPr>
          <p:cNvPr id="123" name="Google Shape;123;p12"/>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ru">
                <a:solidFill>
                  <a:srgbClr val="233A44"/>
                </a:solidFill>
              </a:rPr>
              <a:pPr/>
              <a:t>‹#›</a:t>
            </a:fld>
            <a:endParaRPr>
              <a:solidFill>
                <a:srgbClr val="233A44"/>
              </a:solidFill>
            </a:endParaRPr>
          </a:p>
        </p:txBody>
      </p:sp>
    </p:spTree>
    <p:extLst>
      <p:ext uri="{BB962C8B-B14F-4D97-AF65-F5344CB8AC3E}">
        <p14:creationId xmlns:p14="http://schemas.microsoft.com/office/powerpoint/2010/main" val="86318911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Title slide" type="title">
  <p:cSld name="Title slide">
    <p:bg>
      <p:bgPr>
        <a:solidFill>
          <a:schemeClr val="accent6"/>
        </a:solidFill>
        <a:effectLst/>
      </p:bgPr>
    </p:bg>
    <p:spTree>
      <p:nvGrpSpPr>
        <p:cNvPr id="1" name="Shape 9"/>
        <p:cNvGrpSpPr/>
        <p:nvPr/>
      </p:nvGrpSpPr>
      <p:grpSpPr>
        <a:xfrm>
          <a:off x="0" y="0"/>
          <a:ext cx="0" cy="0"/>
          <a:chOff x="0" y="0"/>
          <a:chExt cx="0" cy="0"/>
        </a:xfrm>
      </p:grpSpPr>
      <p:sp>
        <p:nvSpPr>
          <p:cNvPr id="10" name="Google Shape;10;p2"/>
          <p:cNvSpPr/>
          <p:nvPr/>
        </p:nvSpPr>
        <p:spPr>
          <a:xfrm>
            <a:off x="31" y="2824500"/>
            <a:ext cx="7370400" cy="2319000"/>
          </a:xfrm>
          <a:prstGeom prst="rtTriangle">
            <a:avLst/>
          </a:prstGeom>
          <a:solidFill>
            <a:schemeClr val="accent1"/>
          </a:solidFill>
          <a:ln>
            <a:noFill/>
          </a:ln>
        </p:spPr>
        <p:txBody>
          <a:bodyPr spcFirstLastPara="1" wrap="square" lIns="91425" tIns="91425" rIns="91425" bIns="91425" anchor="ctr" anchorCtr="0">
            <a:noAutofit/>
          </a:bodyPr>
          <a:lstStyle/>
          <a:p>
            <a:endParaRPr/>
          </a:p>
        </p:txBody>
      </p:sp>
      <p:sp>
        <p:nvSpPr>
          <p:cNvPr id="11" name="Google Shape;11;p2"/>
          <p:cNvSpPr/>
          <p:nvPr/>
        </p:nvSpPr>
        <p:spPr>
          <a:xfrm flipH="1">
            <a:off x="3582600" y="1550700"/>
            <a:ext cx="5561400" cy="3592800"/>
          </a:xfrm>
          <a:prstGeom prst="rtTriangle">
            <a:avLst/>
          </a:prstGeom>
          <a:solidFill>
            <a:schemeClr val="accent3"/>
          </a:solidFill>
          <a:ln>
            <a:noFill/>
          </a:ln>
        </p:spPr>
        <p:txBody>
          <a:bodyPr spcFirstLastPara="1" wrap="square" lIns="91425" tIns="91425" rIns="91425" bIns="91425" anchor="ctr" anchorCtr="0">
            <a:noAutofit/>
          </a:bodyPr>
          <a:lstStyle/>
          <a:p>
            <a:endParaRPr/>
          </a:p>
        </p:txBody>
      </p:sp>
      <p:sp>
        <p:nvSpPr>
          <p:cNvPr id="12" name="Google Shape;12;p2"/>
          <p:cNvSpPr/>
          <p:nvPr/>
        </p:nvSpPr>
        <p:spPr>
          <a:xfrm rot="10800000">
            <a:off x="5058905" y="0"/>
            <a:ext cx="4085100" cy="2052600"/>
          </a:xfrm>
          <a:prstGeom prst="rtTriangle">
            <a:avLst/>
          </a:prstGeom>
          <a:solidFill>
            <a:schemeClr val="dk2"/>
          </a:solidFill>
          <a:ln>
            <a:noFill/>
          </a:ln>
        </p:spPr>
        <p:txBody>
          <a:bodyPr spcFirstLastPara="1" wrap="square" lIns="91425" tIns="91425" rIns="91425" bIns="91425" anchor="ctr" anchorCtr="0">
            <a:noAutofit/>
          </a:bodyPr>
          <a:lstStyle/>
          <a:p>
            <a:endParaRPr/>
          </a:p>
        </p:txBody>
      </p:sp>
      <p:sp>
        <p:nvSpPr>
          <p:cNvPr id="13" name="Google Shape;13;p2"/>
          <p:cNvSpPr/>
          <p:nvPr/>
        </p:nvSpPr>
        <p:spPr>
          <a:xfrm>
            <a:off x="20327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endParaRPr/>
          </a:p>
        </p:txBody>
      </p:sp>
      <p:grpSp>
        <p:nvGrpSpPr>
          <p:cNvPr id="14" name="Google Shape;14;p2"/>
          <p:cNvGrpSpPr/>
          <p:nvPr/>
        </p:nvGrpSpPr>
        <p:grpSpPr>
          <a:xfrm>
            <a:off x="255200" y="592"/>
            <a:ext cx="2250363" cy="1044300"/>
            <a:chOff x="255200" y="592"/>
            <a:chExt cx="2250363" cy="1044300"/>
          </a:xfrm>
        </p:grpSpPr>
        <p:sp>
          <p:nvSpPr>
            <p:cNvPr id="15" name="Google Shape;15;p2"/>
            <p:cNvSpPr/>
            <p:nvPr/>
          </p:nvSpPr>
          <p:spPr>
            <a:xfrm>
              <a:off x="764063" y="592"/>
              <a:ext cx="1741500" cy="10443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endParaRPr/>
            </a:p>
          </p:txBody>
        </p:sp>
        <p:sp>
          <p:nvSpPr>
            <p:cNvPr id="16" name="Google Shape;16;p2"/>
            <p:cNvSpPr/>
            <p:nvPr/>
          </p:nvSpPr>
          <p:spPr>
            <a:xfrm>
              <a:off x="509632" y="592"/>
              <a:ext cx="1741500" cy="10443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endParaRPr/>
            </a:p>
          </p:txBody>
        </p:sp>
        <p:sp>
          <p:nvSpPr>
            <p:cNvPr id="17" name="Google Shape;17;p2"/>
            <p:cNvSpPr/>
            <p:nvPr/>
          </p:nvSpPr>
          <p:spPr>
            <a:xfrm>
              <a:off x="255200" y="592"/>
              <a:ext cx="1741500" cy="10443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endParaRPr/>
            </a:p>
          </p:txBody>
        </p:sp>
      </p:grpSp>
      <p:grpSp>
        <p:nvGrpSpPr>
          <p:cNvPr id="18" name="Google Shape;18;p2"/>
          <p:cNvGrpSpPr/>
          <p:nvPr/>
        </p:nvGrpSpPr>
        <p:grpSpPr>
          <a:xfrm>
            <a:off x="905395" y="592"/>
            <a:ext cx="2250363" cy="1044300"/>
            <a:chOff x="905395" y="592"/>
            <a:chExt cx="2250363" cy="1044300"/>
          </a:xfrm>
        </p:grpSpPr>
        <p:sp>
          <p:nvSpPr>
            <p:cNvPr id="19" name="Google Shape;19;p2"/>
            <p:cNvSpPr/>
            <p:nvPr/>
          </p:nvSpPr>
          <p:spPr>
            <a:xfrm>
              <a:off x="1414258" y="592"/>
              <a:ext cx="1741500" cy="1044300"/>
            </a:xfrm>
            <a:prstGeom prst="parallelogram">
              <a:avLst>
                <a:gd name="adj" fmla="val 153193"/>
              </a:avLst>
            </a:prstGeom>
            <a:solidFill>
              <a:schemeClr val="accent6"/>
            </a:solidFill>
            <a:ln>
              <a:noFill/>
            </a:ln>
          </p:spPr>
          <p:txBody>
            <a:bodyPr spcFirstLastPara="1" wrap="square" lIns="91425" tIns="91425" rIns="91425" bIns="91425" anchor="ctr" anchorCtr="0">
              <a:noAutofit/>
            </a:bodyPr>
            <a:lstStyle/>
            <a:p>
              <a:endParaRPr/>
            </a:p>
          </p:txBody>
        </p:sp>
        <p:sp>
          <p:nvSpPr>
            <p:cNvPr id="20" name="Google Shape;20;p2"/>
            <p:cNvSpPr/>
            <p:nvPr/>
          </p:nvSpPr>
          <p:spPr>
            <a:xfrm>
              <a:off x="1159826" y="592"/>
              <a:ext cx="1741500" cy="1044300"/>
            </a:xfrm>
            <a:prstGeom prst="parallelogram">
              <a:avLst>
                <a:gd name="adj" fmla="val 153193"/>
              </a:avLst>
            </a:prstGeom>
            <a:solidFill>
              <a:schemeClr val="accent6"/>
            </a:solidFill>
            <a:ln>
              <a:noFill/>
            </a:ln>
          </p:spPr>
          <p:txBody>
            <a:bodyPr spcFirstLastPara="1" wrap="square" lIns="91425" tIns="91425" rIns="91425" bIns="91425" anchor="ctr" anchorCtr="0">
              <a:noAutofit/>
            </a:bodyPr>
            <a:lstStyle/>
            <a:p>
              <a:endParaRPr/>
            </a:p>
          </p:txBody>
        </p:sp>
        <p:sp>
          <p:nvSpPr>
            <p:cNvPr id="21" name="Google Shape;21;p2"/>
            <p:cNvSpPr/>
            <p:nvPr/>
          </p:nvSpPr>
          <p:spPr>
            <a:xfrm>
              <a:off x="905395" y="592"/>
              <a:ext cx="1741500" cy="1044300"/>
            </a:xfrm>
            <a:prstGeom prst="parallelogram">
              <a:avLst>
                <a:gd name="adj" fmla="val 153193"/>
              </a:avLst>
            </a:prstGeom>
            <a:solidFill>
              <a:schemeClr val="accent6"/>
            </a:solidFill>
            <a:ln>
              <a:noFill/>
            </a:ln>
          </p:spPr>
          <p:txBody>
            <a:bodyPr spcFirstLastPara="1" wrap="square" lIns="91425" tIns="91425" rIns="91425" bIns="91425" anchor="ctr" anchorCtr="0">
              <a:noAutofit/>
            </a:bodyPr>
            <a:lstStyle/>
            <a:p>
              <a:endParaRPr/>
            </a:p>
          </p:txBody>
        </p:sp>
      </p:grpSp>
      <p:grpSp>
        <p:nvGrpSpPr>
          <p:cNvPr id="22" name="Google Shape;22;p2"/>
          <p:cNvGrpSpPr/>
          <p:nvPr/>
        </p:nvGrpSpPr>
        <p:grpSpPr>
          <a:xfrm>
            <a:off x="7057468" y="5088"/>
            <a:ext cx="1851282" cy="752108"/>
            <a:chOff x="6917201" y="0"/>
            <a:chExt cx="2227777" cy="863400"/>
          </a:xfrm>
        </p:grpSpPr>
        <p:sp>
          <p:nvSpPr>
            <p:cNvPr id="23" name="Google Shape;23;p2"/>
            <p:cNvSpPr/>
            <p:nvPr/>
          </p:nvSpPr>
          <p:spPr>
            <a:xfrm>
              <a:off x="7641677"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endParaRPr/>
            </a:p>
          </p:txBody>
        </p:sp>
        <p:sp>
          <p:nvSpPr>
            <p:cNvPr id="24" name="Google Shape;24;p2"/>
            <p:cNvSpPr/>
            <p:nvPr/>
          </p:nvSpPr>
          <p:spPr>
            <a:xfrm>
              <a:off x="7279439"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endParaRPr/>
            </a:p>
          </p:txBody>
        </p:sp>
        <p:sp>
          <p:nvSpPr>
            <p:cNvPr id="25" name="Google Shape;25;p2"/>
            <p:cNvSpPr/>
            <p:nvPr/>
          </p:nvSpPr>
          <p:spPr>
            <a:xfrm>
              <a:off x="6917201"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endParaRPr/>
            </a:p>
          </p:txBody>
        </p:sp>
      </p:grpSp>
      <p:grpSp>
        <p:nvGrpSpPr>
          <p:cNvPr id="26" name="Google Shape;26;p2"/>
          <p:cNvGrpSpPr/>
          <p:nvPr/>
        </p:nvGrpSpPr>
        <p:grpSpPr>
          <a:xfrm>
            <a:off x="6553032" y="4217852"/>
            <a:ext cx="2389068" cy="925737"/>
            <a:chOff x="6917201" y="0"/>
            <a:chExt cx="2227777" cy="863400"/>
          </a:xfrm>
        </p:grpSpPr>
        <p:sp>
          <p:nvSpPr>
            <p:cNvPr id="27" name="Google Shape;27;p2"/>
            <p:cNvSpPr/>
            <p:nvPr/>
          </p:nvSpPr>
          <p:spPr>
            <a:xfrm>
              <a:off x="7641677" y="0"/>
              <a:ext cx="1503300" cy="863400"/>
            </a:xfrm>
            <a:prstGeom prst="parallelogram">
              <a:avLst>
                <a:gd name="adj" fmla="val 158024"/>
              </a:avLst>
            </a:prstGeom>
            <a:solidFill>
              <a:schemeClr val="dk1"/>
            </a:solidFill>
            <a:ln>
              <a:noFill/>
            </a:ln>
          </p:spPr>
          <p:txBody>
            <a:bodyPr spcFirstLastPara="1" wrap="square" lIns="91425" tIns="91425" rIns="91425" bIns="91425" anchor="ctr" anchorCtr="0">
              <a:noAutofit/>
            </a:bodyPr>
            <a:lstStyle/>
            <a:p>
              <a:endParaRPr/>
            </a:p>
          </p:txBody>
        </p:sp>
        <p:sp>
          <p:nvSpPr>
            <p:cNvPr id="28" name="Google Shape;28;p2"/>
            <p:cNvSpPr/>
            <p:nvPr/>
          </p:nvSpPr>
          <p:spPr>
            <a:xfrm>
              <a:off x="7279439" y="0"/>
              <a:ext cx="1503300" cy="863400"/>
            </a:xfrm>
            <a:prstGeom prst="parallelogram">
              <a:avLst>
                <a:gd name="adj" fmla="val 158024"/>
              </a:avLst>
            </a:prstGeom>
            <a:solidFill>
              <a:schemeClr val="dk1"/>
            </a:solidFill>
            <a:ln>
              <a:noFill/>
            </a:ln>
          </p:spPr>
          <p:txBody>
            <a:bodyPr spcFirstLastPara="1" wrap="square" lIns="91425" tIns="91425" rIns="91425" bIns="91425" anchor="ctr" anchorCtr="0">
              <a:noAutofit/>
            </a:bodyPr>
            <a:lstStyle/>
            <a:p>
              <a:endParaRPr/>
            </a:p>
          </p:txBody>
        </p:sp>
        <p:sp>
          <p:nvSpPr>
            <p:cNvPr id="29" name="Google Shape;29;p2"/>
            <p:cNvSpPr/>
            <p:nvPr/>
          </p:nvSpPr>
          <p:spPr>
            <a:xfrm>
              <a:off x="6917201" y="0"/>
              <a:ext cx="1503300" cy="863400"/>
            </a:xfrm>
            <a:prstGeom prst="parallelogram">
              <a:avLst>
                <a:gd name="adj" fmla="val 158024"/>
              </a:avLst>
            </a:prstGeom>
            <a:solidFill>
              <a:schemeClr val="dk1"/>
            </a:solidFill>
            <a:ln>
              <a:noFill/>
            </a:ln>
          </p:spPr>
          <p:txBody>
            <a:bodyPr spcFirstLastPara="1" wrap="square" lIns="91425" tIns="91425" rIns="91425" bIns="91425" anchor="ctr" anchorCtr="0">
              <a:noAutofit/>
            </a:bodyPr>
            <a:lstStyle/>
            <a:p>
              <a:endParaRPr/>
            </a:p>
          </p:txBody>
        </p:sp>
      </p:grpSp>
      <p:grpSp>
        <p:nvGrpSpPr>
          <p:cNvPr id="30" name="Google Shape;30;p2"/>
          <p:cNvGrpSpPr/>
          <p:nvPr/>
        </p:nvGrpSpPr>
        <p:grpSpPr>
          <a:xfrm>
            <a:off x="199149" y="4055652"/>
            <a:ext cx="2795414" cy="1083308"/>
            <a:chOff x="6917201" y="0"/>
            <a:chExt cx="2227777" cy="863400"/>
          </a:xfrm>
        </p:grpSpPr>
        <p:sp>
          <p:nvSpPr>
            <p:cNvPr id="31" name="Google Shape;31;p2"/>
            <p:cNvSpPr/>
            <p:nvPr/>
          </p:nvSpPr>
          <p:spPr>
            <a:xfrm>
              <a:off x="7641677"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endParaRPr/>
            </a:p>
          </p:txBody>
        </p:sp>
        <p:sp>
          <p:nvSpPr>
            <p:cNvPr id="32" name="Google Shape;32;p2"/>
            <p:cNvSpPr/>
            <p:nvPr/>
          </p:nvSpPr>
          <p:spPr>
            <a:xfrm>
              <a:off x="7279439"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endParaRPr/>
            </a:p>
          </p:txBody>
        </p:sp>
        <p:sp>
          <p:nvSpPr>
            <p:cNvPr id="33" name="Google Shape;33;p2"/>
            <p:cNvSpPr/>
            <p:nvPr/>
          </p:nvSpPr>
          <p:spPr>
            <a:xfrm>
              <a:off x="6917201"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endParaRPr/>
            </a:p>
          </p:txBody>
        </p:sp>
      </p:grpSp>
      <p:sp>
        <p:nvSpPr>
          <p:cNvPr id="34" name="Google Shape;34;p2"/>
          <p:cNvSpPr txBox="1">
            <a:spLocks noGrp="1"/>
          </p:cNvSpPr>
          <p:nvPr>
            <p:ph type="ctrTitle"/>
          </p:nvPr>
        </p:nvSpPr>
        <p:spPr>
          <a:xfrm>
            <a:off x="1858703" y="1822833"/>
            <a:ext cx="5361300" cy="1448100"/>
          </a:xfrm>
          <a:prstGeom prst="rect">
            <a:avLst/>
          </a:prstGeom>
        </p:spPr>
        <p:txBody>
          <a:bodyPr spcFirstLastPara="1" wrap="square" lIns="91425" tIns="91425" rIns="91425" bIns="91425" anchor="ctr" anchorCtr="0"/>
          <a:lstStyle>
            <a:lvl1pPr lvl="0" algn="ctr">
              <a:spcBef>
                <a:spcPts val="0"/>
              </a:spcBef>
              <a:spcAft>
                <a:spcPts val="0"/>
              </a:spcAft>
              <a:buSzPts val="3800"/>
              <a:buNone/>
              <a:defRPr sz="3800"/>
            </a:lvl1pPr>
            <a:lvl2pPr lvl="1" algn="ctr">
              <a:spcBef>
                <a:spcPts val="0"/>
              </a:spcBef>
              <a:spcAft>
                <a:spcPts val="0"/>
              </a:spcAft>
              <a:buSzPts val="3800"/>
              <a:buNone/>
              <a:defRPr sz="3800"/>
            </a:lvl2pPr>
            <a:lvl3pPr lvl="2" algn="ctr">
              <a:spcBef>
                <a:spcPts val="0"/>
              </a:spcBef>
              <a:spcAft>
                <a:spcPts val="0"/>
              </a:spcAft>
              <a:buSzPts val="3800"/>
              <a:buNone/>
              <a:defRPr sz="3800"/>
            </a:lvl3pPr>
            <a:lvl4pPr lvl="3" algn="ctr">
              <a:spcBef>
                <a:spcPts val="0"/>
              </a:spcBef>
              <a:spcAft>
                <a:spcPts val="0"/>
              </a:spcAft>
              <a:buSzPts val="3800"/>
              <a:buNone/>
              <a:defRPr sz="3800"/>
            </a:lvl4pPr>
            <a:lvl5pPr lvl="4" algn="ctr">
              <a:spcBef>
                <a:spcPts val="0"/>
              </a:spcBef>
              <a:spcAft>
                <a:spcPts val="0"/>
              </a:spcAft>
              <a:buSzPts val="3800"/>
              <a:buNone/>
              <a:defRPr sz="3800"/>
            </a:lvl5pPr>
            <a:lvl6pPr lvl="5" algn="ctr">
              <a:spcBef>
                <a:spcPts val="0"/>
              </a:spcBef>
              <a:spcAft>
                <a:spcPts val="0"/>
              </a:spcAft>
              <a:buSzPts val="3800"/>
              <a:buNone/>
              <a:defRPr sz="3800"/>
            </a:lvl6pPr>
            <a:lvl7pPr lvl="6" algn="ctr">
              <a:spcBef>
                <a:spcPts val="0"/>
              </a:spcBef>
              <a:spcAft>
                <a:spcPts val="0"/>
              </a:spcAft>
              <a:buSzPts val="3800"/>
              <a:buNone/>
              <a:defRPr sz="3800"/>
            </a:lvl7pPr>
            <a:lvl8pPr lvl="7" algn="ctr">
              <a:spcBef>
                <a:spcPts val="0"/>
              </a:spcBef>
              <a:spcAft>
                <a:spcPts val="0"/>
              </a:spcAft>
              <a:buSzPts val="3800"/>
              <a:buNone/>
              <a:defRPr sz="3800"/>
            </a:lvl8pPr>
            <a:lvl9pPr lvl="8" algn="ctr">
              <a:spcBef>
                <a:spcPts val="0"/>
              </a:spcBef>
              <a:spcAft>
                <a:spcPts val="0"/>
              </a:spcAft>
              <a:buSzPts val="3800"/>
              <a:buNone/>
              <a:defRPr sz="3800"/>
            </a:lvl9pPr>
          </a:lstStyle>
          <a:p>
            <a:endParaRPr/>
          </a:p>
        </p:txBody>
      </p:sp>
      <p:sp>
        <p:nvSpPr>
          <p:cNvPr id="35" name="Google Shape;35;p2"/>
          <p:cNvSpPr txBox="1">
            <a:spLocks noGrp="1"/>
          </p:cNvSpPr>
          <p:nvPr>
            <p:ph type="subTitle" idx="1"/>
          </p:nvPr>
        </p:nvSpPr>
        <p:spPr>
          <a:xfrm>
            <a:off x="1858700" y="3413158"/>
            <a:ext cx="5361300" cy="5226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Clr>
                <a:schemeClr val="lt1"/>
              </a:buClr>
              <a:buSzPts val="1600"/>
              <a:buNone/>
              <a:defRPr sz="1600">
                <a:solidFill>
                  <a:schemeClr val="lt1"/>
                </a:solidFill>
              </a:defRPr>
            </a:lvl1pPr>
            <a:lvl2pPr lvl="1" algn="ctr">
              <a:lnSpc>
                <a:spcPct val="100000"/>
              </a:lnSpc>
              <a:spcBef>
                <a:spcPts val="0"/>
              </a:spcBef>
              <a:spcAft>
                <a:spcPts val="0"/>
              </a:spcAft>
              <a:buClr>
                <a:schemeClr val="lt1"/>
              </a:buClr>
              <a:buSzPts val="1600"/>
              <a:buNone/>
              <a:defRPr sz="1600">
                <a:solidFill>
                  <a:schemeClr val="lt1"/>
                </a:solidFill>
              </a:defRPr>
            </a:lvl2pPr>
            <a:lvl3pPr lvl="2" algn="ctr">
              <a:lnSpc>
                <a:spcPct val="100000"/>
              </a:lnSpc>
              <a:spcBef>
                <a:spcPts val="0"/>
              </a:spcBef>
              <a:spcAft>
                <a:spcPts val="0"/>
              </a:spcAft>
              <a:buClr>
                <a:schemeClr val="lt1"/>
              </a:buClr>
              <a:buSzPts val="1600"/>
              <a:buNone/>
              <a:defRPr sz="1600">
                <a:solidFill>
                  <a:schemeClr val="lt1"/>
                </a:solidFill>
              </a:defRPr>
            </a:lvl3pPr>
            <a:lvl4pPr lvl="3" algn="ctr">
              <a:lnSpc>
                <a:spcPct val="100000"/>
              </a:lnSpc>
              <a:spcBef>
                <a:spcPts val="0"/>
              </a:spcBef>
              <a:spcAft>
                <a:spcPts val="0"/>
              </a:spcAft>
              <a:buClr>
                <a:schemeClr val="lt1"/>
              </a:buClr>
              <a:buSzPts val="1600"/>
              <a:buNone/>
              <a:defRPr sz="1600">
                <a:solidFill>
                  <a:schemeClr val="lt1"/>
                </a:solidFill>
              </a:defRPr>
            </a:lvl4pPr>
            <a:lvl5pPr lvl="4" algn="ctr">
              <a:lnSpc>
                <a:spcPct val="100000"/>
              </a:lnSpc>
              <a:spcBef>
                <a:spcPts val="0"/>
              </a:spcBef>
              <a:spcAft>
                <a:spcPts val="0"/>
              </a:spcAft>
              <a:buClr>
                <a:schemeClr val="lt1"/>
              </a:buClr>
              <a:buSzPts val="1600"/>
              <a:buNone/>
              <a:defRPr sz="1600">
                <a:solidFill>
                  <a:schemeClr val="lt1"/>
                </a:solidFill>
              </a:defRPr>
            </a:lvl5pPr>
            <a:lvl6pPr lvl="5" algn="ctr">
              <a:lnSpc>
                <a:spcPct val="100000"/>
              </a:lnSpc>
              <a:spcBef>
                <a:spcPts val="0"/>
              </a:spcBef>
              <a:spcAft>
                <a:spcPts val="0"/>
              </a:spcAft>
              <a:buClr>
                <a:schemeClr val="lt1"/>
              </a:buClr>
              <a:buSzPts val="1600"/>
              <a:buNone/>
              <a:defRPr sz="1600">
                <a:solidFill>
                  <a:schemeClr val="lt1"/>
                </a:solidFill>
              </a:defRPr>
            </a:lvl6pPr>
            <a:lvl7pPr lvl="6" algn="ctr">
              <a:lnSpc>
                <a:spcPct val="100000"/>
              </a:lnSpc>
              <a:spcBef>
                <a:spcPts val="0"/>
              </a:spcBef>
              <a:spcAft>
                <a:spcPts val="0"/>
              </a:spcAft>
              <a:buClr>
                <a:schemeClr val="lt1"/>
              </a:buClr>
              <a:buSzPts val="1600"/>
              <a:buNone/>
              <a:defRPr sz="1600">
                <a:solidFill>
                  <a:schemeClr val="lt1"/>
                </a:solidFill>
              </a:defRPr>
            </a:lvl7pPr>
            <a:lvl8pPr lvl="7" algn="ctr">
              <a:lnSpc>
                <a:spcPct val="100000"/>
              </a:lnSpc>
              <a:spcBef>
                <a:spcPts val="0"/>
              </a:spcBef>
              <a:spcAft>
                <a:spcPts val="0"/>
              </a:spcAft>
              <a:buClr>
                <a:schemeClr val="lt1"/>
              </a:buClr>
              <a:buSzPts val="1600"/>
              <a:buNone/>
              <a:defRPr sz="1600">
                <a:solidFill>
                  <a:schemeClr val="lt1"/>
                </a:solidFill>
              </a:defRPr>
            </a:lvl8pPr>
            <a:lvl9pPr lvl="8" algn="ctr">
              <a:lnSpc>
                <a:spcPct val="100000"/>
              </a:lnSpc>
              <a:spcBef>
                <a:spcPts val="0"/>
              </a:spcBef>
              <a:spcAft>
                <a:spcPts val="0"/>
              </a:spcAft>
              <a:buClr>
                <a:schemeClr val="lt1"/>
              </a:buClr>
              <a:buSzPts val="1600"/>
              <a:buNone/>
              <a:defRPr sz="1600">
                <a:solidFill>
                  <a:schemeClr val="lt1"/>
                </a:solidFill>
              </a:defRPr>
            </a:lvl9pPr>
          </a:lstStyle>
          <a:p>
            <a:endParaRPr/>
          </a:p>
        </p:txBody>
      </p:sp>
      <p:sp>
        <p:nvSpPr>
          <p:cNvPr id="36" name="Google Shape;36;p2"/>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ru">
                <a:solidFill>
                  <a:srgbClr val="233A44"/>
                </a:solidFill>
              </a:rPr>
              <a:pPr/>
              <a:t>‹#›</a:t>
            </a:fld>
            <a:endParaRPr>
              <a:solidFill>
                <a:srgbClr val="233A44"/>
              </a:solidFill>
            </a:endParaRPr>
          </a:p>
        </p:txBody>
      </p:sp>
    </p:spTree>
    <p:extLst>
      <p:ext uri="{BB962C8B-B14F-4D97-AF65-F5344CB8AC3E}">
        <p14:creationId xmlns:p14="http://schemas.microsoft.com/office/powerpoint/2010/main" val="324027416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bg>
      <p:bgPr>
        <a:solidFill>
          <a:schemeClr val="accent3"/>
        </a:solidFill>
        <a:effectLst/>
      </p:bgPr>
    </p:bg>
    <p:spTree>
      <p:nvGrpSpPr>
        <p:cNvPr id="1" name="Shape 37"/>
        <p:cNvGrpSpPr/>
        <p:nvPr/>
      </p:nvGrpSpPr>
      <p:grpSpPr>
        <a:xfrm>
          <a:off x="0" y="0"/>
          <a:ext cx="0" cy="0"/>
          <a:chOff x="0" y="0"/>
          <a:chExt cx="0" cy="0"/>
        </a:xfrm>
      </p:grpSpPr>
      <p:sp>
        <p:nvSpPr>
          <p:cNvPr id="38" name="Google Shape;38;p3"/>
          <p:cNvSpPr/>
          <p:nvPr/>
        </p:nvSpPr>
        <p:spPr>
          <a:xfrm flipH="1">
            <a:off x="4757100" y="2309400"/>
            <a:ext cx="4386900" cy="2834100"/>
          </a:xfrm>
          <a:prstGeom prst="rtTriangle">
            <a:avLst/>
          </a:prstGeom>
          <a:solidFill>
            <a:schemeClr val="dk1"/>
          </a:solidFill>
          <a:ln>
            <a:noFill/>
          </a:ln>
        </p:spPr>
        <p:txBody>
          <a:bodyPr spcFirstLastPara="1" wrap="square" lIns="91425" tIns="91425" rIns="91425" bIns="91425" anchor="ctr" anchorCtr="0">
            <a:noAutofit/>
          </a:bodyPr>
          <a:lstStyle/>
          <a:p>
            <a:endParaRPr/>
          </a:p>
        </p:txBody>
      </p:sp>
      <p:grpSp>
        <p:nvGrpSpPr>
          <p:cNvPr id="39" name="Google Shape;39;p3"/>
          <p:cNvGrpSpPr/>
          <p:nvPr/>
        </p:nvGrpSpPr>
        <p:grpSpPr>
          <a:xfrm>
            <a:off x="5594191" y="3961115"/>
            <a:ext cx="2910145" cy="1182340"/>
            <a:chOff x="6917201" y="0"/>
            <a:chExt cx="2227777" cy="863400"/>
          </a:xfrm>
        </p:grpSpPr>
        <p:sp>
          <p:nvSpPr>
            <p:cNvPr id="40" name="Google Shape;40;p3"/>
            <p:cNvSpPr/>
            <p:nvPr/>
          </p:nvSpPr>
          <p:spPr>
            <a:xfrm>
              <a:off x="7641677"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endParaRPr/>
            </a:p>
          </p:txBody>
        </p:sp>
        <p:sp>
          <p:nvSpPr>
            <p:cNvPr id="41" name="Google Shape;41;p3"/>
            <p:cNvSpPr/>
            <p:nvPr/>
          </p:nvSpPr>
          <p:spPr>
            <a:xfrm>
              <a:off x="7279439"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endParaRPr/>
            </a:p>
          </p:txBody>
        </p:sp>
        <p:sp>
          <p:nvSpPr>
            <p:cNvPr id="42" name="Google Shape;42;p3"/>
            <p:cNvSpPr/>
            <p:nvPr/>
          </p:nvSpPr>
          <p:spPr>
            <a:xfrm>
              <a:off x="6917201"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endParaRPr/>
            </a:p>
          </p:txBody>
        </p:sp>
      </p:grpSp>
      <p:grpSp>
        <p:nvGrpSpPr>
          <p:cNvPr id="43" name="Google Shape;43;p3"/>
          <p:cNvGrpSpPr/>
          <p:nvPr/>
        </p:nvGrpSpPr>
        <p:grpSpPr>
          <a:xfrm>
            <a:off x="199149" y="2"/>
            <a:ext cx="2795414" cy="1083308"/>
            <a:chOff x="6917201" y="0"/>
            <a:chExt cx="2227777" cy="863400"/>
          </a:xfrm>
        </p:grpSpPr>
        <p:sp>
          <p:nvSpPr>
            <p:cNvPr id="44" name="Google Shape;44;p3"/>
            <p:cNvSpPr/>
            <p:nvPr/>
          </p:nvSpPr>
          <p:spPr>
            <a:xfrm>
              <a:off x="7641677"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endParaRPr/>
            </a:p>
          </p:txBody>
        </p:sp>
        <p:sp>
          <p:nvSpPr>
            <p:cNvPr id="45" name="Google Shape;45;p3"/>
            <p:cNvSpPr/>
            <p:nvPr/>
          </p:nvSpPr>
          <p:spPr>
            <a:xfrm>
              <a:off x="7279439"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endParaRPr/>
            </a:p>
          </p:txBody>
        </p:sp>
        <p:sp>
          <p:nvSpPr>
            <p:cNvPr id="46" name="Google Shape;46;p3"/>
            <p:cNvSpPr/>
            <p:nvPr/>
          </p:nvSpPr>
          <p:spPr>
            <a:xfrm>
              <a:off x="6917201"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endParaRPr/>
            </a:p>
          </p:txBody>
        </p:sp>
      </p:grpSp>
      <p:sp>
        <p:nvSpPr>
          <p:cNvPr id="47" name="Google Shape;47;p3"/>
          <p:cNvSpPr txBox="1">
            <a:spLocks noGrp="1"/>
          </p:cNvSpPr>
          <p:nvPr>
            <p:ph type="title"/>
          </p:nvPr>
        </p:nvSpPr>
        <p:spPr>
          <a:xfrm>
            <a:off x="1888684" y="1746100"/>
            <a:ext cx="5377500" cy="1646100"/>
          </a:xfrm>
          <a:prstGeom prst="rect">
            <a:avLst/>
          </a:prstGeom>
        </p:spPr>
        <p:txBody>
          <a:bodyPr spcFirstLastPara="1" wrap="square" lIns="91425" tIns="91425" rIns="91425" bIns="91425" anchor="ctr" anchorCtr="0"/>
          <a:lstStyle>
            <a:lvl1pPr lvl="0" algn="ctr">
              <a:spcBef>
                <a:spcPts val="0"/>
              </a:spcBef>
              <a:spcAft>
                <a:spcPts val="0"/>
              </a:spcAft>
              <a:buClr>
                <a:schemeClr val="dk2"/>
              </a:buClr>
              <a:buSzPts val="3200"/>
              <a:buNone/>
              <a:defRPr sz="3200">
                <a:solidFill>
                  <a:schemeClr val="dk2"/>
                </a:solidFill>
              </a:defRPr>
            </a:lvl1pPr>
            <a:lvl2pPr lvl="1" algn="ctr">
              <a:spcBef>
                <a:spcPts val="0"/>
              </a:spcBef>
              <a:spcAft>
                <a:spcPts val="0"/>
              </a:spcAft>
              <a:buClr>
                <a:schemeClr val="dk2"/>
              </a:buClr>
              <a:buSzPts val="3200"/>
              <a:buNone/>
              <a:defRPr sz="3200">
                <a:solidFill>
                  <a:schemeClr val="dk2"/>
                </a:solidFill>
              </a:defRPr>
            </a:lvl2pPr>
            <a:lvl3pPr lvl="2" algn="ctr">
              <a:spcBef>
                <a:spcPts val="0"/>
              </a:spcBef>
              <a:spcAft>
                <a:spcPts val="0"/>
              </a:spcAft>
              <a:buClr>
                <a:schemeClr val="dk2"/>
              </a:buClr>
              <a:buSzPts val="3200"/>
              <a:buNone/>
              <a:defRPr sz="3200">
                <a:solidFill>
                  <a:schemeClr val="dk2"/>
                </a:solidFill>
              </a:defRPr>
            </a:lvl3pPr>
            <a:lvl4pPr lvl="3" algn="ctr">
              <a:spcBef>
                <a:spcPts val="0"/>
              </a:spcBef>
              <a:spcAft>
                <a:spcPts val="0"/>
              </a:spcAft>
              <a:buClr>
                <a:schemeClr val="dk2"/>
              </a:buClr>
              <a:buSzPts val="3200"/>
              <a:buNone/>
              <a:defRPr sz="3200">
                <a:solidFill>
                  <a:schemeClr val="dk2"/>
                </a:solidFill>
              </a:defRPr>
            </a:lvl4pPr>
            <a:lvl5pPr lvl="4" algn="ctr">
              <a:spcBef>
                <a:spcPts val="0"/>
              </a:spcBef>
              <a:spcAft>
                <a:spcPts val="0"/>
              </a:spcAft>
              <a:buClr>
                <a:schemeClr val="dk2"/>
              </a:buClr>
              <a:buSzPts val="3200"/>
              <a:buNone/>
              <a:defRPr sz="3200">
                <a:solidFill>
                  <a:schemeClr val="dk2"/>
                </a:solidFill>
              </a:defRPr>
            </a:lvl5pPr>
            <a:lvl6pPr lvl="5" algn="ctr">
              <a:spcBef>
                <a:spcPts val="0"/>
              </a:spcBef>
              <a:spcAft>
                <a:spcPts val="0"/>
              </a:spcAft>
              <a:buClr>
                <a:schemeClr val="dk2"/>
              </a:buClr>
              <a:buSzPts val="3200"/>
              <a:buNone/>
              <a:defRPr sz="3200">
                <a:solidFill>
                  <a:schemeClr val="dk2"/>
                </a:solidFill>
              </a:defRPr>
            </a:lvl6pPr>
            <a:lvl7pPr lvl="6" algn="ctr">
              <a:spcBef>
                <a:spcPts val="0"/>
              </a:spcBef>
              <a:spcAft>
                <a:spcPts val="0"/>
              </a:spcAft>
              <a:buClr>
                <a:schemeClr val="dk2"/>
              </a:buClr>
              <a:buSzPts val="3200"/>
              <a:buNone/>
              <a:defRPr sz="3200">
                <a:solidFill>
                  <a:schemeClr val="dk2"/>
                </a:solidFill>
              </a:defRPr>
            </a:lvl7pPr>
            <a:lvl8pPr lvl="7" algn="ctr">
              <a:spcBef>
                <a:spcPts val="0"/>
              </a:spcBef>
              <a:spcAft>
                <a:spcPts val="0"/>
              </a:spcAft>
              <a:buClr>
                <a:schemeClr val="dk2"/>
              </a:buClr>
              <a:buSzPts val="3200"/>
              <a:buNone/>
              <a:defRPr sz="3200">
                <a:solidFill>
                  <a:schemeClr val="dk2"/>
                </a:solidFill>
              </a:defRPr>
            </a:lvl8pPr>
            <a:lvl9pPr lvl="8" algn="ctr">
              <a:spcBef>
                <a:spcPts val="0"/>
              </a:spcBef>
              <a:spcAft>
                <a:spcPts val="0"/>
              </a:spcAft>
              <a:buClr>
                <a:schemeClr val="dk2"/>
              </a:buClr>
              <a:buSzPts val="3200"/>
              <a:buNone/>
              <a:defRPr sz="3200">
                <a:solidFill>
                  <a:schemeClr val="dk2"/>
                </a:solidFill>
              </a:defRPr>
            </a:lvl9pPr>
          </a:lstStyle>
          <a:p>
            <a:endParaRPr/>
          </a:p>
        </p:txBody>
      </p:sp>
      <p:sp>
        <p:nvSpPr>
          <p:cNvPr id="48" name="Google Shape;48;p3"/>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ru">
                <a:solidFill>
                  <a:srgbClr val="233A44"/>
                </a:solidFill>
              </a:rPr>
              <a:pPr/>
              <a:t>‹#›</a:t>
            </a:fld>
            <a:endParaRPr>
              <a:solidFill>
                <a:srgbClr val="233A44"/>
              </a:solidFill>
            </a:endParaRPr>
          </a:p>
        </p:txBody>
      </p:sp>
    </p:spTree>
    <p:extLst>
      <p:ext uri="{BB962C8B-B14F-4D97-AF65-F5344CB8AC3E}">
        <p14:creationId xmlns:p14="http://schemas.microsoft.com/office/powerpoint/2010/main" val="406317025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Title and body" type="tx">
  <p:cSld name="Title and body">
    <p:bg>
      <p:bgPr>
        <a:solidFill>
          <a:schemeClr val="dk2"/>
        </a:solidFill>
        <a:effectLst/>
      </p:bgPr>
    </p:bg>
    <p:spTree>
      <p:nvGrpSpPr>
        <p:cNvPr id="1" name="Shape 49"/>
        <p:cNvGrpSpPr/>
        <p:nvPr/>
      </p:nvGrpSpPr>
      <p:grpSpPr>
        <a:xfrm>
          <a:off x="0" y="0"/>
          <a:ext cx="0" cy="0"/>
          <a:chOff x="0" y="0"/>
          <a:chExt cx="0" cy="0"/>
        </a:xfrm>
      </p:grpSpPr>
      <p:sp>
        <p:nvSpPr>
          <p:cNvPr id="50" name="Google Shape;50;p4"/>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endParaRPr/>
          </a:p>
        </p:txBody>
      </p:sp>
      <p:sp>
        <p:nvSpPr>
          <p:cNvPr id="51" name="Google Shape;51;p4"/>
          <p:cNvSpPr/>
          <p:nvPr/>
        </p:nvSpPr>
        <p:spPr>
          <a:xfrm>
            <a:off x="31" y="2824500"/>
            <a:ext cx="7370400" cy="2319000"/>
          </a:xfrm>
          <a:prstGeom prst="rtTriangle">
            <a:avLst/>
          </a:prstGeom>
          <a:solidFill>
            <a:schemeClr val="accent3"/>
          </a:solidFill>
          <a:ln>
            <a:noFill/>
          </a:ln>
        </p:spPr>
        <p:txBody>
          <a:bodyPr spcFirstLastPara="1" wrap="square" lIns="91425" tIns="91425" rIns="91425" bIns="91425" anchor="ctr" anchorCtr="0">
            <a:noAutofit/>
          </a:bodyPr>
          <a:lstStyle/>
          <a:p>
            <a:endParaRPr/>
          </a:p>
        </p:txBody>
      </p:sp>
      <p:sp>
        <p:nvSpPr>
          <p:cNvPr id="52" name="Google Shape;52;p4"/>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endParaRPr/>
          </a:p>
        </p:txBody>
      </p:sp>
      <p:sp>
        <p:nvSpPr>
          <p:cNvPr id="53" name="Google Shape;53;p4"/>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54" name="Google Shape;54;p4"/>
          <p:cNvSpPr txBox="1">
            <a:spLocks noGrp="1"/>
          </p:cNvSpPr>
          <p:nvPr>
            <p:ph type="body" idx="1"/>
          </p:nvPr>
        </p:nvSpPr>
        <p:spPr>
          <a:xfrm>
            <a:off x="819150" y="1990725"/>
            <a:ext cx="7505700" cy="2448000"/>
          </a:xfrm>
          <a:prstGeom prst="rect">
            <a:avLst/>
          </a:prstGeom>
        </p:spPr>
        <p:txBody>
          <a:bodyPr spcFirstLastPara="1" wrap="square" lIns="91425" tIns="91425" rIns="91425" bIns="91425" anchor="t" anchorCtr="0"/>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55" name="Google Shape;55;p4"/>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ru">
                <a:solidFill>
                  <a:srgbClr val="233A44"/>
                </a:solidFill>
              </a:rPr>
              <a:pPr/>
              <a:t>‹#›</a:t>
            </a:fld>
            <a:endParaRPr>
              <a:solidFill>
                <a:srgbClr val="233A44"/>
              </a:solidFill>
            </a:endParaRPr>
          </a:p>
        </p:txBody>
      </p:sp>
    </p:spTree>
    <p:extLst>
      <p:ext uri="{BB962C8B-B14F-4D97-AF65-F5344CB8AC3E}">
        <p14:creationId xmlns:p14="http://schemas.microsoft.com/office/powerpoint/2010/main" val="256894920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bg>
      <p:bgPr>
        <a:solidFill>
          <a:schemeClr val="dk2"/>
        </a:solidFill>
        <a:effectLst/>
      </p:bgPr>
    </p:bg>
    <p:spTree>
      <p:nvGrpSpPr>
        <p:cNvPr id="1" name="Shape 56"/>
        <p:cNvGrpSpPr/>
        <p:nvPr/>
      </p:nvGrpSpPr>
      <p:grpSpPr>
        <a:xfrm>
          <a:off x="0" y="0"/>
          <a:ext cx="0" cy="0"/>
          <a:chOff x="0" y="0"/>
          <a:chExt cx="0" cy="0"/>
        </a:xfrm>
      </p:grpSpPr>
      <p:sp>
        <p:nvSpPr>
          <p:cNvPr id="57" name="Google Shape;57;p5"/>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endParaRPr/>
          </a:p>
        </p:txBody>
      </p:sp>
      <p:sp>
        <p:nvSpPr>
          <p:cNvPr id="58" name="Google Shape;58;p5"/>
          <p:cNvSpPr/>
          <p:nvPr/>
        </p:nvSpPr>
        <p:spPr>
          <a:xfrm>
            <a:off x="31" y="2824500"/>
            <a:ext cx="7370400" cy="2319000"/>
          </a:xfrm>
          <a:prstGeom prst="rtTriangle">
            <a:avLst/>
          </a:prstGeom>
          <a:solidFill>
            <a:schemeClr val="accent3"/>
          </a:solidFill>
          <a:ln>
            <a:noFill/>
          </a:ln>
        </p:spPr>
        <p:txBody>
          <a:bodyPr spcFirstLastPara="1" wrap="square" lIns="91425" tIns="91425" rIns="91425" bIns="91425" anchor="ctr" anchorCtr="0">
            <a:noAutofit/>
          </a:bodyPr>
          <a:lstStyle/>
          <a:p>
            <a:endParaRPr/>
          </a:p>
        </p:txBody>
      </p:sp>
      <p:sp>
        <p:nvSpPr>
          <p:cNvPr id="59" name="Google Shape;59;p5"/>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endParaRPr/>
          </a:p>
        </p:txBody>
      </p:sp>
      <p:sp>
        <p:nvSpPr>
          <p:cNvPr id="60" name="Google Shape;60;p5"/>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61" name="Google Shape;61;p5"/>
          <p:cNvSpPr txBox="1">
            <a:spLocks noGrp="1"/>
          </p:cNvSpPr>
          <p:nvPr>
            <p:ph type="body" idx="1"/>
          </p:nvPr>
        </p:nvSpPr>
        <p:spPr>
          <a:xfrm>
            <a:off x="819150" y="1990725"/>
            <a:ext cx="3686100" cy="2448000"/>
          </a:xfrm>
          <a:prstGeom prst="rect">
            <a:avLst/>
          </a:prstGeom>
        </p:spPr>
        <p:txBody>
          <a:bodyPr spcFirstLastPara="1" wrap="square" lIns="91425" tIns="91425" rIns="91425" bIns="91425" anchor="t" anchorCtr="0"/>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62" name="Google Shape;62;p5"/>
          <p:cNvSpPr txBox="1">
            <a:spLocks noGrp="1"/>
          </p:cNvSpPr>
          <p:nvPr>
            <p:ph type="body" idx="2"/>
          </p:nvPr>
        </p:nvSpPr>
        <p:spPr>
          <a:xfrm>
            <a:off x="4638675" y="1990725"/>
            <a:ext cx="3686100" cy="2448000"/>
          </a:xfrm>
          <a:prstGeom prst="rect">
            <a:avLst/>
          </a:prstGeom>
        </p:spPr>
        <p:txBody>
          <a:bodyPr spcFirstLastPara="1" wrap="square" lIns="91425" tIns="91425" rIns="91425" bIns="91425" anchor="t" anchorCtr="0"/>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63" name="Google Shape;63;p5"/>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ru">
                <a:solidFill>
                  <a:srgbClr val="233A44"/>
                </a:solidFill>
              </a:rPr>
              <a:pPr/>
              <a:t>‹#›</a:t>
            </a:fld>
            <a:endParaRPr>
              <a:solidFill>
                <a:srgbClr val="233A44"/>
              </a:solidFill>
            </a:endParaRPr>
          </a:p>
        </p:txBody>
      </p:sp>
    </p:spTree>
    <p:extLst>
      <p:ext uri="{BB962C8B-B14F-4D97-AF65-F5344CB8AC3E}">
        <p14:creationId xmlns:p14="http://schemas.microsoft.com/office/powerpoint/2010/main" val="280355994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Title only" type="titleOnly">
  <p:cSld name="Title only">
    <p:bg>
      <p:bgPr>
        <a:solidFill>
          <a:schemeClr val="dk2"/>
        </a:solidFill>
        <a:effectLst/>
      </p:bgPr>
    </p:bg>
    <p:spTree>
      <p:nvGrpSpPr>
        <p:cNvPr id="1" name="Shape 64"/>
        <p:cNvGrpSpPr/>
        <p:nvPr/>
      </p:nvGrpSpPr>
      <p:grpSpPr>
        <a:xfrm>
          <a:off x="0" y="0"/>
          <a:ext cx="0" cy="0"/>
          <a:chOff x="0" y="0"/>
          <a:chExt cx="0" cy="0"/>
        </a:xfrm>
      </p:grpSpPr>
      <p:sp>
        <p:nvSpPr>
          <p:cNvPr id="65" name="Google Shape;65;p6"/>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endParaRPr/>
          </a:p>
        </p:txBody>
      </p:sp>
      <p:sp>
        <p:nvSpPr>
          <p:cNvPr id="66" name="Google Shape;66;p6"/>
          <p:cNvSpPr/>
          <p:nvPr/>
        </p:nvSpPr>
        <p:spPr>
          <a:xfrm>
            <a:off x="31" y="2824500"/>
            <a:ext cx="7370400" cy="2319000"/>
          </a:xfrm>
          <a:prstGeom prst="rtTriangle">
            <a:avLst/>
          </a:prstGeom>
          <a:solidFill>
            <a:schemeClr val="accent3"/>
          </a:solidFill>
          <a:ln>
            <a:noFill/>
          </a:ln>
        </p:spPr>
        <p:txBody>
          <a:bodyPr spcFirstLastPara="1" wrap="square" lIns="91425" tIns="91425" rIns="91425" bIns="91425" anchor="ctr" anchorCtr="0">
            <a:noAutofit/>
          </a:bodyPr>
          <a:lstStyle/>
          <a:p>
            <a:endParaRPr/>
          </a:p>
        </p:txBody>
      </p:sp>
      <p:sp>
        <p:nvSpPr>
          <p:cNvPr id="67" name="Google Shape;67;p6"/>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endParaRPr/>
          </a:p>
        </p:txBody>
      </p:sp>
      <p:sp>
        <p:nvSpPr>
          <p:cNvPr id="68" name="Google Shape;68;p6"/>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69" name="Google Shape;69;p6"/>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ru">
                <a:solidFill>
                  <a:srgbClr val="233A44"/>
                </a:solidFill>
              </a:rPr>
              <a:pPr/>
              <a:t>‹#›</a:t>
            </a:fld>
            <a:endParaRPr>
              <a:solidFill>
                <a:srgbClr val="233A44"/>
              </a:solidFill>
            </a:endParaRPr>
          </a:p>
        </p:txBody>
      </p:sp>
    </p:spTree>
    <p:extLst>
      <p:ext uri="{BB962C8B-B14F-4D97-AF65-F5344CB8AC3E}">
        <p14:creationId xmlns:p14="http://schemas.microsoft.com/office/powerpoint/2010/main" val="34350009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bg>
      <p:bgPr>
        <a:solidFill>
          <a:schemeClr val="dk2"/>
        </a:solidFill>
        <a:effectLst/>
      </p:bgPr>
    </p:bg>
    <p:spTree>
      <p:nvGrpSpPr>
        <p:cNvPr id="1" name="Shape 64"/>
        <p:cNvGrpSpPr/>
        <p:nvPr/>
      </p:nvGrpSpPr>
      <p:grpSpPr>
        <a:xfrm>
          <a:off x="0" y="0"/>
          <a:ext cx="0" cy="0"/>
          <a:chOff x="0" y="0"/>
          <a:chExt cx="0" cy="0"/>
        </a:xfrm>
      </p:grpSpPr>
      <p:sp>
        <p:nvSpPr>
          <p:cNvPr id="65" name="Google Shape;65;p6"/>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6"/>
          <p:cNvSpPr/>
          <p:nvPr/>
        </p:nvSpPr>
        <p:spPr>
          <a:xfrm>
            <a:off x="31" y="2824500"/>
            <a:ext cx="7370400" cy="23190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6"/>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6"/>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69" name="Google Shape;69;p6"/>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ru"/>
              <a:pPr marL="0" lvl="0" indent="0" algn="r" rtl="0">
                <a:spcBef>
                  <a:spcPts val="0"/>
                </a:spcBef>
                <a:spcAft>
                  <a:spcPts val="0"/>
                </a:spcAft>
                <a:buNone/>
              </a:pPr>
              <a:t>‹#›</a:t>
            </a:fld>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One column text">
  <p:cSld name="One column text">
    <p:bg>
      <p:bgPr>
        <a:solidFill>
          <a:schemeClr val="accent3"/>
        </a:solidFill>
        <a:effectLst/>
      </p:bgPr>
    </p:bg>
    <p:spTree>
      <p:nvGrpSpPr>
        <p:cNvPr id="1" name="Shape 70"/>
        <p:cNvGrpSpPr/>
        <p:nvPr/>
      </p:nvGrpSpPr>
      <p:grpSpPr>
        <a:xfrm>
          <a:off x="0" y="0"/>
          <a:ext cx="0" cy="0"/>
          <a:chOff x="0" y="0"/>
          <a:chExt cx="0" cy="0"/>
        </a:xfrm>
      </p:grpSpPr>
      <p:sp>
        <p:nvSpPr>
          <p:cNvPr id="71" name="Google Shape;71;p7"/>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endParaRPr/>
          </a:p>
        </p:txBody>
      </p:sp>
      <p:sp>
        <p:nvSpPr>
          <p:cNvPr id="72" name="Google Shape;72;p7"/>
          <p:cNvSpPr/>
          <p:nvPr/>
        </p:nvSpPr>
        <p:spPr>
          <a:xfrm>
            <a:off x="31" y="2824500"/>
            <a:ext cx="7370400" cy="2319000"/>
          </a:xfrm>
          <a:prstGeom prst="rtTriangle">
            <a:avLst/>
          </a:prstGeom>
          <a:solidFill>
            <a:schemeClr val="dk2"/>
          </a:solidFill>
          <a:ln>
            <a:noFill/>
          </a:ln>
        </p:spPr>
        <p:txBody>
          <a:bodyPr spcFirstLastPara="1" wrap="square" lIns="91425" tIns="91425" rIns="91425" bIns="91425" anchor="ctr" anchorCtr="0">
            <a:noAutofit/>
          </a:bodyPr>
          <a:lstStyle/>
          <a:p>
            <a:endParaRPr/>
          </a:p>
        </p:txBody>
      </p:sp>
      <p:sp>
        <p:nvSpPr>
          <p:cNvPr id="73" name="Google Shape;73;p7"/>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endParaRPr/>
          </a:p>
        </p:txBody>
      </p:sp>
      <p:sp>
        <p:nvSpPr>
          <p:cNvPr id="74" name="Google Shape;74;p7"/>
          <p:cNvSpPr txBox="1">
            <a:spLocks noGrp="1"/>
          </p:cNvSpPr>
          <p:nvPr>
            <p:ph type="title"/>
          </p:nvPr>
        </p:nvSpPr>
        <p:spPr>
          <a:xfrm>
            <a:off x="819150" y="845600"/>
            <a:ext cx="3709200" cy="1383000"/>
          </a:xfrm>
          <a:prstGeom prst="rect">
            <a:avLst/>
          </a:prstGeom>
        </p:spPr>
        <p:txBody>
          <a:bodyPr spcFirstLastPara="1" wrap="square" lIns="91425" tIns="91425" rIns="91425" bIns="91425" anchor="t" anchorCtr="0"/>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75" name="Google Shape;75;p7"/>
          <p:cNvSpPr txBox="1">
            <a:spLocks noGrp="1"/>
          </p:cNvSpPr>
          <p:nvPr>
            <p:ph type="body" idx="1"/>
          </p:nvPr>
        </p:nvSpPr>
        <p:spPr>
          <a:xfrm>
            <a:off x="830700" y="2319050"/>
            <a:ext cx="3709200" cy="2119800"/>
          </a:xfrm>
          <a:prstGeom prst="rect">
            <a:avLst/>
          </a:prstGeom>
        </p:spPr>
        <p:txBody>
          <a:bodyPr spcFirstLastPara="1" wrap="square" lIns="91425" tIns="91425" rIns="91425" bIns="91425" anchor="t" anchorCtr="0"/>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76" name="Google Shape;76;p7"/>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ru">
                <a:solidFill>
                  <a:srgbClr val="233A44"/>
                </a:solidFill>
              </a:rPr>
              <a:pPr/>
              <a:t>‹#›</a:t>
            </a:fld>
            <a:endParaRPr>
              <a:solidFill>
                <a:srgbClr val="233A44"/>
              </a:solidFill>
            </a:endParaRPr>
          </a:p>
        </p:txBody>
      </p:sp>
    </p:spTree>
    <p:extLst>
      <p:ext uri="{BB962C8B-B14F-4D97-AF65-F5344CB8AC3E}">
        <p14:creationId xmlns:p14="http://schemas.microsoft.com/office/powerpoint/2010/main" val="153222577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Main point">
  <p:cSld name="Main point">
    <p:bg>
      <p:bgPr>
        <a:solidFill>
          <a:schemeClr val="accent1"/>
        </a:solidFill>
        <a:effectLst/>
      </p:bgPr>
    </p:bg>
    <p:spTree>
      <p:nvGrpSpPr>
        <p:cNvPr id="1" name="Shape 77"/>
        <p:cNvGrpSpPr/>
        <p:nvPr/>
      </p:nvGrpSpPr>
      <p:grpSpPr>
        <a:xfrm>
          <a:off x="0" y="0"/>
          <a:ext cx="0" cy="0"/>
          <a:chOff x="0" y="0"/>
          <a:chExt cx="0" cy="0"/>
        </a:xfrm>
      </p:grpSpPr>
      <p:sp>
        <p:nvSpPr>
          <p:cNvPr id="78" name="Google Shape;78;p8"/>
          <p:cNvSpPr/>
          <p:nvPr/>
        </p:nvSpPr>
        <p:spPr>
          <a:xfrm>
            <a:off x="0" y="2823144"/>
            <a:ext cx="7369200" cy="2316900"/>
          </a:xfrm>
          <a:prstGeom prst="rtTriangle">
            <a:avLst/>
          </a:prstGeom>
          <a:solidFill>
            <a:schemeClr val="accent6"/>
          </a:solidFill>
          <a:ln>
            <a:noFill/>
          </a:ln>
        </p:spPr>
        <p:txBody>
          <a:bodyPr spcFirstLastPara="1" wrap="square" lIns="91425" tIns="91425" rIns="91425" bIns="91425" anchor="ctr" anchorCtr="0">
            <a:noAutofit/>
          </a:bodyPr>
          <a:lstStyle/>
          <a:p>
            <a:endParaRPr/>
          </a:p>
        </p:txBody>
      </p:sp>
      <p:sp>
        <p:nvSpPr>
          <p:cNvPr id="79" name="Google Shape;79;p8"/>
          <p:cNvSpPr/>
          <p:nvPr/>
        </p:nvSpPr>
        <p:spPr>
          <a:xfrm flipH="1">
            <a:off x="3583210" y="1554113"/>
            <a:ext cx="5560500" cy="3589500"/>
          </a:xfrm>
          <a:prstGeom prst="rtTriangle">
            <a:avLst/>
          </a:prstGeom>
          <a:solidFill>
            <a:schemeClr val="lt2"/>
          </a:solidFill>
          <a:ln>
            <a:noFill/>
          </a:ln>
        </p:spPr>
        <p:txBody>
          <a:bodyPr spcFirstLastPara="1" wrap="square" lIns="91425" tIns="91425" rIns="91425" bIns="91425" anchor="ctr" anchorCtr="0">
            <a:noAutofit/>
          </a:bodyPr>
          <a:lstStyle/>
          <a:p>
            <a:endParaRPr/>
          </a:p>
        </p:txBody>
      </p:sp>
      <p:grpSp>
        <p:nvGrpSpPr>
          <p:cNvPr id="80" name="Google Shape;80;p8"/>
          <p:cNvGrpSpPr/>
          <p:nvPr/>
        </p:nvGrpSpPr>
        <p:grpSpPr>
          <a:xfrm>
            <a:off x="255991" y="-118"/>
            <a:ext cx="2251347" cy="1043408"/>
            <a:chOff x="3961956" y="4383950"/>
            <a:chExt cx="1160548" cy="548700"/>
          </a:xfrm>
        </p:grpSpPr>
        <p:sp>
          <p:nvSpPr>
            <p:cNvPr id="81" name="Google Shape;81;p8"/>
            <p:cNvSpPr/>
            <p:nvPr/>
          </p:nvSpPr>
          <p:spPr>
            <a:xfrm>
              <a:off x="4224904" y="4383950"/>
              <a:ext cx="897600" cy="5487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endParaRPr/>
            </a:p>
          </p:txBody>
        </p:sp>
        <p:sp>
          <p:nvSpPr>
            <p:cNvPr id="82" name="Google Shape;82;p8"/>
            <p:cNvSpPr/>
            <p:nvPr/>
          </p:nvSpPr>
          <p:spPr>
            <a:xfrm>
              <a:off x="4093430" y="4383950"/>
              <a:ext cx="897600" cy="5487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endParaRPr/>
            </a:p>
          </p:txBody>
        </p:sp>
        <p:sp>
          <p:nvSpPr>
            <p:cNvPr id="83" name="Google Shape;83;p8"/>
            <p:cNvSpPr/>
            <p:nvPr/>
          </p:nvSpPr>
          <p:spPr>
            <a:xfrm>
              <a:off x="3961956" y="4383950"/>
              <a:ext cx="897600" cy="5487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endParaRPr/>
            </a:p>
          </p:txBody>
        </p:sp>
      </p:grpSp>
      <p:sp>
        <p:nvSpPr>
          <p:cNvPr id="84" name="Google Shape;84;p8"/>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endParaRPr/>
          </a:p>
        </p:txBody>
      </p:sp>
      <p:grpSp>
        <p:nvGrpSpPr>
          <p:cNvPr id="85" name="Google Shape;85;p8"/>
          <p:cNvGrpSpPr/>
          <p:nvPr/>
        </p:nvGrpSpPr>
        <p:grpSpPr>
          <a:xfrm>
            <a:off x="34934" y="4522125"/>
            <a:ext cx="1593306" cy="617072"/>
            <a:chOff x="6917201" y="0"/>
            <a:chExt cx="2227777" cy="863400"/>
          </a:xfrm>
        </p:grpSpPr>
        <p:sp>
          <p:nvSpPr>
            <p:cNvPr id="86" name="Google Shape;86;p8"/>
            <p:cNvSpPr/>
            <p:nvPr/>
          </p:nvSpPr>
          <p:spPr>
            <a:xfrm>
              <a:off x="7641677" y="0"/>
              <a:ext cx="1503300" cy="863400"/>
            </a:xfrm>
            <a:prstGeom prst="parallelogram">
              <a:avLst>
                <a:gd name="adj" fmla="val 158024"/>
              </a:avLst>
            </a:prstGeom>
            <a:solidFill>
              <a:schemeClr val="accent6"/>
            </a:solidFill>
            <a:ln>
              <a:noFill/>
            </a:ln>
          </p:spPr>
          <p:txBody>
            <a:bodyPr spcFirstLastPara="1" wrap="square" lIns="91425" tIns="91425" rIns="91425" bIns="91425" anchor="ctr" anchorCtr="0">
              <a:noAutofit/>
            </a:bodyPr>
            <a:lstStyle/>
            <a:p>
              <a:endParaRPr/>
            </a:p>
          </p:txBody>
        </p:sp>
        <p:sp>
          <p:nvSpPr>
            <p:cNvPr id="87" name="Google Shape;87;p8"/>
            <p:cNvSpPr/>
            <p:nvPr/>
          </p:nvSpPr>
          <p:spPr>
            <a:xfrm>
              <a:off x="7279439" y="0"/>
              <a:ext cx="1503300" cy="863400"/>
            </a:xfrm>
            <a:prstGeom prst="parallelogram">
              <a:avLst>
                <a:gd name="adj" fmla="val 158024"/>
              </a:avLst>
            </a:prstGeom>
            <a:solidFill>
              <a:schemeClr val="accent6"/>
            </a:solidFill>
            <a:ln>
              <a:noFill/>
            </a:ln>
          </p:spPr>
          <p:txBody>
            <a:bodyPr spcFirstLastPara="1" wrap="square" lIns="91425" tIns="91425" rIns="91425" bIns="91425" anchor="ctr" anchorCtr="0">
              <a:noAutofit/>
            </a:bodyPr>
            <a:lstStyle/>
            <a:p>
              <a:endParaRPr/>
            </a:p>
          </p:txBody>
        </p:sp>
        <p:sp>
          <p:nvSpPr>
            <p:cNvPr id="88" name="Google Shape;88;p8"/>
            <p:cNvSpPr/>
            <p:nvPr/>
          </p:nvSpPr>
          <p:spPr>
            <a:xfrm>
              <a:off x="6917201" y="0"/>
              <a:ext cx="1503300" cy="863400"/>
            </a:xfrm>
            <a:prstGeom prst="parallelogram">
              <a:avLst>
                <a:gd name="adj" fmla="val 158024"/>
              </a:avLst>
            </a:prstGeom>
            <a:solidFill>
              <a:schemeClr val="accent6"/>
            </a:solidFill>
            <a:ln>
              <a:noFill/>
            </a:ln>
          </p:spPr>
          <p:txBody>
            <a:bodyPr spcFirstLastPara="1" wrap="square" lIns="91425" tIns="91425" rIns="91425" bIns="91425" anchor="ctr" anchorCtr="0">
              <a:noAutofit/>
            </a:bodyPr>
            <a:lstStyle/>
            <a:p>
              <a:endParaRPr/>
            </a:p>
          </p:txBody>
        </p:sp>
      </p:grpSp>
      <p:grpSp>
        <p:nvGrpSpPr>
          <p:cNvPr id="89" name="Google Shape;89;p8"/>
          <p:cNvGrpSpPr/>
          <p:nvPr/>
        </p:nvGrpSpPr>
        <p:grpSpPr>
          <a:xfrm>
            <a:off x="5886353" y="1243"/>
            <a:ext cx="3257455" cy="1261514"/>
            <a:chOff x="6917201" y="0"/>
            <a:chExt cx="2227777" cy="863400"/>
          </a:xfrm>
        </p:grpSpPr>
        <p:sp>
          <p:nvSpPr>
            <p:cNvPr id="90" name="Google Shape;90;p8"/>
            <p:cNvSpPr/>
            <p:nvPr/>
          </p:nvSpPr>
          <p:spPr>
            <a:xfrm>
              <a:off x="7641677"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endParaRPr/>
            </a:p>
          </p:txBody>
        </p:sp>
        <p:sp>
          <p:nvSpPr>
            <p:cNvPr id="91" name="Google Shape;91;p8"/>
            <p:cNvSpPr/>
            <p:nvPr/>
          </p:nvSpPr>
          <p:spPr>
            <a:xfrm>
              <a:off x="7279439"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endParaRPr/>
            </a:p>
          </p:txBody>
        </p:sp>
        <p:sp>
          <p:nvSpPr>
            <p:cNvPr id="92" name="Google Shape;92;p8"/>
            <p:cNvSpPr/>
            <p:nvPr/>
          </p:nvSpPr>
          <p:spPr>
            <a:xfrm>
              <a:off x="6917201"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endParaRPr/>
            </a:p>
          </p:txBody>
        </p:sp>
      </p:grpSp>
      <p:sp>
        <p:nvSpPr>
          <p:cNvPr id="93" name="Google Shape;93;p8"/>
          <p:cNvSpPr txBox="1">
            <a:spLocks noGrp="1"/>
          </p:cNvSpPr>
          <p:nvPr>
            <p:ph type="title"/>
          </p:nvPr>
        </p:nvSpPr>
        <p:spPr>
          <a:xfrm>
            <a:off x="1393929" y="1301146"/>
            <a:ext cx="6366900" cy="2539200"/>
          </a:xfrm>
          <a:prstGeom prst="rect">
            <a:avLst/>
          </a:prstGeom>
        </p:spPr>
        <p:txBody>
          <a:bodyPr spcFirstLastPara="1" wrap="square" lIns="91425" tIns="91425" rIns="91425" bIns="91425" anchor="ctr" anchorCtr="0"/>
          <a:lstStyle>
            <a:lvl1pPr lvl="0" algn="ctr">
              <a:spcBef>
                <a:spcPts val="0"/>
              </a:spcBef>
              <a:spcAft>
                <a:spcPts val="0"/>
              </a:spcAft>
              <a:buSzPts val="3200"/>
              <a:buNone/>
              <a:defRPr sz="3200"/>
            </a:lvl1pPr>
            <a:lvl2pPr lvl="1" algn="ctr">
              <a:spcBef>
                <a:spcPts val="0"/>
              </a:spcBef>
              <a:spcAft>
                <a:spcPts val="0"/>
              </a:spcAft>
              <a:buSzPts val="3200"/>
              <a:buNone/>
              <a:defRPr sz="3200"/>
            </a:lvl2pPr>
            <a:lvl3pPr lvl="2" algn="ctr">
              <a:spcBef>
                <a:spcPts val="0"/>
              </a:spcBef>
              <a:spcAft>
                <a:spcPts val="0"/>
              </a:spcAft>
              <a:buSzPts val="3200"/>
              <a:buNone/>
              <a:defRPr sz="3200"/>
            </a:lvl3pPr>
            <a:lvl4pPr lvl="3" algn="ctr">
              <a:spcBef>
                <a:spcPts val="0"/>
              </a:spcBef>
              <a:spcAft>
                <a:spcPts val="0"/>
              </a:spcAft>
              <a:buSzPts val="3200"/>
              <a:buNone/>
              <a:defRPr sz="3200"/>
            </a:lvl4pPr>
            <a:lvl5pPr lvl="4" algn="ctr">
              <a:spcBef>
                <a:spcPts val="0"/>
              </a:spcBef>
              <a:spcAft>
                <a:spcPts val="0"/>
              </a:spcAft>
              <a:buSzPts val="3200"/>
              <a:buNone/>
              <a:defRPr sz="3200"/>
            </a:lvl5pPr>
            <a:lvl6pPr lvl="5" algn="ctr">
              <a:spcBef>
                <a:spcPts val="0"/>
              </a:spcBef>
              <a:spcAft>
                <a:spcPts val="0"/>
              </a:spcAft>
              <a:buSzPts val="3200"/>
              <a:buNone/>
              <a:defRPr sz="3200"/>
            </a:lvl6pPr>
            <a:lvl7pPr lvl="6" algn="ctr">
              <a:spcBef>
                <a:spcPts val="0"/>
              </a:spcBef>
              <a:spcAft>
                <a:spcPts val="0"/>
              </a:spcAft>
              <a:buSzPts val="3200"/>
              <a:buNone/>
              <a:defRPr sz="3200"/>
            </a:lvl7pPr>
            <a:lvl8pPr lvl="7" algn="ctr">
              <a:spcBef>
                <a:spcPts val="0"/>
              </a:spcBef>
              <a:spcAft>
                <a:spcPts val="0"/>
              </a:spcAft>
              <a:buSzPts val="3200"/>
              <a:buNone/>
              <a:defRPr sz="3200"/>
            </a:lvl8pPr>
            <a:lvl9pPr lvl="8" algn="ctr">
              <a:spcBef>
                <a:spcPts val="0"/>
              </a:spcBef>
              <a:spcAft>
                <a:spcPts val="0"/>
              </a:spcAft>
              <a:buSzPts val="3200"/>
              <a:buNone/>
              <a:defRPr sz="3200"/>
            </a:lvl9pPr>
          </a:lstStyle>
          <a:p>
            <a:endParaRPr/>
          </a:p>
        </p:txBody>
      </p:sp>
      <p:sp>
        <p:nvSpPr>
          <p:cNvPr id="94" name="Google Shape;94;p8"/>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ru">
                <a:solidFill>
                  <a:srgbClr val="233A44"/>
                </a:solidFill>
              </a:rPr>
              <a:pPr/>
              <a:t>‹#›</a:t>
            </a:fld>
            <a:endParaRPr>
              <a:solidFill>
                <a:srgbClr val="233A44"/>
              </a:solidFill>
            </a:endParaRPr>
          </a:p>
        </p:txBody>
      </p:sp>
    </p:spTree>
    <p:extLst>
      <p:ext uri="{BB962C8B-B14F-4D97-AF65-F5344CB8AC3E}">
        <p14:creationId xmlns:p14="http://schemas.microsoft.com/office/powerpoint/2010/main" val="244322723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bg>
      <p:bgPr>
        <a:solidFill>
          <a:schemeClr val="dk2"/>
        </a:solidFill>
        <a:effectLst/>
      </p:bgPr>
    </p:bg>
    <p:spTree>
      <p:nvGrpSpPr>
        <p:cNvPr id="1" name="Shape 95"/>
        <p:cNvGrpSpPr/>
        <p:nvPr/>
      </p:nvGrpSpPr>
      <p:grpSpPr>
        <a:xfrm>
          <a:off x="0" y="0"/>
          <a:ext cx="0" cy="0"/>
          <a:chOff x="0" y="0"/>
          <a:chExt cx="0" cy="0"/>
        </a:xfrm>
      </p:grpSpPr>
      <p:sp>
        <p:nvSpPr>
          <p:cNvPr id="96" name="Google Shape;96;p9"/>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endParaRPr/>
          </a:p>
        </p:txBody>
      </p:sp>
      <p:sp>
        <p:nvSpPr>
          <p:cNvPr id="97" name="Google Shape;97;p9"/>
          <p:cNvSpPr/>
          <p:nvPr/>
        </p:nvSpPr>
        <p:spPr>
          <a:xfrm>
            <a:off x="31" y="2824500"/>
            <a:ext cx="7370400" cy="2319000"/>
          </a:xfrm>
          <a:prstGeom prst="rtTriangle">
            <a:avLst/>
          </a:prstGeom>
          <a:solidFill>
            <a:schemeClr val="accent3"/>
          </a:solidFill>
          <a:ln>
            <a:noFill/>
          </a:ln>
        </p:spPr>
        <p:txBody>
          <a:bodyPr spcFirstLastPara="1" wrap="square" lIns="91425" tIns="91425" rIns="91425" bIns="91425" anchor="ctr" anchorCtr="0">
            <a:noAutofit/>
          </a:bodyPr>
          <a:lstStyle/>
          <a:p>
            <a:endParaRPr/>
          </a:p>
        </p:txBody>
      </p:sp>
      <p:sp>
        <p:nvSpPr>
          <p:cNvPr id="98" name="Google Shape;98;p9"/>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endParaRPr/>
          </a:p>
        </p:txBody>
      </p:sp>
      <p:sp>
        <p:nvSpPr>
          <p:cNvPr id="99" name="Google Shape;99;p9"/>
          <p:cNvSpPr txBox="1">
            <a:spLocks noGrp="1"/>
          </p:cNvSpPr>
          <p:nvPr>
            <p:ph type="title"/>
          </p:nvPr>
        </p:nvSpPr>
        <p:spPr>
          <a:xfrm>
            <a:off x="819150" y="845600"/>
            <a:ext cx="6424200" cy="705000"/>
          </a:xfrm>
          <a:prstGeom prst="rect">
            <a:avLst/>
          </a:prstGeom>
        </p:spPr>
        <p:txBody>
          <a:bodyPr spcFirstLastPara="1" wrap="square" lIns="91425" tIns="91425" rIns="91425" bIns="91425" anchor="t" anchorCtr="0"/>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100" name="Google Shape;100;p9"/>
          <p:cNvSpPr txBox="1">
            <a:spLocks noGrp="1"/>
          </p:cNvSpPr>
          <p:nvPr>
            <p:ph type="subTitle" idx="1"/>
          </p:nvPr>
        </p:nvSpPr>
        <p:spPr>
          <a:xfrm>
            <a:off x="819150" y="1550700"/>
            <a:ext cx="5859900" cy="393600"/>
          </a:xfrm>
          <a:prstGeom prst="rect">
            <a:avLst/>
          </a:prstGeom>
        </p:spPr>
        <p:txBody>
          <a:bodyPr spcFirstLastPara="1" wrap="square" lIns="91425" tIns="91425" rIns="91425" bIns="91425" anchor="t" anchorCtr="0"/>
          <a:lstStyle>
            <a:lvl1pPr lvl="0">
              <a:lnSpc>
                <a:spcPct val="100000"/>
              </a:lnSpc>
              <a:spcBef>
                <a:spcPts val="0"/>
              </a:spcBef>
              <a:spcAft>
                <a:spcPts val="0"/>
              </a:spcAft>
              <a:buClr>
                <a:schemeClr val="lt1"/>
              </a:buClr>
              <a:buSzPts val="1600"/>
              <a:buNone/>
              <a:defRPr sz="1600">
                <a:solidFill>
                  <a:schemeClr val="lt1"/>
                </a:solidFill>
              </a:defRPr>
            </a:lvl1pPr>
            <a:lvl2pPr lvl="1">
              <a:lnSpc>
                <a:spcPct val="100000"/>
              </a:lnSpc>
              <a:spcBef>
                <a:spcPts val="0"/>
              </a:spcBef>
              <a:spcAft>
                <a:spcPts val="0"/>
              </a:spcAft>
              <a:buClr>
                <a:schemeClr val="lt1"/>
              </a:buClr>
              <a:buSzPts val="1600"/>
              <a:buNone/>
              <a:defRPr sz="1600">
                <a:solidFill>
                  <a:schemeClr val="lt1"/>
                </a:solidFill>
              </a:defRPr>
            </a:lvl2pPr>
            <a:lvl3pPr lvl="2">
              <a:lnSpc>
                <a:spcPct val="100000"/>
              </a:lnSpc>
              <a:spcBef>
                <a:spcPts val="0"/>
              </a:spcBef>
              <a:spcAft>
                <a:spcPts val="0"/>
              </a:spcAft>
              <a:buClr>
                <a:schemeClr val="lt1"/>
              </a:buClr>
              <a:buSzPts val="1600"/>
              <a:buNone/>
              <a:defRPr sz="1600">
                <a:solidFill>
                  <a:schemeClr val="lt1"/>
                </a:solidFill>
              </a:defRPr>
            </a:lvl3pPr>
            <a:lvl4pPr lvl="3">
              <a:lnSpc>
                <a:spcPct val="100000"/>
              </a:lnSpc>
              <a:spcBef>
                <a:spcPts val="0"/>
              </a:spcBef>
              <a:spcAft>
                <a:spcPts val="0"/>
              </a:spcAft>
              <a:buClr>
                <a:schemeClr val="lt1"/>
              </a:buClr>
              <a:buSzPts val="1600"/>
              <a:buNone/>
              <a:defRPr sz="1600">
                <a:solidFill>
                  <a:schemeClr val="lt1"/>
                </a:solidFill>
              </a:defRPr>
            </a:lvl4pPr>
            <a:lvl5pPr lvl="4">
              <a:lnSpc>
                <a:spcPct val="100000"/>
              </a:lnSpc>
              <a:spcBef>
                <a:spcPts val="0"/>
              </a:spcBef>
              <a:spcAft>
                <a:spcPts val="0"/>
              </a:spcAft>
              <a:buClr>
                <a:schemeClr val="lt1"/>
              </a:buClr>
              <a:buSzPts val="1600"/>
              <a:buNone/>
              <a:defRPr sz="1600">
                <a:solidFill>
                  <a:schemeClr val="lt1"/>
                </a:solidFill>
              </a:defRPr>
            </a:lvl5pPr>
            <a:lvl6pPr lvl="5">
              <a:lnSpc>
                <a:spcPct val="100000"/>
              </a:lnSpc>
              <a:spcBef>
                <a:spcPts val="0"/>
              </a:spcBef>
              <a:spcAft>
                <a:spcPts val="0"/>
              </a:spcAft>
              <a:buClr>
                <a:schemeClr val="lt1"/>
              </a:buClr>
              <a:buSzPts val="1600"/>
              <a:buNone/>
              <a:defRPr sz="1600">
                <a:solidFill>
                  <a:schemeClr val="lt1"/>
                </a:solidFill>
              </a:defRPr>
            </a:lvl6pPr>
            <a:lvl7pPr lvl="6">
              <a:lnSpc>
                <a:spcPct val="100000"/>
              </a:lnSpc>
              <a:spcBef>
                <a:spcPts val="0"/>
              </a:spcBef>
              <a:spcAft>
                <a:spcPts val="0"/>
              </a:spcAft>
              <a:buClr>
                <a:schemeClr val="lt1"/>
              </a:buClr>
              <a:buSzPts val="1600"/>
              <a:buNone/>
              <a:defRPr sz="1600">
                <a:solidFill>
                  <a:schemeClr val="lt1"/>
                </a:solidFill>
              </a:defRPr>
            </a:lvl7pPr>
            <a:lvl8pPr lvl="7">
              <a:lnSpc>
                <a:spcPct val="100000"/>
              </a:lnSpc>
              <a:spcBef>
                <a:spcPts val="0"/>
              </a:spcBef>
              <a:spcAft>
                <a:spcPts val="0"/>
              </a:spcAft>
              <a:buClr>
                <a:schemeClr val="lt1"/>
              </a:buClr>
              <a:buSzPts val="1600"/>
              <a:buNone/>
              <a:defRPr sz="1600">
                <a:solidFill>
                  <a:schemeClr val="lt1"/>
                </a:solidFill>
              </a:defRPr>
            </a:lvl8pPr>
            <a:lvl9pPr lvl="8">
              <a:lnSpc>
                <a:spcPct val="100000"/>
              </a:lnSpc>
              <a:spcBef>
                <a:spcPts val="0"/>
              </a:spcBef>
              <a:spcAft>
                <a:spcPts val="0"/>
              </a:spcAft>
              <a:buClr>
                <a:schemeClr val="lt1"/>
              </a:buClr>
              <a:buSzPts val="1600"/>
              <a:buNone/>
              <a:defRPr sz="1600">
                <a:solidFill>
                  <a:schemeClr val="lt1"/>
                </a:solidFill>
              </a:defRPr>
            </a:lvl9pPr>
          </a:lstStyle>
          <a:p>
            <a:endParaRPr/>
          </a:p>
        </p:txBody>
      </p:sp>
      <p:sp>
        <p:nvSpPr>
          <p:cNvPr id="101" name="Google Shape;101;p9"/>
          <p:cNvSpPr txBox="1">
            <a:spLocks noGrp="1"/>
          </p:cNvSpPr>
          <p:nvPr>
            <p:ph type="body" idx="2"/>
          </p:nvPr>
        </p:nvSpPr>
        <p:spPr>
          <a:xfrm>
            <a:off x="819150" y="2467050"/>
            <a:ext cx="5859900" cy="2095500"/>
          </a:xfrm>
          <a:prstGeom prst="rect">
            <a:avLst/>
          </a:prstGeom>
        </p:spPr>
        <p:txBody>
          <a:bodyPr spcFirstLastPara="1" wrap="square" lIns="91425" tIns="91425" rIns="91425" bIns="91425" anchor="t" anchorCtr="0"/>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102" name="Google Shape;102;p9"/>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ru">
                <a:solidFill>
                  <a:srgbClr val="233A44"/>
                </a:solidFill>
              </a:rPr>
              <a:pPr/>
              <a:t>‹#›</a:t>
            </a:fld>
            <a:endParaRPr>
              <a:solidFill>
                <a:srgbClr val="233A44"/>
              </a:solidFill>
            </a:endParaRPr>
          </a:p>
        </p:txBody>
      </p:sp>
    </p:spTree>
    <p:extLst>
      <p:ext uri="{BB962C8B-B14F-4D97-AF65-F5344CB8AC3E}">
        <p14:creationId xmlns:p14="http://schemas.microsoft.com/office/powerpoint/2010/main" val="79491257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Caption">
  <p:cSld name="Caption">
    <p:bg>
      <p:bgPr>
        <a:solidFill>
          <a:schemeClr val="accent1"/>
        </a:solidFill>
        <a:effectLst/>
      </p:bgPr>
    </p:bg>
    <p:spTree>
      <p:nvGrpSpPr>
        <p:cNvPr id="1" name="Shape 103"/>
        <p:cNvGrpSpPr/>
        <p:nvPr/>
      </p:nvGrpSpPr>
      <p:grpSpPr>
        <a:xfrm>
          <a:off x="0" y="0"/>
          <a:ext cx="0" cy="0"/>
          <a:chOff x="0" y="0"/>
          <a:chExt cx="0" cy="0"/>
        </a:xfrm>
      </p:grpSpPr>
      <p:sp>
        <p:nvSpPr>
          <p:cNvPr id="104" name="Google Shape;104;p10"/>
          <p:cNvSpPr/>
          <p:nvPr/>
        </p:nvSpPr>
        <p:spPr>
          <a:xfrm>
            <a:off x="31" y="2824500"/>
            <a:ext cx="7370400" cy="2319000"/>
          </a:xfrm>
          <a:prstGeom prst="rtTriangle">
            <a:avLst/>
          </a:prstGeom>
          <a:solidFill>
            <a:schemeClr val="lt2"/>
          </a:solidFill>
          <a:ln>
            <a:noFill/>
          </a:ln>
        </p:spPr>
        <p:txBody>
          <a:bodyPr spcFirstLastPara="1" wrap="square" lIns="91425" tIns="91425" rIns="91425" bIns="91425" anchor="ctr" anchorCtr="0">
            <a:noAutofit/>
          </a:bodyPr>
          <a:lstStyle/>
          <a:p>
            <a:endParaRPr/>
          </a:p>
        </p:txBody>
      </p:sp>
      <p:sp>
        <p:nvSpPr>
          <p:cNvPr id="105" name="Google Shape;105;p10"/>
          <p:cNvSpPr/>
          <p:nvPr/>
        </p:nvSpPr>
        <p:spPr>
          <a:xfrm flipH="1">
            <a:off x="3582600" y="1550700"/>
            <a:ext cx="5561400" cy="3592800"/>
          </a:xfrm>
          <a:prstGeom prst="rtTriangle">
            <a:avLst/>
          </a:prstGeom>
          <a:solidFill>
            <a:schemeClr val="dk2"/>
          </a:solidFill>
          <a:ln>
            <a:noFill/>
          </a:ln>
        </p:spPr>
        <p:txBody>
          <a:bodyPr spcFirstLastPara="1" wrap="square" lIns="91425" tIns="91425" rIns="91425" bIns="91425" anchor="ctr" anchorCtr="0">
            <a:noAutofit/>
          </a:bodyPr>
          <a:lstStyle/>
          <a:p>
            <a:endParaRPr/>
          </a:p>
        </p:txBody>
      </p:sp>
      <p:sp>
        <p:nvSpPr>
          <p:cNvPr id="106" name="Google Shape;106;p10"/>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endParaRPr/>
          </a:p>
        </p:txBody>
      </p:sp>
      <p:sp>
        <p:nvSpPr>
          <p:cNvPr id="107" name="Google Shape;107;p10"/>
          <p:cNvSpPr txBox="1">
            <a:spLocks noGrp="1"/>
          </p:cNvSpPr>
          <p:nvPr>
            <p:ph type="body" idx="1"/>
          </p:nvPr>
        </p:nvSpPr>
        <p:spPr>
          <a:xfrm>
            <a:off x="328025" y="4163500"/>
            <a:ext cx="7415100" cy="605100"/>
          </a:xfrm>
          <a:prstGeom prst="rect">
            <a:avLst/>
          </a:prstGeom>
        </p:spPr>
        <p:txBody>
          <a:bodyPr spcFirstLastPara="1" wrap="square" lIns="91425" tIns="91425" rIns="91425" bIns="91425" anchor="b" anchorCtr="0"/>
          <a:lstStyle>
            <a:lvl1pPr marL="457200" lvl="0" indent="-228600">
              <a:lnSpc>
                <a:spcPct val="100000"/>
              </a:lnSpc>
              <a:spcBef>
                <a:spcPts val="0"/>
              </a:spcBef>
              <a:spcAft>
                <a:spcPts val="0"/>
              </a:spcAft>
              <a:buSzPts val="1300"/>
              <a:buNone/>
              <a:defRPr/>
            </a:lvl1pPr>
          </a:lstStyle>
          <a:p>
            <a:endParaRPr/>
          </a:p>
        </p:txBody>
      </p:sp>
      <p:sp>
        <p:nvSpPr>
          <p:cNvPr id="108" name="Google Shape;108;p10"/>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ru">
                <a:solidFill>
                  <a:srgbClr val="233A44"/>
                </a:solidFill>
              </a:rPr>
              <a:pPr/>
              <a:t>‹#›</a:t>
            </a:fld>
            <a:endParaRPr>
              <a:solidFill>
                <a:srgbClr val="233A44"/>
              </a:solidFill>
            </a:endParaRPr>
          </a:p>
        </p:txBody>
      </p:sp>
    </p:spTree>
    <p:extLst>
      <p:ext uri="{BB962C8B-B14F-4D97-AF65-F5344CB8AC3E}">
        <p14:creationId xmlns:p14="http://schemas.microsoft.com/office/powerpoint/2010/main" val="248203510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Big number">
  <p:cSld name="Big number">
    <p:bg>
      <p:bgPr>
        <a:solidFill>
          <a:schemeClr val="accent3"/>
        </a:solidFill>
        <a:effectLst/>
      </p:bgPr>
    </p:bg>
    <p:spTree>
      <p:nvGrpSpPr>
        <p:cNvPr id="1" name="Shape 109"/>
        <p:cNvGrpSpPr/>
        <p:nvPr/>
      </p:nvGrpSpPr>
      <p:grpSpPr>
        <a:xfrm>
          <a:off x="0" y="0"/>
          <a:ext cx="0" cy="0"/>
          <a:chOff x="0" y="0"/>
          <a:chExt cx="0" cy="0"/>
        </a:xfrm>
      </p:grpSpPr>
      <p:sp>
        <p:nvSpPr>
          <p:cNvPr id="110" name="Google Shape;110;p11"/>
          <p:cNvSpPr/>
          <p:nvPr/>
        </p:nvSpPr>
        <p:spPr>
          <a:xfrm flipH="1">
            <a:off x="5569200" y="2834075"/>
            <a:ext cx="3574800" cy="2309400"/>
          </a:xfrm>
          <a:prstGeom prst="rtTriangle">
            <a:avLst/>
          </a:prstGeom>
          <a:solidFill>
            <a:schemeClr val="dk1"/>
          </a:solidFill>
          <a:ln>
            <a:noFill/>
          </a:ln>
        </p:spPr>
        <p:txBody>
          <a:bodyPr spcFirstLastPara="1" wrap="square" lIns="91425" tIns="91425" rIns="91425" bIns="91425" anchor="ctr" anchorCtr="0">
            <a:noAutofit/>
          </a:bodyPr>
          <a:lstStyle/>
          <a:p>
            <a:endParaRPr/>
          </a:p>
        </p:txBody>
      </p:sp>
      <p:grpSp>
        <p:nvGrpSpPr>
          <p:cNvPr id="111" name="Google Shape;111;p11"/>
          <p:cNvGrpSpPr/>
          <p:nvPr/>
        </p:nvGrpSpPr>
        <p:grpSpPr>
          <a:xfrm>
            <a:off x="5959222" y="4119576"/>
            <a:ext cx="2520952" cy="1024165"/>
            <a:chOff x="6917201" y="0"/>
            <a:chExt cx="2227777" cy="863400"/>
          </a:xfrm>
        </p:grpSpPr>
        <p:sp>
          <p:nvSpPr>
            <p:cNvPr id="112" name="Google Shape;112;p11"/>
            <p:cNvSpPr/>
            <p:nvPr/>
          </p:nvSpPr>
          <p:spPr>
            <a:xfrm>
              <a:off x="7641677"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endParaRPr/>
            </a:p>
          </p:txBody>
        </p:sp>
        <p:sp>
          <p:nvSpPr>
            <p:cNvPr id="113" name="Google Shape;113;p11"/>
            <p:cNvSpPr/>
            <p:nvPr/>
          </p:nvSpPr>
          <p:spPr>
            <a:xfrm>
              <a:off x="7279439"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endParaRPr/>
            </a:p>
          </p:txBody>
        </p:sp>
        <p:sp>
          <p:nvSpPr>
            <p:cNvPr id="114" name="Google Shape;114;p11"/>
            <p:cNvSpPr/>
            <p:nvPr/>
          </p:nvSpPr>
          <p:spPr>
            <a:xfrm>
              <a:off x="6917201"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endParaRPr/>
            </a:p>
          </p:txBody>
        </p:sp>
      </p:grpSp>
      <p:grpSp>
        <p:nvGrpSpPr>
          <p:cNvPr id="115" name="Google Shape;115;p11"/>
          <p:cNvGrpSpPr/>
          <p:nvPr/>
        </p:nvGrpSpPr>
        <p:grpSpPr>
          <a:xfrm>
            <a:off x="199149" y="2"/>
            <a:ext cx="2795414" cy="1083308"/>
            <a:chOff x="6917201" y="0"/>
            <a:chExt cx="2227777" cy="863400"/>
          </a:xfrm>
        </p:grpSpPr>
        <p:sp>
          <p:nvSpPr>
            <p:cNvPr id="116" name="Google Shape;116;p11"/>
            <p:cNvSpPr/>
            <p:nvPr/>
          </p:nvSpPr>
          <p:spPr>
            <a:xfrm>
              <a:off x="7641677"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endParaRPr/>
            </a:p>
          </p:txBody>
        </p:sp>
        <p:sp>
          <p:nvSpPr>
            <p:cNvPr id="117" name="Google Shape;117;p11"/>
            <p:cNvSpPr/>
            <p:nvPr/>
          </p:nvSpPr>
          <p:spPr>
            <a:xfrm>
              <a:off x="7279439"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endParaRPr/>
            </a:p>
          </p:txBody>
        </p:sp>
        <p:sp>
          <p:nvSpPr>
            <p:cNvPr id="118" name="Google Shape;118;p11"/>
            <p:cNvSpPr/>
            <p:nvPr/>
          </p:nvSpPr>
          <p:spPr>
            <a:xfrm>
              <a:off x="6917201"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endParaRPr/>
            </a:p>
          </p:txBody>
        </p:sp>
      </p:grpSp>
      <p:sp>
        <p:nvSpPr>
          <p:cNvPr id="119" name="Google Shape;119;p11"/>
          <p:cNvSpPr txBox="1">
            <a:spLocks noGrp="1"/>
          </p:cNvSpPr>
          <p:nvPr>
            <p:ph type="title" hasCustomPrompt="1"/>
          </p:nvPr>
        </p:nvSpPr>
        <p:spPr>
          <a:xfrm>
            <a:off x="1385850" y="1383850"/>
            <a:ext cx="6372300" cy="1379700"/>
          </a:xfrm>
          <a:prstGeom prst="rect">
            <a:avLst/>
          </a:prstGeom>
        </p:spPr>
        <p:txBody>
          <a:bodyPr spcFirstLastPara="1" wrap="square" lIns="91425" tIns="91425" rIns="91425" bIns="91425" anchor="ctr" anchorCtr="0"/>
          <a:lstStyle>
            <a:lvl1pPr lvl="0" algn="ctr">
              <a:spcBef>
                <a:spcPts val="0"/>
              </a:spcBef>
              <a:spcAft>
                <a:spcPts val="0"/>
              </a:spcAft>
              <a:buClr>
                <a:schemeClr val="dk2"/>
              </a:buClr>
              <a:buSzPts val="8600"/>
              <a:buNone/>
              <a:defRPr sz="8600">
                <a:solidFill>
                  <a:schemeClr val="dk2"/>
                </a:solidFill>
              </a:defRPr>
            </a:lvl1pPr>
            <a:lvl2pPr lvl="1" algn="ctr">
              <a:spcBef>
                <a:spcPts val="0"/>
              </a:spcBef>
              <a:spcAft>
                <a:spcPts val="0"/>
              </a:spcAft>
              <a:buClr>
                <a:schemeClr val="dk2"/>
              </a:buClr>
              <a:buSzPts val="8600"/>
              <a:buNone/>
              <a:defRPr sz="8600">
                <a:solidFill>
                  <a:schemeClr val="dk2"/>
                </a:solidFill>
              </a:defRPr>
            </a:lvl2pPr>
            <a:lvl3pPr lvl="2" algn="ctr">
              <a:spcBef>
                <a:spcPts val="0"/>
              </a:spcBef>
              <a:spcAft>
                <a:spcPts val="0"/>
              </a:spcAft>
              <a:buClr>
                <a:schemeClr val="dk2"/>
              </a:buClr>
              <a:buSzPts val="8600"/>
              <a:buNone/>
              <a:defRPr sz="8600">
                <a:solidFill>
                  <a:schemeClr val="dk2"/>
                </a:solidFill>
              </a:defRPr>
            </a:lvl3pPr>
            <a:lvl4pPr lvl="3" algn="ctr">
              <a:spcBef>
                <a:spcPts val="0"/>
              </a:spcBef>
              <a:spcAft>
                <a:spcPts val="0"/>
              </a:spcAft>
              <a:buClr>
                <a:schemeClr val="dk2"/>
              </a:buClr>
              <a:buSzPts val="8600"/>
              <a:buNone/>
              <a:defRPr sz="8600">
                <a:solidFill>
                  <a:schemeClr val="dk2"/>
                </a:solidFill>
              </a:defRPr>
            </a:lvl4pPr>
            <a:lvl5pPr lvl="4" algn="ctr">
              <a:spcBef>
                <a:spcPts val="0"/>
              </a:spcBef>
              <a:spcAft>
                <a:spcPts val="0"/>
              </a:spcAft>
              <a:buClr>
                <a:schemeClr val="dk2"/>
              </a:buClr>
              <a:buSzPts val="8600"/>
              <a:buNone/>
              <a:defRPr sz="8600">
                <a:solidFill>
                  <a:schemeClr val="dk2"/>
                </a:solidFill>
              </a:defRPr>
            </a:lvl5pPr>
            <a:lvl6pPr lvl="5" algn="ctr">
              <a:spcBef>
                <a:spcPts val="0"/>
              </a:spcBef>
              <a:spcAft>
                <a:spcPts val="0"/>
              </a:spcAft>
              <a:buClr>
                <a:schemeClr val="dk2"/>
              </a:buClr>
              <a:buSzPts val="8600"/>
              <a:buNone/>
              <a:defRPr sz="8600">
                <a:solidFill>
                  <a:schemeClr val="dk2"/>
                </a:solidFill>
              </a:defRPr>
            </a:lvl6pPr>
            <a:lvl7pPr lvl="6" algn="ctr">
              <a:spcBef>
                <a:spcPts val="0"/>
              </a:spcBef>
              <a:spcAft>
                <a:spcPts val="0"/>
              </a:spcAft>
              <a:buClr>
                <a:schemeClr val="dk2"/>
              </a:buClr>
              <a:buSzPts val="8600"/>
              <a:buNone/>
              <a:defRPr sz="8600">
                <a:solidFill>
                  <a:schemeClr val="dk2"/>
                </a:solidFill>
              </a:defRPr>
            </a:lvl7pPr>
            <a:lvl8pPr lvl="7" algn="ctr">
              <a:spcBef>
                <a:spcPts val="0"/>
              </a:spcBef>
              <a:spcAft>
                <a:spcPts val="0"/>
              </a:spcAft>
              <a:buClr>
                <a:schemeClr val="dk2"/>
              </a:buClr>
              <a:buSzPts val="8600"/>
              <a:buNone/>
              <a:defRPr sz="8600">
                <a:solidFill>
                  <a:schemeClr val="dk2"/>
                </a:solidFill>
              </a:defRPr>
            </a:lvl8pPr>
            <a:lvl9pPr lvl="8" algn="ctr">
              <a:spcBef>
                <a:spcPts val="0"/>
              </a:spcBef>
              <a:spcAft>
                <a:spcPts val="0"/>
              </a:spcAft>
              <a:buClr>
                <a:schemeClr val="dk2"/>
              </a:buClr>
              <a:buSzPts val="8600"/>
              <a:buNone/>
              <a:defRPr sz="8600">
                <a:solidFill>
                  <a:schemeClr val="dk2"/>
                </a:solidFill>
              </a:defRPr>
            </a:lvl9pPr>
          </a:lstStyle>
          <a:p>
            <a:r>
              <a:t>xx%</a:t>
            </a:r>
          </a:p>
        </p:txBody>
      </p:sp>
      <p:sp>
        <p:nvSpPr>
          <p:cNvPr id="120" name="Google Shape;120;p11"/>
          <p:cNvSpPr txBox="1">
            <a:spLocks noGrp="1"/>
          </p:cNvSpPr>
          <p:nvPr>
            <p:ph type="body" idx="1"/>
          </p:nvPr>
        </p:nvSpPr>
        <p:spPr>
          <a:xfrm>
            <a:off x="1385850" y="2863850"/>
            <a:ext cx="6372300" cy="641100"/>
          </a:xfrm>
          <a:prstGeom prst="rect">
            <a:avLst/>
          </a:prstGeom>
        </p:spPr>
        <p:txBody>
          <a:bodyPr spcFirstLastPara="1" wrap="square" lIns="91425" tIns="91425" rIns="91425" bIns="91425" anchor="t" anchorCtr="0"/>
          <a:lstStyle>
            <a:lvl1pPr marL="457200" lvl="0" indent="-311150" algn="ctr">
              <a:spcBef>
                <a:spcPts val="0"/>
              </a:spcBef>
              <a:spcAft>
                <a:spcPts val="0"/>
              </a:spcAft>
              <a:buSzPts val="1300"/>
              <a:buChar char="●"/>
              <a:defRPr/>
            </a:lvl1pPr>
            <a:lvl2pPr marL="914400" lvl="1" indent="-298450" algn="ctr">
              <a:spcBef>
                <a:spcPts val="1600"/>
              </a:spcBef>
              <a:spcAft>
                <a:spcPts val="0"/>
              </a:spcAft>
              <a:buSzPts val="1100"/>
              <a:buChar char="○"/>
              <a:defRPr/>
            </a:lvl2pPr>
            <a:lvl3pPr marL="1371600" lvl="2" indent="-298450" algn="ctr">
              <a:spcBef>
                <a:spcPts val="1600"/>
              </a:spcBef>
              <a:spcAft>
                <a:spcPts val="0"/>
              </a:spcAft>
              <a:buSzPts val="1100"/>
              <a:buChar char="■"/>
              <a:defRPr/>
            </a:lvl3pPr>
            <a:lvl4pPr marL="1828800" lvl="3" indent="-298450" algn="ctr">
              <a:spcBef>
                <a:spcPts val="1600"/>
              </a:spcBef>
              <a:spcAft>
                <a:spcPts val="0"/>
              </a:spcAft>
              <a:buSzPts val="1100"/>
              <a:buChar char="●"/>
              <a:defRPr/>
            </a:lvl4pPr>
            <a:lvl5pPr marL="2286000" lvl="4" indent="-298450" algn="ctr">
              <a:spcBef>
                <a:spcPts val="1600"/>
              </a:spcBef>
              <a:spcAft>
                <a:spcPts val="0"/>
              </a:spcAft>
              <a:buSzPts val="1100"/>
              <a:buChar char="○"/>
              <a:defRPr/>
            </a:lvl5pPr>
            <a:lvl6pPr marL="2743200" lvl="5" indent="-298450" algn="ctr">
              <a:spcBef>
                <a:spcPts val="1600"/>
              </a:spcBef>
              <a:spcAft>
                <a:spcPts val="0"/>
              </a:spcAft>
              <a:buSzPts val="1100"/>
              <a:buChar char="■"/>
              <a:defRPr/>
            </a:lvl6pPr>
            <a:lvl7pPr marL="3200400" lvl="6" indent="-298450" algn="ctr">
              <a:spcBef>
                <a:spcPts val="1600"/>
              </a:spcBef>
              <a:spcAft>
                <a:spcPts val="0"/>
              </a:spcAft>
              <a:buSzPts val="1100"/>
              <a:buChar char="●"/>
              <a:defRPr/>
            </a:lvl7pPr>
            <a:lvl8pPr marL="3657600" lvl="7" indent="-298450" algn="ctr">
              <a:spcBef>
                <a:spcPts val="1600"/>
              </a:spcBef>
              <a:spcAft>
                <a:spcPts val="0"/>
              </a:spcAft>
              <a:buSzPts val="1100"/>
              <a:buChar char="○"/>
              <a:defRPr/>
            </a:lvl8pPr>
            <a:lvl9pPr marL="4114800" lvl="8" indent="-298450" algn="ctr">
              <a:spcBef>
                <a:spcPts val="1600"/>
              </a:spcBef>
              <a:spcAft>
                <a:spcPts val="1600"/>
              </a:spcAft>
              <a:buSzPts val="1100"/>
              <a:buChar char="■"/>
              <a:defRPr/>
            </a:lvl9pPr>
          </a:lstStyle>
          <a:p>
            <a:endParaRPr/>
          </a:p>
        </p:txBody>
      </p:sp>
      <p:sp>
        <p:nvSpPr>
          <p:cNvPr id="121" name="Google Shape;121;p11"/>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ru">
                <a:solidFill>
                  <a:srgbClr val="233A44"/>
                </a:solidFill>
              </a:rPr>
              <a:pPr/>
              <a:t>‹#›</a:t>
            </a:fld>
            <a:endParaRPr>
              <a:solidFill>
                <a:srgbClr val="233A44"/>
              </a:solidFill>
            </a:endParaRPr>
          </a:p>
        </p:txBody>
      </p:sp>
    </p:spTree>
    <p:extLst>
      <p:ext uri="{BB962C8B-B14F-4D97-AF65-F5344CB8AC3E}">
        <p14:creationId xmlns:p14="http://schemas.microsoft.com/office/powerpoint/2010/main" val="52668089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22"/>
        <p:cNvGrpSpPr/>
        <p:nvPr/>
      </p:nvGrpSpPr>
      <p:grpSpPr>
        <a:xfrm>
          <a:off x="0" y="0"/>
          <a:ext cx="0" cy="0"/>
          <a:chOff x="0" y="0"/>
          <a:chExt cx="0" cy="0"/>
        </a:xfrm>
      </p:grpSpPr>
      <p:sp>
        <p:nvSpPr>
          <p:cNvPr id="123" name="Google Shape;123;p12"/>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ru">
                <a:solidFill>
                  <a:srgbClr val="233A44"/>
                </a:solidFill>
              </a:rPr>
              <a:pPr/>
              <a:t>‹#›</a:t>
            </a:fld>
            <a:endParaRPr>
              <a:solidFill>
                <a:srgbClr val="233A44"/>
              </a:solidFill>
            </a:endParaRPr>
          </a:p>
        </p:txBody>
      </p:sp>
    </p:spTree>
    <p:extLst>
      <p:ext uri="{BB962C8B-B14F-4D97-AF65-F5344CB8AC3E}">
        <p14:creationId xmlns:p14="http://schemas.microsoft.com/office/powerpoint/2010/main" val="124421927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Title slide" type="title">
  <p:cSld name="Title slide">
    <p:bg>
      <p:bgPr>
        <a:solidFill>
          <a:schemeClr val="accent6"/>
        </a:solidFill>
        <a:effectLst/>
      </p:bgPr>
    </p:bg>
    <p:spTree>
      <p:nvGrpSpPr>
        <p:cNvPr id="1" name="Shape 9"/>
        <p:cNvGrpSpPr/>
        <p:nvPr/>
      </p:nvGrpSpPr>
      <p:grpSpPr>
        <a:xfrm>
          <a:off x="0" y="0"/>
          <a:ext cx="0" cy="0"/>
          <a:chOff x="0" y="0"/>
          <a:chExt cx="0" cy="0"/>
        </a:xfrm>
      </p:grpSpPr>
      <p:sp>
        <p:nvSpPr>
          <p:cNvPr id="10" name="Google Shape;10;p2"/>
          <p:cNvSpPr/>
          <p:nvPr/>
        </p:nvSpPr>
        <p:spPr>
          <a:xfrm>
            <a:off x="31" y="2824500"/>
            <a:ext cx="7370400" cy="2319000"/>
          </a:xfrm>
          <a:prstGeom prst="rtTriangle">
            <a:avLst/>
          </a:prstGeom>
          <a:solidFill>
            <a:schemeClr val="accent1"/>
          </a:solidFill>
          <a:ln>
            <a:noFill/>
          </a:ln>
        </p:spPr>
        <p:txBody>
          <a:bodyPr spcFirstLastPara="1" wrap="square" lIns="91425" tIns="91425" rIns="91425" bIns="91425" anchor="ctr" anchorCtr="0">
            <a:noAutofit/>
          </a:bodyPr>
          <a:lstStyle/>
          <a:p>
            <a:endParaRPr/>
          </a:p>
        </p:txBody>
      </p:sp>
      <p:sp>
        <p:nvSpPr>
          <p:cNvPr id="11" name="Google Shape;11;p2"/>
          <p:cNvSpPr/>
          <p:nvPr/>
        </p:nvSpPr>
        <p:spPr>
          <a:xfrm flipH="1">
            <a:off x="3582600" y="1550700"/>
            <a:ext cx="5561400" cy="3592800"/>
          </a:xfrm>
          <a:prstGeom prst="rtTriangle">
            <a:avLst/>
          </a:prstGeom>
          <a:solidFill>
            <a:schemeClr val="accent3"/>
          </a:solidFill>
          <a:ln>
            <a:noFill/>
          </a:ln>
        </p:spPr>
        <p:txBody>
          <a:bodyPr spcFirstLastPara="1" wrap="square" lIns="91425" tIns="91425" rIns="91425" bIns="91425" anchor="ctr" anchorCtr="0">
            <a:noAutofit/>
          </a:bodyPr>
          <a:lstStyle/>
          <a:p>
            <a:endParaRPr/>
          </a:p>
        </p:txBody>
      </p:sp>
      <p:sp>
        <p:nvSpPr>
          <p:cNvPr id="12" name="Google Shape;12;p2"/>
          <p:cNvSpPr/>
          <p:nvPr/>
        </p:nvSpPr>
        <p:spPr>
          <a:xfrm rot="10800000">
            <a:off x="5058905" y="0"/>
            <a:ext cx="4085100" cy="2052600"/>
          </a:xfrm>
          <a:prstGeom prst="rtTriangle">
            <a:avLst/>
          </a:prstGeom>
          <a:solidFill>
            <a:schemeClr val="dk2"/>
          </a:solidFill>
          <a:ln>
            <a:noFill/>
          </a:ln>
        </p:spPr>
        <p:txBody>
          <a:bodyPr spcFirstLastPara="1" wrap="square" lIns="91425" tIns="91425" rIns="91425" bIns="91425" anchor="ctr" anchorCtr="0">
            <a:noAutofit/>
          </a:bodyPr>
          <a:lstStyle/>
          <a:p>
            <a:endParaRPr/>
          </a:p>
        </p:txBody>
      </p:sp>
      <p:sp>
        <p:nvSpPr>
          <p:cNvPr id="13" name="Google Shape;13;p2"/>
          <p:cNvSpPr/>
          <p:nvPr/>
        </p:nvSpPr>
        <p:spPr>
          <a:xfrm>
            <a:off x="20327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endParaRPr/>
          </a:p>
        </p:txBody>
      </p:sp>
      <p:grpSp>
        <p:nvGrpSpPr>
          <p:cNvPr id="14" name="Google Shape;14;p2"/>
          <p:cNvGrpSpPr/>
          <p:nvPr/>
        </p:nvGrpSpPr>
        <p:grpSpPr>
          <a:xfrm>
            <a:off x="255200" y="592"/>
            <a:ext cx="2250363" cy="1044300"/>
            <a:chOff x="255200" y="592"/>
            <a:chExt cx="2250363" cy="1044300"/>
          </a:xfrm>
        </p:grpSpPr>
        <p:sp>
          <p:nvSpPr>
            <p:cNvPr id="15" name="Google Shape;15;p2"/>
            <p:cNvSpPr/>
            <p:nvPr/>
          </p:nvSpPr>
          <p:spPr>
            <a:xfrm>
              <a:off x="764063" y="592"/>
              <a:ext cx="1741500" cy="10443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endParaRPr/>
            </a:p>
          </p:txBody>
        </p:sp>
        <p:sp>
          <p:nvSpPr>
            <p:cNvPr id="16" name="Google Shape;16;p2"/>
            <p:cNvSpPr/>
            <p:nvPr/>
          </p:nvSpPr>
          <p:spPr>
            <a:xfrm>
              <a:off x="509632" y="592"/>
              <a:ext cx="1741500" cy="10443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endParaRPr/>
            </a:p>
          </p:txBody>
        </p:sp>
        <p:sp>
          <p:nvSpPr>
            <p:cNvPr id="17" name="Google Shape;17;p2"/>
            <p:cNvSpPr/>
            <p:nvPr/>
          </p:nvSpPr>
          <p:spPr>
            <a:xfrm>
              <a:off x="255200" y="592"/>
              <a:ext cx="1741500" cy="10443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endParaRPr/>
            </a:p>
          </p:txBody>
        </p:sp>
      </p:grpSp>
      <p:grpSp>
        <p:nvGrpSpPr>
          <p:cNvPr id="18" name="Google Shape;18;p2"/>
          <p:cNvGrpSpPr/>
          <p:nvPr/>
        </p:nvGrpSpPr>
        <p:grpSpPr>
          <a:xfrm>
            <a:off x="905395" y="592"/>
            <a:ext cx="2250363" cy="1044300"/>
            <a:chOff x="905395" y="592"/>
            <a:chExt cx="2250363" cy="1044300"/>
          </a:xfrm>
        </p:grpSpPr>
        <p:sp>
          <p:nvSpPr>
            <p:cNvPr id="19" name="Google Shape;19;p2"/>
            <p:cNvSpPr/>
            <p:nvPr/>
          </p:nvSpPr>
          <p:spPr>
            <a:xfrm>
              <a:off x="1414258" y="592"/>
              <a:ext cx="1741500" cy="1044300"/>
            </a:xfrm>
            <a:prstGeom prst="parallelogram">
              <a:avLst>
                <a:gd name="adj" fmla="val 153193"/>
              </a:avLst>
            </a:prstGeom>
            <a:solidFill>
              <a:schemeClr val="accent6"/>
            </a:solidFill>
            <a:ln>
              <a:noFill/>
            </a:ln>
          </p:spPr>
          <p:txBody>
            <a:bodyPr spcFirstLastPara="1" wrap="square" lIns="91425" tIns="91425" rIns="91425" bIns="91425" anchor="ctr" anchorCtr="0">
              <a:noAutofit/>
            </a:bodyPr>
            <a:lstStyle/>
            <a:p>
              <a:endParaRPr/>
            </a:p>
          </p:txBody>
        </p:sp>
        <p:sp>
          <p:nvSpPr>
            <p:cNvPr id="20" name="Google Shape;20;p2"/>
            <p:cNvSpPr/>
            <p:nvPr/>
          </p:nvSpPr>
          <p:spPr>
            <a:xfrm>
              <a:off x="1159826" y="592"/>
              <a:ext cx="1741500" cy="1044300"/>
            </a:xfrm>
            <a:prstGeom prst="parallelogram">
              <a:avLst>
                <a:gd name="adj" fmla="val 153193"/>
              </a:avLst>
            </a:prstGeom>
            <a:solidFill>
              <a:schemeClr val="accent6"/>
            </a:solidFill>
            <a:ln>
              <a:noFill/>
            </a:ln>
          </p:spPr>
          <p:txBody>
            <a:bodyPr spcFirstLastPara="1" wrap="square" lIns="91425" tIns="91425" rIns="91425" bIns="91425" anchor="ctr" anchorCtr="0">
              <a:noAutofit/>
            </a:bodyPr>
            <a:lstStyle/>
            <a:p>
              <a:endParaRPr/>
            </a:p>
          </p:txBody>
        </p:sp>
        <p:sp>
          <p:nvSpPr>
            <p:cNvPr id="21" name="Google Shape;21;p2"/>
            <p:cNvSpPr/>
            <p:nvPr/>
          </p:nvSpPr>
          <p:spPr>
            <a:xfrm>
              <a:off x="905395" y="592"/>
              <a:ext cx="1741500" cy="1044300"/>
            </a:xfrm>
            <a:prstGeom prst="parallelogram">
              <a:avLst>
                <a:gd name="adj" fmla="val 153193"/>
              </a:avLst>
            </a:prstGeom>
            <a:solidFill>
              <a:schemeClr val="accent6"/>
            </a:solidFill>
            <a:ln>
              <a:noFill/>
            </a:ln>
          </p:spPr>
          <p:txBody>
            <a:bodyPr spcFirstLastPara="1" wrap="square" lIns="91425" tIns="91425" rIns="91425" bIns="91425" anchor="ctr" anchorCtr="0">
              <a:noAutofit/>
            </a:bodyPr>
            <a:lstStyle/>
            <a:p>
              <a:endParaRPr/>
            </a:p>
          </p:txBody>
        </p:sp>
      </p:grpSp>
      <p:grpSp>
        <p:nvGrpSpPr>
          <p:cNvPr id="22" name="Google Shape;22;p2"/>
          <p:cNvGrpSpPr/>
          <p:nvPr/>
        </p:nvGrpSpPr>
        <p:grpSpPr>
          <a:xfrm>
            <a:off x="7057468" y="5088"/>
            <a:ext cx="1851282" cy="752108"/>
            <a:chOff x="6917201" y="0"/>
            <a:chExt cx="2227777" cy="863400"/>
          </a:xfrm>
        </p:grpSpPr>
        <p:sp>
          <p:nvSpPr>
            <p:cNvPr id="23" name="Google Shape;23;p2"/>
            <p:cNvSpPr/>
            <p:nvPr/>
          </p:nvSpPr>
          <p:spPr>
            <a:xfrm>
              <a:off x="7641677"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endParaRPr/>
            </a:p>
          </p:txBody>
        </p:sp>
        <p:sp>
          <p:nvSpPr>
            <p:cNvPr id="24" name="Google Shape;24;p2"/>
            <p:cNvSpPr/>
            <p:nvPr/>
          </p:nvSpPr>
          <p:spPr>
            <a:xfrm>
              <a:off x="7279439"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endParaRPr/>
            </a:p>
          </p:txBody>
        </p:sp>
        <p:sp>
          <p:nvSpPr>
            <p:cNvPr id="25" name="Google Shape;25;p2"/>
            <p:cNvSpPr/>
            <p:nvPr/>
          </p:nvSpPr>
          <p:spPr>
            <a:xfrm>
              <a:off x="6917201"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endParaRPr/>
            </a:p>
          </p:txBody>
        </p:sp>
      </p:grpSp>
      <p:grpSp>
        <p:nvGrpSpPr>
          <p:cNvPr id="26" name="Google Shape;26;p2"/>
          <p:cNvGrpSpPr/>
          <p:nvPr/>
        </p:nvGrpSpPr>
        <p:grpSpPr>
          <a:xfrm>
            <a:off x="6553032" y="4217852"/>
            <a:ext cx="2389068" cy="925737"/>
            <a:chOff x="6917201" y="0"/>
            <a:chExt cx="2227777" cy="863400"/>
          </a:xfrm>
        </p:grpSpPr>
        <p:sp>
          <p:nvSpPr>
            <p:cNvPr id="27" name="Google Shape;27;p2"/>
            <p:cNvSpPr/>
            <p:nvPr/>
          </p:nvSpPr>
          <p:spPr>
            <a:xfrm>
              <a:off x="7641677" y="0"/>
              <a:ext cx="1503300" cy="863400"/>
            </a:xfrm>
            <a:prstGeom prst="parallelogram">
              <a:avLst>
                <a:gd name="adj" fmla="val 158024"/>
              </a:avLst>
            </a:prstGeom>
            <a:solidFill>
              <a:schemeClr val="dk1"/>
            </a:solidFill>
            <a:ln>
              <a:noFill/>
            </a:ln>
          </p:spPr>
          <p:txBody>
            <a:bodyPr spcFirstLastPara="1" wrap="square" lIns="91425" tIns="91425" rIns="91425" bIns="91425" anchor="ctr" anchorCtr="0">
              <a:noAutofit/>
            </a:bodyPr>
            <a:lstStyle/>
            <a:p>
              <a:endParaRPr/>
            </a:p>
          </p:txBody>
        </p:sp>
        <p:sp>
          <p:nvSpPr>
            <p:cNvPr id="28" name="Google Shape;28;p2"/>
            <p:cNvSpPr/>
            <p:nvPr/>
          </p:nvSpPr>
          <p:spPr>
            <a:xfrm>
              <a:off x="7279439" y="0"/>
              <a:ext cx="1503300" cy="863400"/>
            </a:xfrm>
            <a:prstGeom prst="parallelogram">
              <a:avLst>
                <a:gd name="adj" fmla="val 158024"/>
              </a:avLst>
            </a:prstGeom>
            <a:solidFill>
              <a:schemeClr val="dk1"/>
            </a:solidFill>
            <a:ln>
              <a:noFill/>
            </a:ln>
          </p:spPr>
          <p:txBody>
            <a:bodyPr spcFirstLastPara="1" wrap="square" lIns="91425" tIns="91425" rIns="91425" bIns="91425" anchor="ctr" anchorCtr="0">
              <a:noAutofit/>
            </a:bodyPr>
            <a:lstStyle/>
            <a:p>
              <a:endParaRPr/>
            </a:p>
          </p:txBody>
        </p:sp>
        <p:sp>
          <p:nvSpPr>
            <p:cNvPr id="29" name="Google Shape;29;p2"/>
            <p:cNvSpPr/>
            <p:nvPr/>
          </p:nvSpPr>
          <p:spPr>
            <a:xfrm>
              <a:off x="6917201" y="0"/>
              <a:ext cx="1503300" cy="863400"/>
            </a:xfrm>
            <a:prstGeom prst="parallelogram">
              <a:avLst>
                <a:gd name="adj" fmla="val 158024"/>
              </a:avLst>
            </a:prstGeom>
            <a:solidFill>
              <a:schemeClr val="dk1"/>
            </a:solidFill>
            <a:ln>
              <a:noFill/>
            </a:ln>
          </p:spPr>
          <p:txBody>
            <a:bodyPr spcFirstLastPara="1" wrap="square" lIns="91425" tIns="91425" rIns="91425" bIns="91425" anchor="ctr" anchorCtr="0">
              <a:noAutofit/>
            </a:bodyPr>
            <a:lstStyle/>
            <a:p>
              <a:endParaRPr/>
            </a:p>
          </p:txBody>
        </p:sp>
      </p:grpSp>
      <p:grpSp>
        <p:nvGrpSpPr>
          <p:cNvPr id="30" name="Google Shape;30;p2"/>
          <p:cNvGrpSpPr/>
          <p:nvPr/>
        </p:nvGrpSpPr>
        <p:grpSpPr>
          <a:xfrm>
            <a:off x="199149" y="4055652"/>
            <a:ext cx="2795414" cy="1083308"/>
            <a:chOff x="6917201" y="0"/>
            <a:chExt cx="2227777" cy="863400"/>
          </a:xfrm>
        </p:grpSpPr>
        <p:sp>
          <p:nvSpPr>
            <p:cNvPr id="31" name="Google Shape;31;p2"/>
            <p:cNvSpPr/>
            <p:nvPr/>
          </p:nvSpPr>
          <p:spPr>
            <a:xfrm>
              <a:off x="7641677"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endParaRPr/>
            </a:p>
          </p:txBody>
        </p:sp>
        <p:sp>
          <p:nvSpPr>
            <p:cNvPr id="32" name="Google Shape;32;p2"/>
            <p:cNvSpPr/>
            <p:nvPr/>
          </p:nvSpPr>
          <p:spPr>
            <a:xfrm>
              <a:off x="7279439"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endParaRPr/>
            </a:p>
          </p:txBody>
        </p:sp>
        <p:sp>
          <p:nvSpPr>
            <p:cNvPr id="33" name="Google Shape;33;p2"/>
            <p:cNvSpPr/>
            <p:nvPr/>
          </p:nvSpPr>
          <p:spPr>
            <a:xfrm>
              <a:off x="6917201"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endParaRPr/>
            </a:p>
          </p:txBody>
        </p:sp>
      </p:grpSp>
      <p:sp>
        <p:nvSpPr>
          <p:cNvPr id="34" name="Google Shape;34;p2"/>
          <p:cNvSpPr txBox="1">
            <a:spLocks noGrp="1"/>
          </p:cNvSpPr>
          <p:nvPr>
            <p:ph type="ctrTitle"/>
          </p:nvPr>
        </p:nvSpPr>
        <p:spPr>
          <a:xfrm>
            <a:off x="1858703" y="1822833"/>
            <a:ext cx="5361300" cy="1448100"/>
          </a:xfrm>
          <a:prstGeom prst="rect">
            <a:avLst/>
          </a:prstGeom>
        </p:spPr>
        <p:txBody>
          <a:bodyPr spcFirstLastPara="1" wrap="square" lIns="91425" tIns="91425" rIns="91425" bIns="91425" anchor="ctr" anchorCtr="0"/>
          <a:lstStyle>
            <a:lvl1pPr lvl="0" algn="ctr">
              <a:spcBef>
                <a:spcPts val="0"/>
              </a:spcBef>
              <a:spcAft>
                <a:spcPts val="0"/>
              </a:spcAft>
              <a:buSzPts val="3800"/>
              <a:buNone/>
              <a:defRPr sz="3800"/>
            </a:lvl1pPr>
            <a:lvl2pPr lvl="1" algn="ctr">
              <a:spcBef>
                <a:spcPts val="0"/>
              </a:spcBef>
              <a:spcAft>
                <a:spcPts val="0"/>
              </a:spcAft>
              <a:buSzPts val="3800"/>
              <a:buNone/>
              <a:defRPr sz="3800"/>
            </a:lvl2pPr>
            <a:lvl3pPr lvl="2" algn="ctr">
              <a:spcBef>
                <a:spcPts val="0"/>
              </a:spcBef>
              <a:spcAft>
                <a:spcPts val="0"/>
              </a:spcAft>
              <a:buSzPts val="3800"/>
              <a:buNone/>
              <a:defRPr sz="3800"/>
            </a:lvl3pPr>
            <a:lvl4pPr lvl="3" algn="ctr">
              <a:spcBef>
                <a:spcPts val="0"/>
              </a:spcBef>
              <a:spcAft>
                <a:spcPts val="0"/>
              </a:spcAft>
              <a:buSzPts val="3800"/>
              <a:buNone/>
              <a:defRPr sz="3800"/>
            </a:lvl4pPr>
            <a:lvl5pPr lvl="4" algn="ctr">
              <a:spcBef>
                <a:spcPts val="0"/>
              </a:spcBef>
              <a:spcAft>
                <a:spcPts val="0"/>
              </a:spcAft>
              <a:buSzPts val="3800"/>
              <a:buNone/>
              <a:defRPr sz="3800"/>
            </a:lvl5pPr>
            <a:lvl6pPr lvl="5" algn="ctr">
              <a:spcBef>
                <a:spcPts val="0"/>
              </a:spcBef>
              <a:spcAft>
                <a:spcPts val="0"/>
              </a:spcAft>
              <a:buSzPts val="3800"/>
              <a:buNone/>
              <a:defRPr sz="3800"/>
            </a:lvl6pPr>
            <a:lvl7pPr lvl="6" algn="ctr">
              <a:spcBef>
                <a:spcPts val="0"/>
              </a:spcBef>
              <a:spcAft>
                <a:spcPts val="0"/>
              </a:spcAft>
              <a:buSzPts val="3800"/>
              <a:buNone/>
              <a:defRPr sz="3800"/>
            </a:lvl7pPr>
            <a:lvl8pPr lvl="7" algn="ctr">
              <a:spcBef>
                <a:spcPts val="0"/>
              </a:spcBef>
              <a:spcAft>
                <a:spcPts val="0"/>
              </a:spcAft>
              <a:buSzPts val="3800"/>
              <a:buNone/>
              <a:defRPr sz="3800"/>
            </a:lvl8pPr>
            <a:lvl9pPr lvl="8" algn="ctr">
              <a:spcBef>
                <a:spcPts val="0"/>
              </a:spcBef>
              <a:spcAft>
                <a:spcPts val="0"/>
              </a:spcAft>
              <a:buSzPts val="3800"/>
              <a:buNone/>
              <a:defRPr sz="3800"/>
            </a:lvl9pPr>
          </a:lstStyle>
          <a:p>
            <a:endParaRPr/>
          </a:p>
        </p:txBody>
      </p:sp>
      <p:sp>
        <p:nvSpPr>
          <p:cNvPr id="35" name="Google Shape;35;p2"/>
          <p:cNvSpPr txBox="1">
            <a:spLocks noGrp="1"/>
          </p:cNvSpPr>
          <p:nvPr>
            <p:ph type="subTitle" idx="1"/>
          </p:nvPr>
        </p:nvSpPr>
        <p:spPr>
          <a:xfrm>
            <a:off x="1858700" y="3413158"/>
            <a:ext cx="5361300" cy="5226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Clr>
                <a:schemeClr val="lt1"/>
              </a:buClr>
              <a:buSzPts val="1600"/>
              <a:buNone/>
              <a:defRPr sz="1600">
                <a:solidFill>
                  <a:schemeClr val="lt1"/>
                </a:solidFill>
              </a:defRPr>
            </a:lvl1pPr>
            <a:lvl2pPr lvl="1" algn="ctr">
              <a:lnSpc>
                <a:spcPct val="100000"/>
              </a:lnSpc>
              <a:spcBef>
                <a:spcPts val="0"/>
              </a:spcBef>
              <a:spcAft>
                <a:spcPts val="0"/>
              </a:spcAft>
              <a:buClr>
                <a:schemeClr val="lt1"/>
              </a:buClr>
              <a:buSzPts val="1600"/>
              <a:buNone/>
              <a:defRPr sz="1600">
                <a:solidFill>
                  <a:schemeClr val="lt1"/>
                </a:solidFill>
              </a:defRPr>
            </a:lvl2pPr>
            <a:lvl3pPr lvl="2" algn="ctr">
              <a:lnSpc>
                <a:spcPct val="100000"/>
              </a:lnSpc>
              <a:spcBef>
                <a:spcPts val="0"/>
              </a:spcBef>
              <a:spcAft>
                <a:spcPts val="0"/>
              </a:spcAft>
              <a:buClr>
                <a:schemeClr val="lt1"/>
              </a:buClr>
              <a:buSzPts val="1600"/>
              <a:buNone/>
              <a:defRPr sz="1600">
                <a:solidFill>
                  <a:schemeClr val="lt1"/>
                </a:solidFill>
              </a:defRPr>
            </a:lvl3pPr>
            <a:lvl4pPr lvl="3" algn="ctr">
              <a:lnSpc>
                <a:spcPct val="100000"/>
              </a:lnSpc>
              <a:spcBef>
                <a:spcPts val="0"/>
              </a:spcBef>
              <a:spcAft>
                <a:spcPts val="0"/>
              </a:spcAft>
              <a:buClr>
                <a:schemeClr val="lt1"/>
              </a:buClr>
              <a:buSzPts val="1600"/>
              <a:buNone/>
              <a:defRPr sz="1600">
                <a:solidFill>
                  <a:schemeClr val="lt1"/>
                </a:solidFill>
              </a:defRPr>
            </a:lvl4pPr>
            <a:lvl5pPr lvl="4" algn="ctr">
              <a:lnSpc>
                <a:spcPct val="100000"/>
              </a:lnSpc>
              <a:spcBef>
                <a:spcPts val="0"/>
              </a:spcBef>
              <a:spcAft>
                <a:spcPts val="0"/>
              </a:spcAft>
              <a:buClr>
                <a:schemeClr val="lt1"/>
              </a:buClr>
              <a:buSzPts val="1600"/>
              <a:buNone/>
              <a:defRPr sz="1600">
                <a:solidFill>
                  <a:schemeClr val="lt1"/>
                </a:solidFill>
              </a:defRPr>
            </a:lvl5pPr>
            <a:lvl6pPr lvl="5" algn="ctr">
              <a:lnSpc>
                <a:spcPct val="100000"/>
              </a:lnSpc>
              <a:spcBef>
                <a:spcPts val="0"/>
              </a:spcBef>
              <a:spcAft>
                <a:spcPts val="0"/>
              </a:spcAft>
              <a:buClr>
                <a:schemeClr val="lt1"/>
              </a:buClr>
              <a:buSzPts val="1600"/>
              <a:buNone/>
              <a:defRPr sz="1600">
                <a:solidFill>
                  <a:schemeClr val="lt1"/>
                </a:solidFill>
              </a:defRPr>
            </a:lvl6pPr>
            <a:lvl7pPr lvl="6" algn="ctr">
              <a:lnSpc>
                <a:spcPct val="100000"/>
              </a:lnSpc>
              <a:spcBef>
                <a:spcPts val="0"/>
              </a:spcBef>
              <a:spcAft>
                <a:spcPts val="0"/>
              </a:spcAft>
              <a:buClr>
                <a:schemeClr val="lt1"/>
              </a:buClr>
              <a:buSzPts val="1600"/>
              <a:buNone/>
              <a:defRPr sz="1600">
                <a:solidFill>
                  <a:schemeClr val="lt1"/>
                </a:solidFill>
              </a:defRPr>
            </a:lvl7pPr>
            <a:lvl8pPr lvl="7" algn="ctr">
              <a:lnSpc>
                <a:spcPct val="100000"/>
              </a:lnSpc>
              <a:spcBef>
                <a:spcPts val="0"/>
              </a:spcBef>
              <a:spcAft>
                <a:spcPts val="0"/>
              </a:spcAft>
              <a:buClr>
                <a:schemeClr val="lt1"/>
              </a:buClr>
              <a:buSzPts val="1600"/>
              <a:buNone/>
              <a:defRPr sz="1600">
                <a:solidFill>
                  <a:schemeClr val="lt1"/>
                </a:solidFill>
              </a:defRPr>
            </a:lvl8pPr>
            <a:lvl9pPr lvl="8" algn="ctr">
              <a:lnSpc>
                <a:spcPct val="100000"/>
              </a:lnSpc>
              <a:spcBef>
                <a:spcPts val="0"/>
              </a:spcBef>
              <a:spcAft>
                <a:spcPts val="0"/>
              </a:spcAft>
              <a:buClr>
                <a:schemeClr val="lt1"/>
              </a:buClr>
              <a:buSzPts val="1600"/>
              <a:buNone/>
              <a:defRPr sz="1600">
                <a:solidFill>
                  <a:schemeClr val="lt1"/>
                </a:solidFill>
              </a:defRPr>
            </a:lvl9pPr>
          </a:lstStyle>
          <a:p>
            <a:endParaRPr/>
          </a:p>
        </p:txBody>
      </p:sp>
      <p:sp>
        <p:nvSpPr>
          <p:cNvPr id="36" name="Google Shape;36;p2"/>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ru">
                <a:solidFill>
                  <a:srgbClr val="233A44"/>
                </a:solidFill>
              </a:rPr>
              <a:pPr/>
              <a:t>‹#›</a:t>
            </a:fld>
            <a:endParaRPr>
              <a:solidFill>
                <a:srgbClr val="233A44"/>
              </a:solidFill>
            </a:endParaRPr>
          </a:p>
        </p:txBody>
      </p:sp>
    </p:spTree>
    <p:extLst>
      <p:ext uri="{BB962C8B-B14F-4D97-AF65-F5344CB8AC3E}">
        <p14:creationId xmlns:p14="http://schemas.microsoft.com/office/powerpoint/2010/main" val="291910550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bg>
      <p:bgPr>
        <a:solidFill>
          <a:schemeClr val="accent3"/>
        </a:solidFill>
        <a:effectLst/>
      </p:bgPr>
    </p:bg>
    <p:spTree>
      <p:nvGrpSpPr>
        <p:cNvPr id="1" name="Shape 37"/>
        <p:cNvGrpSpPr/>
        <p:nvPr/>
      </p:nvGrpSpPr>
      <p:grpSpPr>
        <a:xfrm>
          <a:off x="0" y="0"/>
          <a:ext cx="0" cy="0"/>
          <a:chOff x="0" y="0"/>
          <a:chExt cx="0" cy="0"/>
        </a:xfrm>
      </p:grpSpPr>
      <p:sp>
        <p:nvSpPr>
          <p:cNvPr id="38" name="Google Shape;38;p3"/>
          <p:cNvSpPr/>
          <p:nvPr/>
        </p:nvSpPr>
        <p:spPr>
          <a:xfrm flipH="1">
            <a:off x="4757100" y="2309400"/>
            <a:ext cx="4386900" cy="2834100"/>
          </a:xfrm>
          <a:prstGeom prst="rtTriangle">
            <a:avLst/>
          </a:prstGeom>
          <a:solidFill>
            <a:schemeClr val="dk1"/>
          </a:solidFill>
          <a:ln>
            <a:noFill/>
          </a:ln>
        </p:spPr>
        <p:txBody>
          <a:bodyPr spcFirstLastPara="1" wrap="square" lIns="91425" tIns="91425" rIns="91425" bIns="91425" anchor="ctr" anchorCtr="0">
            <a:noAutofit/>
          </a:bodyPr>
          <a:lstStyle/>
          <a:p>
            <a:endParaRPr/>
          </a:p>
        </p:txBody>
      </p:sp>
      <p:grpSp>
        <p:nvGrpSpPr>
          <p:cNvPr id="39" name="Google Shape;39;p3"/>
          <p:cNvGrpSpPr/>
          <p:nvPr/>
        </p:nvGrpSpPr>
        <p:grpSpPr>
          <a:xfrm>
            <a:off x="5594191" y="3961115"/>
            <a:ext cx="2910145" cy="1182340"/>
            <a:chOff x="6917201" y="0"/>
            <a:chExt cx="2227777" cy="863400"/>
          </a:xfrm>
        </p:grpSpPr>
        <p:sp>
          <p:nvSpPr>
            <p:cNvPr id="40" name="Google Shape;40;p3"/>
            <p:cNvSpPr/>
            <p:nvPr/>
          </p:nvSpPr>
          <p:spPr>
            <a:xfrm>
              <a:off x="7641677"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endParaRPr/>
            </a:p>
          </p:txBody>
        </p:sp>
        <p:sp>
          <p:nvSpPr>
            <p:cNvPr id="41" name="Google Shape;41;p3"/>
            <p:cNvSpPr/>
            <p:nvPr/>
          </p:nvSpPr>
          <p:spPr>
            <a:xfrm>
              <a:off x="7279439"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endParaRPr/>
            </a:p>
          </p:txBody>
        </p:sp>
        <p:sp>
          <p:nvSpPr>
            <p:cNvPr id="42" name="Google Shape;42;p3"/>
            <p:cNvSpPr/>
            <p:nvPr/>
          </p:nvSpPr>
          <p:spPr>
            <a:xfrm>
              <a:off x="6917201"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endParaRPr/>
            </a:p>
          </p:txBody>
        </p:sp>
      </p:grpSp>
      <p:grpSp>
        <p:nvGrpSpPr>
          <p:cNvPr id="43" name="Google Shape;43;p3"/>
          <p:cNvGrpSpPr/>
          <p:nvPr/>
        </p:nvGrpSpPr>
        <p:grpSpPr>
          <a:xfrm>
            <a:off x="199149" y="2"/>
            <a:ext cx="2795414" cy="1083308"/>
            <a:chOff x="6917201" y="0"/>
            <a:chExt cx="2227777" cy="863400"/>
          </a:xfrm>
        </p:grpSpPr>
        <p:sp>
          <p:nvSpPr>
            <p:cNvPr id="44" name="Google Shape;44;p3"/>
            <p:cNvSpPr/>
            <p:nvPr/>
          </p:nvSpPr>
          <p:spPr>
            <a:xfrm>
              <a:off x="7641677"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endParaRPr/>
            </a:p>
          </p:txBody>
        </p:sp>
        <p:sp>
          <p:nvSpPr>
            <p:cNvPr id="45" name="Google Shape;45;p3"/>
            <p:cNvSpPr/>
            <p:nvPr/>
          </p:nvSpPr>
          <p:spPr>
            <a:xfrm>
              <a:off x="7279439"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endParaRPr/>
            </a:p>
          </p:txBody>
        </p:sp>
        <p:sp>
          <p:nvSpPr>
            <p:cNvPr id="46" name="Google Shape;46;p3"/>
            <p:cNvSpPr/>
            <p:nvPr/>
          </p:nvSpPr>
          <p:spPr>
            <a:xfrm>
              <a:off x="6917201"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endParaRPr/>
            </a:p>
          </p:txBody>
        </p:sp>
      </p:grpSp>
      <p:sp>
        <p:nvSpPr>
          <p:cNvPr id="47" name="Google Shape;47;p3"/>
          <p:cNvSpPr txBox="1">
            <a:spLocks noGrp="1"/>
          </p:cNvSpPr>
          <p:nvPr>
            <p:ph type="title"/>
          </p:nvPr>
        </p:nvSpPr>
        <p:spPr>
          <a:xfrm>
            <a:off x="1888684" y="1746100"/>
            <a:ext cx="5377500" cy="1646100"/>
          </a:xfrm>
          <a:prstGeom prst="rect">
            <a:avLst/>
          </a:prstGeom>
        </p:spPr>
        <p:txBody>
          <a:bodyPr spcFirstLastPara="1" wrap="square" lIns="91425" tIns="91425" rIns="91425" bIns="91425" anchor="ctr" anchorCtr="0"/>
          <a:lstStyle>
            <a:lvl1pPr lvl="0" algn="ctr">
              <a:spcBef>
                <a:spcPts val="0"/>
              </a:spcBef>
              <a:spcAft>
                <a:spcPts val="0"/>
              </a:spcAft>
              <a:buClr>
                <a:schemeClr val="dk2"/>
              </a:buClr>
              <a:buSzPts val="3200"/>
              <a:buNone/>
              <a:defRPr sz="3200">
                <a:solidFill>
                  <a:schemeClr val="dk2"/>
                </a:solidFill>
              </a:defRPr>
            </a:lvl1pPr>
            <a:lvl2pPr lvl="1" algn="ctr">
              <a:spcBef>
                <a:spcPts val="0"/>
              </a:spcBef>
              <a:spcAft>
                <a:spcPts val="0"/>
              </a:spcAft>
              <a:buClr>
                <a:schemeClr val="dk2"/>
              </a:buClr>
              <a:buSzPts val="3200"/>
              <a:buNone/>
              <a:defRPr sz="3200">
                <a:solidFill>
                  <a:schemeClr val="dk2"/>
                </a:solidFill>
              </a:defRPr>
            </a:lvl2pPr>
            <a:lvl3pPr lvl="2" algn="ctr">
              <a:spcBef>
                <a:spcPts val="0"/>
              </a:spcBef>
              <a:spcAft>
                <a:spcPts val="0"/>
              </a:spcAft>
              <a:buClr>
                <a:schemeClr val="dk2"/>
              </a:buClr>
              <a:buSzPts val="3200"/>
              <a:buNone/>
              <a:defRPr sz="3200">
                <a:solidFill>
                  <a:schemeClr val="dk2"/>
                </a:solidFill>
              </a:defRPr>
            </a:lvl3pPr>
            <a:lvl4pPr lvl="3" algn="ctr">
              <a:spcBef>
                <a:spcPts val="0"/>
              </a:spcBef>
              <a:spcAft>
                <a:spcPts val="0"/>
              </a:spcAft>
              <a:buClr>
                <a:schemeClr val="dk2"/>
              </a:buClr>
              <a:buSzPts val="3200"/>
              <a:buNone/>
              <a:defRPr sz="3200">
                <a:solidFill>
                  <a:schemeClr val="dk2"/>
                </a:solidFill>
              </a:defRPr>
            </a:lvl4pPr>
            <a:lvl5pPr lvl="4" algn="ctr">
              <a:spcBef>
                <a:spcPts val="0"/>
              </a:spcBef>
              <a:spcAft>
                <a:spcPts val="0"/>
              </a:spcAft>
              <a:buClr>
                <a:schemeClr val="dk2"/>
              </a:buClr>
              <a:buSzPts val="3200"/>
              <a:buNone/>
              <a:defRPr sz="3200">
                <a:solidFill>
                  <a:schemeClr val="dk2"/>
                </a:solidFill>
              </a:defRPr>
            </a:lvl5pPr>
            <a:lvl6pPr lvl="5" algn="ctr">
              <a:spcBef>
                <a:spcPts val="0"/>
              </a:spcBef>
              <a:spcAft>
                <a:spcPts val="0"/>
              </a:spcAft>
              <a:buClr>
                <a:schemeClr val="dk2"/>
              </a:buClr>
              <a:buSzPts val="3200"/>
              <a:buNone/>
              <a:defRPr sz="3200">
                <a:solidFill>
                  <a:schemeClr val="dk2"/>
                </a:solidFill>
              </a:defRPr>
            </a:lvl6pPr>
            <a:lvl7pPr lvl="6" algn="ctr">
              <a:spcBef>
                <a:spcPts val="0"/>
              </a:spcBef>
              <a:spcAft>
                <a:spcPts val="0"/>
              </a:spcAft>
              <a:buClr>
                <a:schemeClr val="dk2"/>
              </a:buClr>
              <a:buSzPts val="3200"/>
              <a:buNone/>
              <a:defRPr sz="3200">
                <a:solidFill>
                  <a:schemeClr val="dk2"/>
                </a:solidFill>
              </a:defRPr>
            </a:lvl7pPr>
            <a:lvl8pPr lvl="7" algn="ctr">
              <a:spcBef>
                <a:spcPts val="0"/>
              </a:spcBef>
              <a:spcAft>
                <a:spcPts val="0"/>
              </a:spcAft>
              <a:buClr>
                <a:schemeClr val="dk2"/>
              </a:buClr>
              <a:buSzPts val="3200"/>
              <a:buNone/>
              <a:defRPr sz="3200">
                <a:solidFill>
                  <a:schemeClr val="dk2"/>
                </a:solidFill>
              </a:defRPr>
            </a:lvl8pPr>
            <a:lvl9pPr lvl="8" algn="ctr">
              <a:spcBef>
                <a:spcPts val="0"/>
              </a:spcBef>
              <a:spcAft>
                <a:spcPts val="0"/>
              </a:spcAft>
              <a:buClr>
                <a:schemeClr val="dk2"/>
              </a:buClr>
              <a:buSzPts val="3200"/>
              <a:buNone/>
              <a:defRPr sz="3200">
                <a:solidFill>
                  <a:schemeClr val="dk2"/>
                </a:solidFill>
              </a:defRPr>
            </a:lvl9pPr>
          </a:lstStyle>
          <a:p>
            <a:endParaRPr/>
          </a:p>
        </p:txBody>
      </p:sp>
      <p:sp>
        <p:nvSpPr>
          <p:cNvPr id="48" name="Google Shape;48;p3"/>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ru">
                <a:solidFill>
                  <a:srgbClr val="233A44"/>
                </a:solidFill>
              </a:rPr>
              <a:pPr/>
              <a:t>‹#›</a:t>
            </a:fld>
            <a:endParaRPr>
              <a:solidFill>
                <a:srgbClr val="233A44"/>
              </a:solidFill>
            </a:endParaRPr>
          </a:p>
        </p:txBody>
      </p:sp>
    </p:spTree>
    <p:extLst>
      <p:ext uri="{BB962C8B-B14F-4D97-AF65-F5344CB8AC3E}">
        <p14:creationId xmlns:p14="http://schemas.microsoft.com/office/powerpoint/2010/main" val="198139375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Title and body" type="tx">
  <p:cSld name="Title and body">
    <p:bg>
      <p:bgPr>
        <a:solidFill>
          <a:schemeClr val="dk2"/>
        </a:solidFill>
        <a:effectLst/>
      </p:bgPr>
    </p:bg>
    <p:spTree>
      <p:nvGrpSpPr>
        <p:cNvPr id="1" name="Shape 49"/>
        <p:cNvGrpSpPr/>
        <p:nvPr/>
      </p:nvGrpSpPr>
      <p:grpSpPr>
        <a:xfrm>
          <a:off x="0" y="0"/>
          <a:ext cx="0" cy="0"/>
          <a:chOff x="0" y="0"/>
          <a:chExt cx="0" cy="0"/>
        </a:xfrm>
      </p:grpSpPr>
      <p:sp>
        <p:nvSpPr>
          <p:cNvPr id="50" name="Google Shape;50;p4"/>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endParaRPr/>
          </a:p>
        </p:txBody>
      </p:sp>
      <p:sp>
        <p:nvSpPr>
          <p:cNvPr id="51" name="Google Shape;51;p4"/>
          <p:cNvSpPr/>
          <p:nvPr/>
        </p:nvSpPr>
        <p:spPr>
          <a:xfrm>
            <a:off x="31" y="2824500"/>
            <a:ext cx="7370400" cy="2319000"/>
          </a:xfrm>
          <a:prstGeom prst="rtTriangle">
            <a:avLst/>
          </a:prstGeom>
          <a:solidFill>
            <a:schemeClr val="accent3"/>
          </a:solidFill>
          <a:ln>
            <a:noFill/>
          </a:ln>
        </p:spPr>
        <p:txBody>
          <a:bodyPr spcFirstLastPara="1" wrap="square" lIns="91425" tIns="91425" rIns="91425" bIns="91425" anchor="ctr" anchorCtr="0">
            <a:noAutofit/>
          </a:bodyPr>
          <a:lstStyle/>
          <a:p>
            <a:endParaRPr/>
          </a:p>
        </p:txBody>
      </p:sp>
      <p:sp>
        <p:nvSpPr>
          <p:cNvPr id="52" name="Google Shape;52;p4"/>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endParaRPr/>
          </a:p>
        </p:txBody>
      </p:sp>
      <p:sp>
        <p:nvSpPr>
          <p:cNvPr id="53" name="Google Shape;53;p4"/>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54" name="Google Shape;54;p4"/>
          <p:cNvSpPr txBox="1">
            <a:spLocks noGrp="1"/>
          </p:cNvSpPr>
          <p:nvPr>
            <p:ph type="body" idx="1"/>
          </p:nvPr>
        </p:nvSpPr>
        <p:spPr>
          <a:xfrm>
            <a:off x="819150" y="1990725"/>
            <a:ext cx="7505700" cy="2448000"/>
          </a:xfrm>
          <a:prstGeom prst="rect">
            <a:avLst/>
          </a:prstGeom>
        </p:spPr>
        <p:txBody>
          <a:bodyPr spcFirstLastPara="1" wrap="square" lIns="91425" tIns="91425" rIns="91425" bIns="91425" anchor="t" anchorCtr="0"/>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55" name="Google Shape;55;p4"/>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ru">
                <a:solidFill>
                  <a:srgbClr val="233A44"/>
                </a:solidFill>
              </a:rPr>
              <a:pPr/>
              <a:t>‹#›</a:t>
            </a:fld>
            <a:endParaRPr>
              <a:solidFill>
                <a:srgbClr val="233A44"/>
              </a:solidFill>
            </a:endParaRPr>
          </a:p>
        </p:txBody>
      </p:sp>
    </p:spTree>
    <p:extLst>
      <p:ext uri="{BB962C8B-B14F-4D97-AF65-F5344CB8AC3E}">
        <p14:creationId xmlns:p14="http://schemas.microsoft.com/office/powerpoint/2010/main" val="143600727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bg>
      <p:bgPr>
        <a:solidFill>
          <a:schemeClr val="dk2"/>
        </a:solidFill>
        <a:effectLst/>
      </p:bgPr>
    </p:bg>
    <p:spTree>
      <p:nvGrpSpPr>
        <p:cNvPr id="1" name="Shape 56"/>
        <p:cNvGrpSpPr/>
        <p:nvPr/>
      </p:nvGrpSpPr>
      <p:grpSpPr>
        <a:xfrm>
          <a:off x="0" y="0"/>
          <a:ext cx="0" cy="0"/>
          <a:chOff x="0" y="0"/>
          <a:chExt cx="0" cy="0"/>
        </a:xfrm>
      </p:grpSpPr>
      <p:sp>
        <p:nvSpPr>
          <p:cNvPr id="57" name="Google Shape;57;p5"/>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endParaRPr/>
          </a:p>
        </p:txBody>
      </p:sp>
      <p:sp>
        <p:nvSpPr>
          <p:cNvPr id="58" name="Google Shape;58;p5"/>
          <p:cNvSpPr/>
          <p:nvPr/>
        </p:nvSpPr>
        <p:spPr>
          <a:xfrm>
            <a:off x="31" y="2824500"/>
            <a:ext cx="7370400" cy="2319000"/>
          </a:xfrm>
          <a:prstGeom prst="rtTriangle">
            <a:avLst/>
          </a:prstGeom>
          <a:solidFill>
            <a:schemeClr val="accent3"/>
          </a:solidFill>
          <a:ln>
            <a:noFill/>
          </a:ln>
        </p:spPr>
        <p:txBody>
          <a:bodyPr spcFirstLastPara="1" wrap="square" lIns="91425" tIns="91425" rIns="91425" bIns="91425" anchor="ctr" anchorCtr="0">
            <a:noAutofit/>
          </a:bodyPr>
          <a:lstStyle/>
          <a:p>
            <a:endParaRPr/>
          </a:p>
        </p:txBody>
      </p:sp>
      <p:sp>
        <p:nvSpPr>
          <p:cNvPr id="59" name="Google Shape;59;p5"/>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endParaRPr/>
          </a:p>
        </p:txBody>
      </p:sp>
      <p:sp>
        <p:nvSpPr>
          <p:cNvPr id="60" name="Google Shape;60;p5"/>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61" name="Google Shape;61;p5"/>
          <p:cNvSpPr txBox="1">
            <a:spLocks noGrp="1"/>
          </p:cNvSpPr>
          <p:nvPr>
            <p:ph type="body" idx="1"/>
          </p:nvPr>
        </p:nvSpPr>
        <p:spPr>
          <a:xfrm>
            <a:off x="819150" y="1990725"/>
            <a:ext cx="3686100" cy="2448000"/>
          </a:xfrm>
          <a:prstGeom prst="rect">
            <a:avLst/>
          </a:prstGeom>
        </p:spPr>
        <p:txBody>
          <a:bodyPr spcFirstLastPara="1" wrap="square" lIns="91425" tIns="91425" rIns="91425" bIns="91425" anchor="t" anchorCtr="0"/>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62" name="Google Shape;62;p5"/>
          <p:cNvSpPr txBox="1">
            <a:spLocks noGrp="1"/>
          </p:cNvSpPr>
          <p:nvPr>
            <p:ph type="body" idx="2"/>
          </p:nvPr>
        </p:nvSpPr>
        <p:spPr>
          <a:xfrm>
            <a:off x="4638675" y="1990725"/>
            <a:ext cx="3686100" cy="2448000"/>
          </a:xfrm>
          <a:prstGeom prst="rect">
            <a:avLst/>
          </a:prstGeom>
        </p:spPr>
        <p:txBody>
          <a:bodyPr spcFirstLastPara="1" wrap="square" lIns="91425" tIns="91425" rIns="91425" bIns="91425" anchor="t" anchorCtr="0"/>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63" name="Google Shape;63;p5"/>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ru">
                <a:solidFill>
                  <a:srgbClr val="233A44"/>
                </a:solidFill>
              </a:rPr>
              <a:pPr/>
              <a:t>‹#›</a:t>
            </a:fld>
            <a:endParaRPr>
              <a:solidFill>
                <a:srgbClr val="233A44"/>
              </a:solidFill>
            </a:endParaRPr>
          </a:p>
        </p:txBody>
      </p:sp>
    </p:spTree>
    <p:extLst>
      <p:ext uri="{BB962C8B-B14F-4D97-AF65-F5344CB8AC3E}">
        <p14:creationId xmlns:p14="http://schemas.microsoft.com/office/powerpoint/2010/main" val="38338240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bg>
      <p:bgPr>
        <a:solidFill>
          <a:schemeClr val="accent3"/>
        </a:solidFill>
        <a:effectLst/>
      </p:bgPr>
    </p:bg>
    <p:spTree>
      <p:nvGrpSpPr>
        <p:cNvPr id="1" name="Shape 70"/>
        <p:cNvGrpSpPr/>
        <p:nvPr/>
      </p:nvGrpSpPr>
      <p:grpSpPr>
        <a:xfrm>
          <a:off x="0" y="0"/>
          <a:ext cx="0" cy="0"/>
          <a:chOff x="0" y="0"/>
          <a:chExt cx="0" cy="0"/>
        </a:xfrm>
      </p:grpSpPr>
      <p:sp>
        <p:nvSpPr>
          <p:cNvPr id="71" name="Google Shape;71;p7"/>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7"/>
          <p:cNvSpPr/>
          <p:nvPr/>
        </p:nvSpPr>
        <p:spPr>
          <a:xfrm>
            <a:off x="31" y="2824500"/>
            <a:ext cx="7370400" cy="2319000"/>
          </a:xfrm>
          <a:prstGeom prst="rtTriangl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7"/>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7"/>
          <p:cNvSpPr txBox="1">
            <a:spLocks noGrp="1"/>
          </p:cNvSpPr>
          <p:nvPr>
            <p:ph type="title"/>
          </p:nvPr>
        </p:nvSpPr>
        <p:spPr>
          <a:xfrm>
            <a:off x="819150" y="845600"/>
            <a:ext cx="3709200" cy="1383000"/>
          </a:xfrm>
          <a:prstGeom prst="rect">
            <a:avLst/>
          </a:prstGeom>
        </p:spPr>
        <p:txBody>
          <a:bodyPr spcFirstLastPara="1" wrap="square" lIns="91425" tIns="91425" rIns="91425" bIns="91425" anchor="t" anchorCtr="0"/>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75" name="Google Shape;75;p7"/>
          <p:cNvSpPr txBox="1">
            <a:spLocks noGrp="1"/>
          </p:cNvSpPr>
          <p:nvPr>
            <p:ph type="body" idx="1"/>
          </p:nvPr>
        </p:nvSpPr>
        <p:spPr>
          <a:xfrm>
            <a:off x="830700" y="2319050"/>
            <a:ext cx="3709200" cy="2119800"/>
          </a:xfrm>
          <a:prstGeom prst="rect">
            <a:avLst/>
          </a:prstGeom>
        </p:spPr>
        <p:txBody>
          <a:bodyPr spcFirstLastPara="1" wrap="square" lIns="91425" tIns="91425" rIns="91425" bIns="91425" anchor="t" anchorCtr="0"/>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76" name="Google Shape;76;p7"/>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ru"/>
              <a:pPr marL="0" lvl="0" indent="0" algn="r" rtl="0">
                <a:spcBef>
                  <a:spcPts val="0"/>
                </a:spcBef>
                <a:spcAft>
                  <a:spcPts val="0"/>
                </a:spcAft>
                <a:buNone/>
              </a:pPr>
              <a:t>‹#›</a:t>
            </a:fld>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Title only" type="titleOnly">
  <p:cSld name="Title only">
    <p:bg>
      <p:bgPr>
        <a:solidFill>
          <a:schemeClr val="dk2"/>
        </a:solidFill>
        <a:effectLst/>
      </p:bgPr>
    </p:bg>
    <p:spTree>
      <p:nvGrpSpPr>
        <p:cNvPr id="1" name="Shape 64"/>
        <p:cNvGrpSpPr/>
        <p:nvPr/>
      </p:nvGrpSpPr>
      <p:grpSpPr>
        <a:xfrm>
          <a:off x="0" y="0"/>
          <a:ext cx="0" cy="0"/>
          <a:chOff x="0" y="0"/>
          <a:chExt cx="0" cy="0"/>
        </a:xfrm>
      </p:grpSpPr>
      <p:sp>
        <p:nvSpPr>
          <p:cNvPr id="65" name="Google Shape;65;p6"/>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endParaRPr/>
          </a:p>
        </p:txBody>
      </p:sp>
      <p:sp>
        <p:nvSpPr>
          <p:cNvPr id="66" name="Google Shape;66;p6"/>
          <p:cNvSpPr/>
          <p:nvPr/>
        </p:nvSpPr>
        <p:spPr>
          <a:xfrm>
            <a:off x="31" y="2824500"/>
            <a:ext cx="7370400" cy="2319000"/>
          </a:xfrm>
          <a:prstGeom prst="rtTriangle">
            <a:avLst/>
          </a:prstGeom>
          <a:solidFill>
            <a:schemeClr val="accent3"/>
          </a:solidFill>
          <a:ln>
            <a:noFill/>
          </a:ln>
        </p:spPr>
        <p:txBody>
          <a:bodyPr spcFirstLastPara="1" wrap="square" lIns="91425" tIns="91425" rIns="91425" bIns="91425" anchor="ctr" anchorCtr="0">
            <a:noAutofit/>
          </a:bodyPr>
          <a:lstStyle/>
          <a:p>
            <a:endParaRPr/>
          </a:p>
        </p:txBody>
      </p:sp>
      <p:sp>
        <p:nvSpPr>
          <p:cNvPr id="67" name="Google Shape;67;p6"/>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endParaRPr/>
          </a:p>
        </p:txBody>
      </p:sp>
      <p:sp>
        <p:nvSpPr>
          <p:cNvPr id="68" name="Google Shape;68;p6"/>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69" name="Google Shape;69;p6"/>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ru">
                <a:solidFill>
                  <a:srgbClr val="233A44"/>
                </a:solidFill>
              </a:rPr>
              <a:pPr/>
              <a:t>‹#›</a:t>
            </a:fld>
            <a:endParaRPr>
              <a:solidFill>
                <a:srgbClr val="233A44"/>
              </a:solidFill>
            </a:endParaRPr>
          </a:p>
        </p:txBody>
      </p:sp>
    </p:spTree>
    <p:extLst>
      <p:ext uri="{BB962C8B-B14F-4D97-AF65-F5344CB8AC3E}">
        <p14:creationId xmlns:p14="http://schemas.microsoft.com/office/powerpoint/2010/main" val="365857493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One column text">
  <p:cSld name="One column text">
    <p:bg>
      <p:bgPr>
        <a:solidFill>
          <a:schemeClr val="accent3"/>
        </a:solidFill>
        <a:effectLst/>
      </p:bgPr>
    </p:bg>
    <p:spTree>
      <p:nvGrpSpPr>
        <p:cNvPr id="1" name="Shape 70"/>
        <p:cNvGrpSpPr/>
        <p:nvPr/>
      </p:nvGrpSpPr>
      <p:grpSpPr>
        <a:xfrm>
          <a:off x="0" y="0"/>
          <a:ext cx="0" cy="0"/>
          <a:chOff x="0" y="0"/>
          <a:chExt cx="0" cy="0"/>
        </a:xfrm>
      </p:grpSpPr>
      <p:sp>
        <p:nvSpPr>
          <p:cNvPr id="71" name="Google Shape;71;p7"/>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endParaRPr/>
          </a:p>
        </p:txBody>
      </p:sp>
      <p:sp>
        <p:nvSpPr>
          <p:cNvPr id="72" name="Google Shape;72;p7"/>
          <p:cNvSpPr/>
          <p:nvPr/>
        </p:nvSpPr>
        <p:spPr>
          <a:xfrm>
            <a:off x="31" y="2824500"/>
            <a:ext cx="7370400" cy="2319000"/>
          </a:xfrm>
          <a:prstGeom prst="rtTriangle">
            <a:avLst/>
          </a:prstGeom>
          <a:solidFill>
            <a:schemeClr val="dk2"/>
          </a:solidFill>
          <a:ln>
            <a:noFill/>
          </a:ln>
        </p:spPr>
        <p:txBody>
          <a:bodyPr spcFirstLastPara="1" wrap="square" lIns="91425" tIns="91425" rIns="91425" bIns="91425" anchor="ctr" anchorCtr="0">
            <a:noAutofit/>
          </a:bodyPr>
          <a:lstStyle/>
          <a:p>
            <a:endParaRPr/>
          </a:p>
        </p:txBody>
      </p:sp>
      <p:sp>
        <p:nvSpPr>
          <p:cNvPr id="73" name="Google Shape;73;p7"/>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endParaRPr/>
          </a:p>
        </p:txBody>
      </p:sp>
      <p:sp>
        <p:nvSpPr>
          <p:cNvPr id="74" name="Google Shape;74;p7"/>
          <p:cNvSpPr txBox="1">
            <a:spLocks noGrp="1"/>
          </p:cNvSpPr>
          <p:nvPr>
            <p:ph type="title"/>
          </p:nvPr>
        </p:nvSpPr>
        <p:spPr>
          <a:xfrm>
            <a:off x="819150" y="845600"/>
            <a:ext cx="3709200" cy="1383000"/>
          </a:xfrm>
          <a:prstGeom prst="rect">
            <a:avLst/>
          </a:prstGeom>
        </p:spPr>
        <p:txBody>
          <a:bodyPr spcFirstLastPara="1" wrap="square" lIns="91425" tIns="91425" rIns="91425" bIns="91425" anchor="t" anchorCtr="0"/>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75" name="Google Shape;75;p7"/>
          <p:cNvSpPr txBox="1">
            <a:spLocks noGrp="1"/>
          </p:cNvSpPr>
          <p:nvPr>
            <p:ph type="body" idx="1"/>
          </p:nvPr>
        </p:nvSpPr>
        <p:spPr>
          <a:xfrm>
            <a:off x="830700" y="2319050"/>
            <a:ext cx="3709200" cy="2119800"/>
          </a:xfrm>
          <a:prstGeom prst="rect">
            <a:avLst/>
          </a:prstGeom>
        </p:spPr>
        <p:txBody>
          <a:bodyPr spcFirstLastPara="1" wrap="square" lIns="91425" tIns="91425" rIns="91425" bIns="91425" anchor="t" anchorCtr="0"/>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76" name="Google Shape;76;p7"/>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ru">
                <a:solidFill>
                  <a:srgbClr val="233A44"/>
                </a:solidFill>
              </a:rPr>
              <a:pPr/>
              <a:t>‹#›</a:t>
            </a:fld>
            <a:endParaRPr>
              <a:solidFill>
                <a:srgbClr val="233A44"/>
              </a:solidFill>
            </a:endParaRPr>
          </a:p>
        </p:txBody>
      </p:sp>
    </p:spTree>
    <p:extLst>
      <p:ext uri="{BB962C8B-B14F-4D97-AF65-F5344CB8AC3E}">
        <p14:creationId xmlns:p14="http://schemas.microsoft.com/office/powerpoint/2010/main" val="388911125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Main point">
  <p:cSld name="Main point">
    <p:bg>
      <p:bgPr>
        <a:solidFill>
          <a:schemeClr val="accent1"/>
        </a:solidFill>
        <a:effectLst/>
      </p:bgPr>
    </p:bg>
    <p:spTree>
      <p:nvGrpSpPr>
        <p:cNvPr id="1" name="Shape 77"/>
        <p:cNvGrpSpPr/>
        <p:nvPr/>
      </p:nvGrpSpPr>
      <p:grpSpPr>
        <a:xfrm>
          <a:off x="0" y="0"/>
          <a:ext cx="0" cy="0"/>
          <a:chOff x="0" y="0"/>
          <a:chExt cx="0" cy="0"/>
        </a:xfrm>
      </p:grpSpPr>
      <p:sp>
        <p:nvSpPr>
          <p:cNvPr id="78" name="Google Shape;78;p8"/>
          <p:cNvSpPr/>
          <p:nvPr/>
        </p:nvSpPr>
        <p:spPr>
          <a:xfrm>
            <a:off x="0" y="2823144"/>
            <a:ext cx="7369200" cy="2316900"/>
          </a:xfrm>
          <a:prstGeom prst="rtTriangle">
            <a:avLst/>
          </a:prstGeom>
          <a:solidFill>
            <a:schemeClr val="accent6"/>
          </a:solidFill>
          <a:ln>
            <a:noFill/>
          </a:ln>
        </p:spPr>
        <p:txBody>
          <a:bodyPr spcFirstLastPara="1" wrap="square" lIns="91425" tIns="91425" rIns="91425" bIns="91425" anchor="ctr" anchorCtr="0">
            <a:noAutofit/>
          </a:bodyPr>
          <a:lstStyle/>
          <a:p>
            <a:endParaRPr/>
          </a:p>
        </p:txBody>
      </p:sp>
      <p:sp>
        <p:nvSpPr>
          <p:cNvPr id="79" name="Google Shape;79;p8"/>
          <p:cNvSpPr/>
          <p:nvPr/>
        </p:nvSpPr>
        <p:spPr>
          <a:xfrm flipH="1">
            <a:off x="3583210" y="1554113"/>
            <a:ext cx="5560500" cy="3589500"/>
          </a:xfrm>
          <a:prstGeom prst="rtTriangle">
            <a:avLst/>
          </a:prstGeom>
          <a:solidFill>
            <a:schemeClr val="lt2"/>
          </a:solidFill>
          <a:ln>
            <a:noFill/>
          </a:ln>
        </p:spPr>
        <p:txBody>
          <a:bodyPr spcFirstLastPara="1" wrap="square" lIns="91425" tIns="91425" rIns="91425" bIns="91425" anchor="ctr" anchorCtr="0">
            <a:noAutofit/>
          </a:bodyPr>
          <a:lstStyle/>
          <a:p>
            <a:endParaRPr/>
          </a:p>
        </p:txBody>
      </p:sp>
      <p:grpSp>
        <p:nvGrpSpPr>
          <p:cNvPr id="80" name="Google Shape;80;p8"/>
          <p:cNvGrpSpPr/>
          <p:nvPr/>
        </p:nvGrpSpPr>
        <p:grpSpPr>
          <a:xfrm>
            <a:off x="255991" y="-118"/>
            <a:ext cx="2251347" cy="1043408"/>
            <a:chOff x="3961956" y="4383950"/>
            <a:chExt cx="1160548" cy="548700"/>
          </a:xfrm>
        </p:grpSpPr>
        <p:sp>
          <p:nvSpPr>
            <p:cNvPr id="81" name="Google Shape;81;p8"/>
            <p:cNvSpPr/>
            <p:nvPr/>
          </p:nvSpPr>
          <p:spPr>
            <a:xfrm>
              <a:off x="4224904" y="4383950"/>
              <a:ext cx="897600" cy="5487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endParaRPr/>
            </a:p>
          </p:txBody>
        </p:sp>
        <p:sp>
          <p:nvSpPr>
            <p:cNvPr id="82" name="Google Shape;82;p8"/>
            <p:cNvSpPr/>
            <p:nvPr/>
          </p:nvSpPr>
          <p:spPr>
            <a:xfrm>
              <a:off x="4093430" y="4383950"/>
              <a:ext cx="897600" cy="5487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endParaRPr/>
            </a:p>
          </p:txBody>
        </p:sp>
        <p:sp>
          <p:nvSpPr>
            <p:cNvPr id="83" name="Google Shape;83;p8"/>
            <p:cNvSpPr/>
            <p:nvPr/>
          </p:nvSpPr>
          <p:spPr>
            <a:xfrm>
              <a:off x="3961956" y="4383950"/>
              <a:ext cx="897600" cy="5487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endParaRPr/>
            </a:p>
          </p:txBody>
        </p:sp>
      </p:grpSp>
      <p:sp>
        <p:nvSpPr>
          <p:cNvPr id="84" name="Google Shape;84;p8"/>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endParaRPr/>
          </a:p>
        </p:txBody>
      </p:sp>
      <p:grpSp>
        <p:nvGrpSpPr>
          <p:cNvPr id="85" name="Google Shape;85;p8"/>
          <p:cNvGrpSpPr/>
          <p:nvPr/>
        </p:nvGrpSpPr>
        <p:grpSpPr>
          <a:xfrm>
            <a:off x="34934" y="4522125"/>
            <a:ext cx="1593306" cy="617072"/>
            <a:chOff x="6917201" y="0"/>
            <a:chExt cx="2227777" cy="863400"/>
          </a:xfrm>
        </p:grpSpPr>
        <p:sp>
          <p:nvSpPr>
            <p:cNvPr id="86" name="Google Shape;86;p8"/>
            <p:cNvSpPr/>
            <p:nvPr/>
          </p:nvSpPr>
          <p:spPr>
            <a:xfrm>
              <a:off x="7641677" y="0"/>
              <a:ext cx="1503300" cy="863400"/>
            </a:xfrm>
            <a:prstGeom prst="parallelogram">
              <a:avLst>
                <a:gd name="adj" fmla="val 158024"/>
              </a:avLst>
            </a:prstGeom>
            <a:solidFill>
              <a:schemeClr val="accent6"/>
            </a:solidFill>
            <a:ln>
              <a:noFill/>
            </a:ln>
          </p:spPr>
          <p:txBody>
            <a:bodyPr spcFirstLastPara="1" wrap="square" lIns="91425" tIns="91425" rIns="91425" bIns="91425" anchor="ctr" anchorCtr="0">
              <a:noAutofit/>
            </a:bodyPr>
            <a:lstStyle/>
            <a:p>
              <a:endParaRPr/>
            </a:p>
          </p:txBody>
        </p:sp>
        <p:sp>
          <p:nvSpPr>
            <p:cNvPr id="87" name="Google Shape;87;p8"/>
            <p:cNvSpPr/>
            <p:nvPr/>
          </p:nvSpPr>
          <p:spPr>
            <a:xfrm>
              <a:off x="7279439" y="0"/>
              <a:ext cx="1503300" cy="863400"/>
            </a:xfrm>
            <a:prstGeom prst="parallelogram">
              <a:avLst>
                <a:gd name="adj" fmla="val 158024"/>
              </a:avLst>
            </a:prstGeom>
            <a:solidFill>
              <a:schemeClr val="accent6"/>
            </a:solidFill>
            <a:ln>
              <a:noFill/>
            </a:ln>
          </p:spPr>
          <p:txBody>
            <a:bodyPr spcFirstLastPara="1" wrap="square" lIns="91425" tIns="91425" rIns="91425" bIns="91425" anchor="ctr" anchorCtr="0">
              <a:noAutofit/>
            </a:bodyPr>
            <a:lstStyle/>
            <a:p>
              <a:endParaRPr/>
            </a:p>
          </p:txBody>
        </p:sp>
        <p:sp>
          <p:nvSpPr>
            <p:cNvPr id="88" name="Google Shape;88;p8"/>
            <p:cNvSpPr/>
            <p:nvPr/>
          </p:nvSpPr>
          <p:spPr>
            <a:xfrm>
              <a:off x="6917201" y="0"/>
              <a:ext cx="1503300" cy="863400"/>
            </a:xfrm>
            <a:prstGeom prst="parallelogram">
              <a:avLst>
                <a:gd name="adj" fmla="val 158024"/>
              </a:avLst>
            </a:prstGeom>
            <a:solidFill>
              <a:schemeClr val="accent6"/>
            </a:solidFill>
            <a:ln>
              <a:noFill/>
            </a:ln>
          </p:spPr>
          <p:txBody>
            <a:bodyPr spcFirstLastPara="1" wrap="square" lIns="91425" tIns="91425" rIns="91425" bIns="91425" anchor="ctr" anchorCtr="0">
              <a:noAutofit/>
            </a:bodyPr>
            <a:lstStyle/>
            <a:p>
              <a:endParaRPr/>
            </a:p>
          </p:txBody>
        </p:sp>
      </p:grpSp>
      <p:grpSp>
        <p:nvGrpSpPr>
          <p:cNvPr id="89" name="Google Shape;89;p8"/>
          <p:cNvGrpSpPr/>
          <p:nvPr/>
        </p:nvGrpSpPr>
        <p:grpSpPr>
          <a:xfrm>
            <a:off x="5886353" y="1243"/>
            <a:ext cx="3257455" cy="1261514"/>
            <a:chOff x="6917201" y="0"/>
            <a:chExt cx="2227777" cy="863400"/>
          </a:xfrm>
        </p:grpSpPr>
        <p:sp>
          <p:nvSpPr>
            <p:cNvPr id="90" name="Google Shape;90;p8"/>
            <p:cNvSpPr/>
            <p:nvPr/>
          </p:nvSpPr>
          <p:spPr>
            <a:xfrm>
              <a:off x="7641677"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endParaRPr/>
            </a:p>
          </p:txBody>
        </p:sp>
        <p:sp>
          <p:nvSpPr>
            <p:cNvPr id="91" name="Google Shape;91;p8"/>
            <p:cNvSpPr/>
            <p:nvPr/>
          </p:nvSpPr>
          <p:spPr>
            <a:xfrm>
              <a:off x="7279439"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endParaRPr/>
            </a:p>
          </p:txBody>
        </p:sp>
        <p:sp>
          <p:nvSpPr>
            <p:cNvPr id="92" name="Google Shape;92;p8"/>
            <p:cNvSpPr/>
            <p:nvPr/>
          </p:nvSpPr>
          <p:spPr>
            <a:xfrm>
              <a:off x="6917201"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endParaRPr/>
            </a:p>
          </p:txBody>
        </p:sp>
      </p:grpSp>
      <p:sp>
        <p:nvSpPr>
          <p:cNvPr id="93" name="Google Shape;93;p8"/>
          <p:cNvSpPr txBox="1">
            <a:spLocks noGrp="1"/>
          </p:cNvSpPr>
          <p:nvPr>
            <p:ph type="title"/>
          </p:nvPr>
        </p:nvSpPr>
        <p:spPr>
          <a:xfrm>
            <a:off x="1393929" y="1301146"/>
            <a:ext cx="6366900" cy="2539200"/>
          </a:xfrm>
          <a:prstGeom prst="rect">
            <a:avLst/>
          </a:prstGeom>
        </p:spPr>
        <p:txBody>
          <a:bodyPr spcFirstLastPara="1" wrap="square" lIns="91425" tIns="91425" rIns="91425" bIns="91425" anchor="ctr" anchorCtr="0"/>
          <a:lstStyle>
            <a:lvl1pPr lvl="0" algn="ctr">
              <a:spcBef>
                <a:spcPts val="0"/>
              </a:spcBef>
              <a:spcAft>
                <a:spcPts val="0"/>
              </a:spcAft>
              <a:buSzPts val="3200"/>
              <a:buNone/>
              <a:defRPr sz="3200"/>
            </a:lvl1pPr>
            <a:lvl2pPr lvl="1" algn="ctr">
              <a:spcBef>
                <a:spcPts val="0"/>
              </a:spcBef>
              <a:spcAft>
                <a:spcPts val="0"/>
              </a:spcAft>
              <a:buSzPts val="3200"/>
              <a:buNone/>
              <a:defRPr sz="3200"/>
            </a:lvl2pPr>
            <a:lvl3pPr lvl="2" algn="ctr">
              <a:spcBef>
                <a:spcPts val="0"/>
              </a:spcBef>
              <a:spcAft>
                <a:spcPts val="0"/>
              </a:spcAft>
              <a:buSzPts val="3200"/>
              <a:buNone/>
              <a:defRPr sz="3200"/>
            </a:lvl3pPr>
            <a:lvl4pPr lvl="3" algn="ctr">
              <a:spcBef>
                <a:spcPts val="0"/>
              </a:spcBef>
              <a:spcAft>
                <a:spcPts val="0"/>
              </a:spcAft>
              <a:buSzPts val="3200"/>
              <a:buNone/>
              <a:defRPr sz="3200"/>
            </a:lvl4pPr>
            <a:lvl5pPr lvl="4" algn="ctr">
              <a:spcBef>
                <a:spcPts val="0"/>
              </a:spcBef>
              <a:spcAft>
                <a:spcPts val="0"/>
              </a:spcAft>
              <a:buSzPts val="3200"/>
              <a:buNone/>
              <a:defRPr sz="3200"/>
            </a:lvl5pPr>
            <a:lvl6pPr lvl="5" algn="ctr">
              <a:spcBef>
                <a:spcPts val="0"/>
              </a:spcBef>
              <a:spcAft>
                <a:spcPts val="0"/>
              </a:spcAft>
              <a:buSzPts val="3200"/>
              <a:buNone/>
              <a:defRPr sz="3200"/>
            </a:lvl6pPr>
            <a:lvl7pPr lvl="6" algn="ctr">
              <a:spcBef>
                <a:spcPts val="0"/>
              </a:spcBef>
              <a:spcAft>
                <a:spcPts val="0"/>
              </a:spcAft>
              <a:buSzPts val="3200"/>
              <a:buNone/>
              <a:defRPr sz="3200"/>
            </a:lvl7pPr>
            <a:lvl8pPr lvl="7" algn="ctr">
              <a:spcBef>
                <a:spcPts val="0"/>
              </a:spcBef>
              <a:spcAft>
                <a:spcPts val="0"/>
              </a:spcAft>
              <a:buSzPts val="3200"/>
              <a:buNone/>
              <a:defRPr sz="3200"/>
            </a:lvl8pPr>
            <a:lvl9pPr lvl="8" algn="ctr">
              <a:spcBef>
                <a:spcPts val="0"/>
              </a:spcBef>
              <a:spcAft>
                <a:spcPts val="0"/>
              </a:spcAft>
              <a:buSzPts val="3200"/>
              <a:buNone/>
              <a:defRPr sz="3200"/>
            </a:lvl9pPr>
          </a:lstStyle>
          <a:p>
            <a:endParaRPr/>
          </a:p>
        </p:txBody>
      </p:sp>
      <p:sp>
        <p:nvSpPr>
          <p:cNvPr id="94" name="Google Shape;94;p8"/>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ru">
                <a:solidFill>
                  <a:srgbClr val="233A44"/>
                </a:solidFill>
              </a:rPr>
              <a:pPr/>
              <a:t>‹#›</a:t>
            </a:fld>
            <a:endParaRPr>
              <a:solidFill>
                <a:srgbClr val="233A44"/>
              </a:solidFill>
            </a:endParaRPr>
          </a:p>
        </p:txBody>
      </p:sp>
    </p:spTree>
    <p:extLst>
      <p:ext uri="{BB962C8B-B14F-4D97-AF65-F5344CB8AC3E}">
        <p14:creationId xmlns:p14="http://schemas.microsoft.com/office/powerpoint/2010/main" val="330207393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bg>
      <p:bgPr>
        <a:solidFill>
          <a:schemeClr val="dk2"/>
        </a:solidFill>
        <a:effectLst/>
      </p:bgPr>
    </p:bg>
    <p:spTree>
      <p:nvGrpSpPr>
        <p:cNvPr id="1" name="Shape 95"/>
        <p:cNvGrpSpPr/>
        <p:nvPr/>
      </p:nvGrpSpPr>
      <p:grpSpPr>
        <a:xfrm>
          <a:off x="0" y="0"/>
          <a:ext cx="0" cy="0"/>
          <a:chOff x="0" y="0"/>
          <a:chExt cx="0" cy="0"/>
        </a:xfrm>
      </p:grpSpPr>
      <p:sp>
        <p:nvSpPr>
          <p:cNvPr id="96" name="Google Shape;96;p9"/>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endParaRPr/>
          </a:p>
        </p:txBody>
      </p:sp>
      <p:sp>
        <p:nvSpPr>
          <p:cNvPr id="97" name="Google Shape;97;p9"/>
          <p:cNvSpPr/>
          <p:nvPr/>
        </p:nvSpPr>
        <p:spPr>
          <a:xfrm>
            <a:off x="31" y="2824500"/>
            <a:ext cx="7370400" cy="2319000"/>
          </a:xfrm>
          <a:prstGeom prst="rtTriangle">
            <a:avLst/>
          </a:prstGeom>
          <a:solidFill>
            <a:schemeClr val="accent3"/>
          </a:solidFill>
          <a:ln>
            <a:noFill/>
          </a:ln>
        </p:spPr>
        <p:txBody>
          <a:bodyPr spcFirstLastPara="1" wrap="square" lIns="91425" tIns="91425" rIns="91425" bIns="91425" anchor="ctr" anchorCtr="0">
            <a:noAutofit/>
          </a:bodyPr>
          <a:lstStyle/>
          <a:p>
            <a:endParaRPr/>
          </a:p>
        </p:txBody>
      </p:sp>
      <p:sp>
        <p:nvSpPr>
          <p:cNvPr id="98" name="Google Shape;98;p9"/>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endParaRPr/>
          </a:p>
        </p:txBody>
      </p:sp>
      <p:sp>
        <p:nvSpPr>
          <p:cNvPr id="99" name="Google Shape;99;p9"/>
          <p:cNvSpPr txBox="1">
            <a:spLocks noGrp="1"/>
          </p:cNvSpPr>
          <p:nvPr>
            <p:ph type="title"/>
          </p:nvPr>
        </p:nvSpPr>
        <p:spPr>
          <a:xfrm>
            <a:off x="819150" y="845600"/>
            <a:ext cx="6424200" cy="705000"/>
          </a:xfrm>
          <a:prstGeom prst="rect">
            <a:avLst/>
          </a:prstGeom>
        </p:spPr>
        <p:txBody>
          <a:bodyPr spcFirstLastPara="1" wrap="square" lIns="91425" tIns="91425" rIns="91425" bIns="91425" anchor="t" anchorCtr="0"/>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100" name="Google Shape;100;p9"/>
          <p:cNvSpPr txBox="1">
            <a:spLocks noGrp="1"/>
          </p:cNvSpPr>
          <p:nvPr>
            <p:ph type="subTitle" idx="1"/>
          </p:nvPr>
        </p:nvSpPr>
        <p:spPr>
          <a:xfrm>
            <a:off x="819150" y="1550700"/>
            <a:ext cx="5859900" cy="393600"/>
          </a:xfrm>
          <a:prstGeom prst="rect">
            <a:avLst/>
          </a:prstGeom>
        </p:spPr>
        <p:txBody>
          <a:bodyPr spcFirstLastPara="1" wrap="square" lIns="91425" tIns="91425" rIns="91425" bIns="91425" anchor="t" anchorCtr="0"/>
          <a:lstStyle>
            <a:lvl1pPr lvl="0">
              <a:lnSpc>
                <a:spcPct val="100000"/>
              </a:lnSpc>
              <a:spcBef>
                <a:spcPts val="0"/>
              </a:spcBef>
              <a:spcAft>
                <a:spcPts val="0"/>
              </a:spcAft>
              <a:buClr>
                <a:schemeClr val="lt1"/>
              </a:buClr>
              <a:buSzPts val="1600"/>
              <a:buNone/>
              <a:defRPr sz="1600">
                <a:solidFill>
                  <a:schemeClr val="lt1"/>
                </a:solidFill>
              </a:defRPr>
            </a:lvl1pPr>
            <a:lvl2pPr lvl="1">
              <a:lnSpc>
                <a:spcPct val="100000"/>
              </a:lnSpc>
              <a:spcBef>
                <a:spcPts val="0"/>
              </a:spcBef>
              <a:spcAft>
                <a:spcPts val="0"/>
              </a:spcAft>
              <a:buClr>
                <a:schemeClr val="lt1"/>
              </a:buClr>
              <a:buSzPts val="1600"/>
              <a:buNone/>
              <a:defRPr sz="1600">
                <a:solidFill>
                  <a:schemeClr val="lt1"/>
                </a:solidFill>
              </a:defRPr>
            </a:lvl2pPr>
            <a:lvl3pPr lvl="2">
              <a:lnSpc>
                <a:spcPct val="100000"/>
              </a:lnSpc>
              <a:spcBef>
                <a:spcPts val="0"/>
              </a:spcBef>
              <a:spcAft>
                <a:spcPts val="0"/>
              </a:spcAft>
              <a:buClr>
                <a:schemeClr val="lt1"/>
              </a:buClr>
              <a:buSzPts val="1600"/>
              <a:buNone/>
              <a:defRPr sz="1600">
                <a:solidFill>
                  <a:schemeClr val="lt1"/>
                </a:solidFill>
              </a:defRPr>
            </a:lvl3pPr>
            <a:lvl4pPr lvl="3">
              <a:lnSpc>
                <a:spcPct val="100000"/>
              </a:lnSpc>
              <a:spcBef>
                <a:spcPts val="0"/>
              </a:spcBef>
              <a:spcAft>
                <a:spcPts val="0"/>
              </a:spcAft>
              <a:buClr>
                <a:schemeClr val="lt1"/>
              </a:buClr>
              <a:buSzPts val="1600"/>
              <a:buNone/>
              <a:defRPr sz="1600">
                <a:solidFill>
                  <a:schemeClr val="lt1"/>
                </a:solidFill>
              </a:defRPr>
            </a:lvl4pPr>
            <a:lvl5pPr lvl="4">
              <a:lnSpc>
                <a:spcPct val="100000"/>
              </a:lnSpc>
              <a:spcBef>
                <a:spcPts val="0"/>
              </a:spcBef>
              <a:spcAft>
                <a:spcPts val="0"/>
              </a:spcAft>
              <a:buClr>
                <a:schemeClr val="lt1"/>
              </a:buClr>
              <a:buSzPts val="1600"/>
              <a:buNone/>
              <a:defRPr sz="1600">
                <a:solidFill>
                  <a:schemeClr val="lt1"/>
                </a:solidFill>
              </a:defRPr>
            </a:lvl5pPr>
            <a:lvl6pPr lvl="5">
              <a:lnSpc>
                <a:spcPct val="100000"/>
              </a:lnSpc>
              <a:spcBef>
                <a:spcPts val="0"/>
              </a:spcBef>
              <a:spcAft>
                <a:spcPts val="0"/>
              </a:spcAft>
              <a:buClr>
                <a:schemeClr val="lt1"/>
              </a:buClr>
              <a:buSzPts val="1600"/>
              <a:buNone/>
              <a:defRPr sz="1600">
                <a:solidFill>
                  <a:schemeClr val="lt1"/>
                </a:solidFill>
              </a:defRPr>
            </a:lvl6pPr>
            <a:lvl7pPr lvl="6">
              <a:lnSpc>
                <a:spcPct val="100000"/>
              </a:lnSpc>
              <a:spcBef>
                <a:spcPts val="0"/>
              </a:spcBef>
              <a:spcAft>
                <a:spcPts val="0"/>
              </a:spcAft>
              <a:buClr>
                <a:schemeClr val="lt1"/>
              </a:buClr>
              <a:buSzPts val="1600"/>
              <a:buNone/>
              <a:defRPr sz="1600">
                <a:solidFill>
                  <a:schemeClr val="lt1"/>
                </a:solidFill>
              </a:defRPr>
            </a:lvl7pPr>
            <a:lvl8pPr lvl="7">
              <a:lnSpc>
                <a:spcPct val="100000"/>
              </a:lnSpc>
              <a:spcBef>
                <a:spcPts val="0"/>
              </a:spcBef>
              <a:spcAft>
                <a:spcPts val="0"/>
              </a:spcAft>
              <a:buClr>
                <a:schemeClr val="lt1"/>
              </a:buClr>
              <a:buSzPts val="1600"/>
              <a:buNone/>
              <a:defRPr sz="1600">
                <a:solidFill>
                  <a:schemeClr val="lt1"/>
                </a:solidFill>
              </a:defRPr>
            </a:lvl8pPr>
            <a:lvl9pPr lvl="8">
              <a:lnSpc>
                <a:spcPct val="100000"/>
              </a:lnSpc>
              <a:spcBef>
                <a:spcPts val="0"/>
              </a:spcBef>
              <a:spcAft>
                <a:spcPts val="0"/>
              </a:spcAft>
              <a:buClr>
                <a:schemeClr val="lt1"/>
              </a:buClr>
              <a:buSzPts val="1600"/>
              <a:buNone/>
              <a:defRPr sz="1600">
                <a:solidFill>
                  <a:schemeClr val="lt1"/>
                </a:solidFill>
              </a:defRPr>
            </a:lvl9pPr>
          </a:lstStyle>
          <a:p>
            <a:endParaRPr/>
          </a:p>
        </p:txBody>
      </p:sp>
      <p:sp>
        <p:nvSpPr>
          <p:cNvPr id="101" name="Google Shape;101;p9"/>
          <p:cNvSpPr txBox="1">
            <a:spLocks noGrp="1"/>
          </p:cNvSpPr>
          <p:nvPr>
            <p:ph type="body" idx="2"/>
          </p:nvPr>
        </p:nvSpPr>
        <p:spPr>
          <a:xfrm>
            <a:off x="819150" y="2467050"/>
            <a:ext cx="5859900" cy="2095500"/>
          </a:xfrm>
          <a:prstGeom prst="rect">
            <a:avLst/>
          </a:prstGeom>
        </p:spPr>
        <p:txBody>
          <a:bodyPr spcFirstLastPara="1" wrap="square" lIns="91425" tIns="91425" rIns="91425" bIns="91425" anchor="t" anchorCtr="0"/>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102" name="Google Shape;102;p9"/>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ru">
                <a:solidFill>
                  <a:srgbClr val="233A44"/>
                </a:solidFill>
              </a:rPr>
              <a:pPr/>
              <a:t>‹#›</a:t>
            </a:fld>
            <a:endParaRPr>
              <a:solidFill>
                <a:srgbClr val="233A44"/>
              </a:solidFill>
            </a:endParaRPr>
          </a:p>
        </p:txBody>
      </p:sp>
    </p:spTree>
    <p:extLst>
      <p:ext uri="{BB962C8B-B14F-4D97-AF65-F5344CB8AC3E}">
        <p14:creationId xmlns:p14="http://schemas.microsoft.com/office/powerpoint/2010/main" val="265132979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matchingName="Caption">
  <p:cSld name="Caption">
    <p:bg>
      <p:bgPr>
        <a:solidFill>
          <a:schemeClr val="accent1"/>
        </a:solidFill>
        <a:effectLst/>
      </p:bgPr>
    </p:bg>
    <p:spTree>
      <p:nvGrpSpPr>
        <p:cNvPr id="1" name="Shape 103"/>
        <p:cNvGrpSpPr/>
        <p:nvPr/>
      </p:nvGrpSpPr>
      <p:grpSpPr>
        <a:xfrm>
          <a:off x="0" y="0"/>
          <a:ext cx="0" cy="0"/>
          <a:chOff x="0" y="0"/>
          <a:chExt cx="0" cy="0"/>
        </a:xfrm>
      </p:grpSpPr>
      <p:sp>
        <p:nvSpPr>
          <p:cNvPr id="104" name="Google Shape;104;p10"/>
          <p:cNvSpPr/>
          <p:nvPr/>
        </p:nvSpPr>
        <p:spPr>
          <a:xfrm>
            <a:off x="31" y="2824500"/>
            <a:ext cx="7370400" cy="2319000"/>
          </a:xfrm>
          <a:prstGeom prst="rtTriangle">
            <a:avLst/>
          </a:prstGeom>
          <a:solidFill>
            <a:schemeClr val="lt2"/>
          </a:solidFill>
          <a:ln>
            <a:noFill/>
          </a:ln>
        </p:spPr>
        <p:txBody>
          <a:bodyPr spcFirstLastPara="1" wrap="square" lIns="91425" tIns="91425" rIns="91425" bIns="91425" anchor="ctr" anchorCtr="0">
            <a:noAutofit/>
          </a:bodyPr>
          <a:lstStyle/>
          <a:p>
            <a:endParaRPr/>
          </a:p>
        </p:txBody>
      </p:sp>
      <p:sp>
        <p:nvSpPr>
          <p:cNvPr id="105" name="Google Shape;105;p10"/>
          <p:cNvSpPr/>
          <p:nvPr/>
        </p:nvSpPr>
        <p:spPr>
          <a:xfrm flipH="1">
            <a:off x="3582600" y="1550700"/>
            <a:ext cx="5561400" cy="3592800"/>
          </a:xfrm>
          <a:prstGeom prst="rtTriangle">
            <a:avLst/>
          </a:prstGeom>
          <a:solidFill>
            <a:schemeClr val="dk2"/>
          </a:solidFill>
          <a:ln>
            <a:noFill/>
          </a:ln>
        </p:spPr>
        <p:txBody>
          <a:bodyPr spcFirstLastPara="1" wrap="square" lIns="91425" tIns="91425" rIns="91425" bIns="91425" anchor="ctr" anchorCtr="0">
            <a:noAutofit/>
          </a:bodyPr>
          <a:lstStyle/>
          <a:p>
            <a:endParaRPr/>
          </a:p>
        </p:txBody>
      </p:sp>
      <p:sp>
        <p:nvSpPr>
          <p:cNvPr id="106" name="Google Shape;106;p10"/>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endParaRPr/>
          </a:p>
        </p:txBody>
      </p:sp>
      <p:sp>
        <p:nvSpPr>
          <p:cNvPr id="107" name="Google Shape;107;p10"/>
          <p:cNvSpPr txBox="1">
            <a:spLocks noGrp="1"/>
          </p:cNvSpPr>
          <p:nvPr>
            <p:ph type="body" idx="1"/>
          </p:nvPr>
        </p:nvSpPr>
        <p:spPr>
          <a:xfrm>
            <a:off x="328025" y="4163500"/>
            <a:ext cx="7415100" cy="605100"/>
          </a:xfrm>
          <a:prstGeom prst="rect">
            <a:avLst/>
          </a:prstGeom>
        </p:spPr>
        <p:txBody>
          <a:bodyPr spcFirstLastPara="1" wrap="square" lIns="91425" tIns="91425" rIns="91425" bIns="91425" anchor="b" anchorCtr="0"/>
          <a:lstStyle>
            <a:lvl1pPr marL="457200" lvl="0" indent="-228600">
              <a:lnSpc>
                <a:spcPct val="100000"/>
              </a:lnSpc>
              <a:spcBef>
                <a:spcPts val="0"/>
              </a:spcBef>
              <a:spcAft>
                <a:spcPts val="0"/>
              </a:spcAft>
              <a:buSzPts val="1300"/>
              <a:buNone/>
              <a:defRPr/>
            </a:lvl1pPr>
          </a:lstStyle>
          <a:p>
            <a:endParaRPr/>
          </a:p>
        </p:txBody>
      </p:sp>
      <p:sp>
        <p:nvSpPr>
          <p:cNvPr id="108" name="Google Shape;108;p10"/>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ru">
                <a:solidFill>
                  <a:srgbClr val="233A44"/>
                </a:solidFill>
              </a:rPr>
              <a:pPr/>
              <a:t>‹#›</a:t>
            </a:fld>
            <a:endParaRPr>
              <a:solidFill>
                <a:srgbClr val="233A44"/>
              </a:solidFill>
            </a:endParaRPr>
          </a:p>
        </p:txBody>
      </p:sp>
    </p:spTree>
    <p:extLst>
      <p:ext uri="{BB962C8B-B14F-4D97-AF65-F5344CB8AC3E}">
        <p14:creationId xmlns:p14="http://schemas.microsoft.com/office/powerpoint/2010/main" val="263340313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matchingName="Big number">
  <p:cSld name="Big number">
    <p:bg>
      <p:bgPr>
        <a:solidFill>
          <a:schemeClr val="accent3"/>
        </a:solidFill>
        <a:effectLst/>
      </p:bgPr>
    </p:bg>
    <p:spTree>
      <p:nvGrpSpPr>
        <p:cNvPr id="1" name="Shape 109"/>
        <p:cNvGrpSpPr/>
        <p:nvPr/>
      </p:nvGrpSpPr>
      <p:grpSpPr>
        <a:xfrm>
          <a:off x="0" y="0"/>
          <a:ext cx="0" cy="0"/>
          <a:chOff x="0" y="0"/>
          <a:chExt cx="0" cy="0"/>
        </a:xfrm>
      </p:grpSpPr>
      <p:sp>
        <p:nvSpPr>
          <p:cNvPr id="110" name="Google Shape;110;p11"/>
          <p:cNvSpPr/>
          <p:nvPr/>
        </p:nvSpPr>
        <p:spPr>
          <a:xfrm flipH="1">
            <a:off x="5569200" y="2834075"/>
            <a:ext cx="3574800" cy="2309400"/>
          </a:xfrm>
          <a:prstGeom prst="rtTriangle">
            <a:avLst/>
          </a:prstGeom>
          <a:solidFill>
            <a:schemeClr val="dk1"/>
          </a:solidFill>
          <a:ln>
            <a:noFill/>
          </a:ln>
        </p:spPr>
        <p:txBody>
          <a:bodyPr spcFirstLastPara="1" wrap="square" lIns="91425" tIns="91425" rIns="91425" bIns="91425" anchor="ctr" anchorCtr="0">
            <a:noAutofit/>
          </a:bodyPr>
          <a:lstStyle/>
          <a:p>
            <a:endParaRPr/>
          </a:p>
        </p:txBody>
      </p:sp>
      <p:grpSp>
        <p:nvGrpSpPr>
          <p:cNvPr id="111" name="Google Shape;111;p11"/>
          <p:cNvGrpSpPr/>
          <p:nvPr/>
        </p:nvGrpSpPr>
        <p:grpSpPr>
          <a:xfrm>
            <a:off x="5959222" y="4119576"/>
            <a:ext cx="2520952" cy="1024165"/>
            <a:chOff x="6917201" y="0"/>
            <a:chExt cx="2227777" cy="863400"/>
          </a:xfrm>
        </p:grpSpPr>
        <p:sp>
          <p:nvSpPr>
            <p:cNvPr id="112" name="Google Shape;112;p11"/>
            <p:cNvSpPr/>
            <p:nvPr/>
          </p:nvSpPr>
          <p:spPr>
            <a:xfrm>
              <a:off x="7641677"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endParaRPr/>
            </a:p>
          </p:txBody>
        </p:sp>
        <p:sp>
          <p:nvSpPr>
            <p:cNvPr id="113" name="Google Shape;113;p11"/>
            <p:cNvSpPr/>
            <p:nvPr/>
          </p:nvSpPr>
          <p:spPr>
            <a:xfrm>
              <a:off x="7279439"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endParaRPr/>
            </a:p>
          </p:txBody>
        </p:sp>
        <p:sp>
          <p:nvSpPr>
            <p:cNvPr id="114" name="Google Shape;114;p11"/>
            <p:cNvSpPr/>
            <p:nvPr/>
          </p:nvSpPr>
          <p:spPr>
            <a:xfrm>
              <a:off x="6917201"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endParaRPr/>
            </a:p>
          </p:txBody>
        </p:sp>
      </p:grpSp>
      <p:grpSp>
        <p:nvGrpSpPr>
          <p:cNvPr id="115" name="Google Shape;115;p11"/>
          <p:cNvGrpSpPr/>
          <p:nvPr/>
        </p:nvGrpSpPr>
        <p:grpSpPr>
          <a:xfrm>
            <a:off x="199149" y="2"/>
            <a:ext cx="2795414" cy="1083308"/>
            <a:chOff x="6917201" y="0"/>
            <a:chExt cx="2227777" cy="863400"/>
          </a:xfrm>
        </p:grpSpPr>
        <p:sp>
          <p:nvSpPr>
            <p:cNvPr id="116" name="Google Shape;116;p11"/>
            <p:cNvSpPr/>
            <p:nvPr/>
          </p:nvSpPr>
          <p:spPr>
            <a:xfrm>
              <a:off x="7641677"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endParaRPr/>
            </a:p>
          </p:txBody>
        </p:sp>
        <p:sp>
          <p:nvSpPr>
            <p:cNvPr id="117" name="Google Shape;117;p11"/>
            <p:cNvSpPr/>
            <p:nvPr/>
          </p:nvSpPr>
          <p:spPr>
            <a:xfrm>
              <a:off x="7279439"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endParaRPr/>
            </a:p>
          </p:txBody>
        </p:sp>
        <p:sp>
          <p:nvSpPr>
            <p:cNvPr id="118" name="Google Shape;118;p11"/>
            <p:cNvSpPr/>
            <p:nvPr/>
          </p:nvSpPr>
          <p:spPr>
            <a:xfrm>
              <a:off x="6917201"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endParaRPr/>
            </a:p>
          </p:txBody>
        </p:sp>
      </p:grpSp>
      <p:sp>
        <p:nvSpPr>
          <p:cNvPr id="119" name="Google Shape;119;p11"/>
          <p:cNvSpPr txBox="1">
            <a:spLocks noGrp="1"/>
          </p:cNvSpPr>
          <p:nvPr>
            <p:ph type="title" hasCustomPrompt="1"/>
          </p:nvPr>
        </p:nvSpPr>
        <p:spPr>
          <a:xfrm>
            <a:off x="1385850" y="1383850"/>
            <a:ext cx="6372300" cy="1379700"/>
          </a:xfrm>
          <a:prstGeom prst="rect">
            <a:avLst/>
          </a:prstGeom>
        </p:spPr>
        <p:txBody>
          <a:bodyPr spcFirstLastPara="1" wrap="square" lIns="91425" tIns="91425" rIns="91425" bIns="91425" anchor="ctr" anchorCtr="0"/>
          <a:lstStyle>
            <a:lvl1pPr lvl="0" algn="ctr">
              <a:spcBef>
                <a:spcPts val="0"/>
              </a:spcBef>
              <a:spcAft>
                <a:spcPts val="0"/>
              </a:spcAft>
              <a:buClr>
                <a:schemeClr val="dk2"/>
              </a:buClr>
              <a:buSzPts val="8600"/>
              <a:buNone/>
              <a:defRPr sz="8600">
                <a:solidFill>
                  <a:schemeClr val="dk2"/>
                </a:solidFill>
              </a:defRPr>
            </a:lvl1pPr>
            <a:lvl2pPr lvl="1" algn="ctr">
              <a:spcBef>
                <a:spcPts val="0"/>
              </a:spcBef>
              <a:spcAft>
                <a:spcPts val="0"/>
              </a:spcAft>
              <a:buClr>
                <a:schemeClr val="dk2"/>
              </a:buClr>
              <a:buSzPts val="8600"/>
              <a:buNone/>
              <a:defRPr sz="8600">
                <a:solidFill>
                  <a:schemeClr val="dk2"/>
                </a:solidFill>
              </a:defRPr>
            </a:lvl2pPr>
            <a:lvl3pPr lvl="2" algn="ctr">
              <a:spcBef>
                <a:spcPts val="0"/>
              </a:spcBef>
              <a:spcAft>
                <a:spcPts val="0"/>
              </a:spcAft>
              <a:buClr>
                <a:schemeClr val="dk2"/>
              </a:buClr>
              <a:buSzPts val="8600"/>
              <a:buNone/>
              <a:defRPr sz="8600">
                <a:solidFill>
                  <a:schemeClr val="dk2"/>
                </a:solidFill>
              </a:defRPr>
            </a:lvl3pPr>
            <a:lvl4pPr lvl="3" algn="ctr">
              <a:spcBef>
                <a:spcPts val="0"/>
              </a:spcBef>
              <a:spcAft>
                <a:spcPts val="0"/>
              </a:spcAft>
              <a:buClr>
                <a:schemeClr val="dk2"/>
              </a:buClr>
              <a:buSzPts val="8600"/>
              <a:buNone/>
              <a:defRPr sz="8600">
                <a:solidFill>
                  <a:schemeClr val="dk2"/>
                </a:solidFill>
              </a:defRPr>
            </a:lvl4pPr>
            <a:lvl5pPr lvl="4" algn="ctr">
              <a:spcBef>
                <a:spcPts val="0"/>
              </a:spcBef>
              <a:spcAft>
                <a:spcPts val="0"/>
              </a:spcAft>
              <a:buClr>
                <a:schemeClr val="dk2"/>
              </a:buClr>
              <a:buSzPts val="8600"/>
              <a:buNone/>
              <a:defRPr sz="8600">
                <a:solidFill>
                  <a:schemeClr val="dk2"/>
                </a:solidFill>
              </a:defRPr>
            </a:lvl5pPr>
            <a:lvl6pPr lvl="5" algn="ctr">
              <a:spcBef>
                <a:spcPts val="0"/>
              </a:spcBef>
              <a:spcAft>
                <a:spcPts val="0"/>
              </a:spcAft>
              <a:buClr>
                <a:schemeClr val="dk2"/>
              </a:buClr>
              <a:buSzPts val="8600"/>
              <a:buNone/>
              <a:defRPr sz="8600">
                <a:solidFill>
                  <a:schemeClr val="dk2"/>
                </a:solidFill>
              </a:defRPr>
            </a:lvl6pPr>
            <a:lvl7pPr lvl="6" algn="ctr">
              <a:spcBef>
                <a:spcPts val="0"/>
              </a:spcBef>
              <a:spcAft>
                <a:spcPts val="0"/>
              </a:spcAft>
              <a:buClr>
                <a:schemeClr val="dk2"/>
              </a:buClr>
              <a:buSzPts val="8600"/>
              <a:buNone/>
              <a:defRPr sz="8600">
                <a:solidFill>
                  <a:schemeClr val="dk2"/>
                </a:solidFill>
              </a:defRPr>
            </a:lvl7pPr>
            <a:lvl8pPr lvl="7" algn="ctr">
              <a:spcBef>
                <a:spcPts val="0"/>
              </a:spcBef>
              <a:spcAft>
                <a:spcPts val="0"/>
              </a:spcAft>
              <a:buClr>
                <a:schemeClr val="dk2"/>
              </a:buClr>
              <a:buSzPts val="8600"/>
              <a:buNone/>
              <a:defRPr sz="8600">
                <a:solidFill>
                  <a:schemeClr val="dk2"/>
                </a:solidFill>
              </a:defRPr>
            </a:lvl8pPr>
            <a:lvl9pPr lvl="8" algn="ctr">
              <a:spcBef>
                <a:spcPts val="0"/>
              </a:spcBef>
              <a:spcAft>
                <a:spcPts val="0"/>
              </a:spcAft>
              <a:buClr>
                <a:schemeClr val="dk2"/>
              </a:buClr>
              <a:buSzPts val="8600"/>
              <a:buNone/>
              <a:defRPr sz="8600">
                <a:solidFill>
                  <a:schemeClr val="dk2"/>
                </a:solidFill>
              </a:defRPr>
            </a:lvl9pPr>
          </a:lstStyle>
          <a:p>
            <a:r>
              <a:t>xx%</a:t>
            </a:r>
          </a:p>
        </p:txBody>
      </p:sp>
      <p:sp>
        <p:nvSpPr>
          <p:cNvPr id="120" name="Google Shape;120;p11"/>
          <p:cNvSpPr txBox="1">
            <a:spLocks noGrp="1"/>
          </p:cNvSpPr>
          <p:nvPr>
            <p:ph type="body" idx="1"/>
          </p:nvPr>
        </p:nvSpPr>
        <p:spPr>
          <a:xfrm>
            <a:off x="1385850" y="2863850"/>
            <a:ext cx="6372300" cy="641100"/>
          </a:xfrm>
          <a:prstGeom prst="rect">
            <a:avLst/>
          </a:prstGeom>
        </p:spPr>
        <p:txBody>
          <a:bodyPr spcFirstLastPara="1" wrap="square" lIns="91425" tIns="91425" rIns="91425" bIns="91425" anchor="t" anchorCtr="0"/>
          <a:lstStyle>
            <a:lvl1pPr marL="457200" lvl="0" indent="-311150" algn="ctr">
              <a:spcBef>
                <a:spcPts val="0"/>
              </a:spcBef>
              <a:spcAft>
                <a:spcPts val="0"/>
              </a:spcAft>
              <a:buSzPts val="1300"/>
              <a:buChar char="●"/>
              <a:defRPr/>
            </a:lvl1pPr>
            <a:lvl2pPr marL="914400" lvl="1" indent="-298450" algn="ctr">
              <a:spcBef>
                <a:spcPts val="1600"/>
              </a:spcBef>
              <a:spcAft>
                <a:spcPts val="0"/>
              </a:spcAft>
              <a:buSzPts val="1100"/>
              <a:buChar char="○"/>
              <a:defRPr/>
            </a:lvl2pPr>
            <a:lvl3pPr marL="1371600" lvl="2" indent="-298450" algn="ctr">
              <a:spcBef>
                <a:spcPts val="1600"/>
              </a:spcBef>
              <a:spcAft>
                <a:spcPts val="0"/>
              </a:spcAft>
              <a:buSzPts val="1100"/>
              <a:buChar char="■"/>
              <a:defRPr/>
            </a:lvl3pPr>
            <a:lvl4pPr marL="1828800" lvl="3" indent="-298450" algn="ctr">
              <a:spcBef>
                <a:spcPts val="1600"/>
              </a:spcBef>
              <a:spcAft>
                <a:spcPts val="0"/>
              </a:spcAft>
              <a:buSzPts val="1100"/>
              <a:buChar char="●"/>
              <a:defRPr/>
            </a:lvl4pPr>
            <a:lvl5pPr marL="2286000" lvl="4" indent="-298450" algn="ctr">
              <a:spcBef>
                <a:spcPts val="1600"/>
              </a:spcBef>
              <a:spcAft>
                <a:spcPts val="0"/>
              </a:spcAft>
              <a:buSzPts val="1100"/>
              <a:buChar char="○"/>
              <a:defRPr/>
            </a:lvl5pPr>
            <a:lvl6pPr marL="2743200" lvl="5" indent="-298450" algn="ctr">
              <a:spcBef>
                <a:spcPts val="1600"/>
              </a:spcBef>
              <a:spcAft>
                <a:spcPts val="0"/>
              </a:spcAft>
              <a:buSzPts val="1100"/>
              <a:buChar char="■"/>
              <a:defRPr/>
            </a:lvl6pPr>
            <a:lvl7pPr marL="3200400" lvl="6" indent="-298450" algn="ctr">
              <a:spcBef>
                <a:spcPts val="1600"/>
              </a:spcBef>
              <a:spcAft>
                <a:spcPts val="0"/>
              </a:spcAft>
              <a:buSzPts val="1100"/>
              <a:buChar char="●"/>
              <a:defRPr/>
            </a:lvl7pPr>
            <a:lvl8pPr marL="3657600" lvl="7" indent="-298450" algn="ctr">
              <a:spcBef>
                <a:spcPts val="1600"/>
              </a:spcBef>
              <a:spcAft>
                <a:spcPts val="0"/>
              </a:spcAft>
              <a:buSzPts val="1100"/>
              <a:buChar char="○"/>
              <a:defRPr/>
            </a:lvl8pPr>
            <a:lvl9pPr marL="4114800" lvl="8" indent="-298450" algn="ctr">
              <a:spcBef>
                <a:spcPts val="1600"/>
              </a:spcBef>
              <a:spcAft>
                <a:spcPts val="1600"/>
              </a:spcAft>
              <a:buSzPts val="1100"/>
              <a:buChar char="■"/>
              <a:defRPr/>
            </a:lvl9pPr>
          </a:lstStyle>
          <a:p>
            <a:endParaRPr/>
          </a:p>
        </p:txBody>
      </p:sp>
      <p:sp>
        <p:nvSpPr>
          <p:cNvPr id="121" name="Google Shape;121;p11"/>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ru">
                <a:solidFill>
                  <a:srgbClr val="233A44"/>
                </a:solidFill>
              </a:rPr>
              <a:pPr/>
              <a:t>‹#›</a:t>
            </a:fld>
            <a:endParaRPr>
              <a:solidFill>
                <a:srgbClr val="233A44"/>
              </a:solidFill>
            </a:endParaRPr>
          </a:p>
        </p:txBody>
      </p:sp>
    </p:spTree>
    <p:extLst>
      <p:ext uri="{BB962C8B-B14F-4D97-AF65-F5344CB8AC3E}">
        <p14:creationId xmlns:p14="http://schemas.microsoft.com/office/powerpoint/2010/main" val="159237078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22"/>
        <p:cNvGrpSpPr/>
        <p:nvPr/>
      </p:nvGrpSpPr>
      <p:grpSpPr>
        <a:xfrm>
          <a:off x="0" y="0"/>
          <a:ext cx="0" cy="0"/>
          <a:chOff x="0" y="0"/>
          <a:chExt cx="0" cy="0"/>
        </a:xfrm>
      </p:grpSpPr>
      <p:sp>
        <p:nvSpPr>
          <p:cNvPr id="123" name="Google Shape;123;p12"/>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ru">
                <a:solidFill>
                  <a:srgbClr val="233A44"/>
                </a:solidFill>
              </a:rPr>
              <a:pPr/>
              <a:t>‹#›</a:t>
            </a:fld>
            <a:endParaRPr>
              <a:solidFill>
                <a:srgbClr val="233A44"/>
              </a:solidFill>
            </a:endParaRPr>
          </a:p>
        </p:txBody>
      </p:sp>
    </p:spTree>
    <p:extLst>
      <p:ext uri="{BB962C8B-B14F-4D97-AF65-F5344CB8AC3E}">
        <p14:creationId xmlns:p14="http://schemas.microsoft.com/office/powerpoint/2010/main" val="16989613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matchingName="Title slide" type="title">
  <p:cSld name="Title slide">
    <p:bg>
      <p:bgPr>
        <a:solidFill>
          <a:schemeClr val="accent6"/>
        </a:solidFill>
        <a:effectLst/>
      </p:bgPr>
    </p:bg>
    <p:spTree>
      <p:nvGrpSpPr>
        <p:cNvPr id="1" name="Shape 9"/>
        <p:cNvGrpSpPr/>
        <p:nvPr/>
      </p:nvGrpSpPr>
      <p:grpSpPr>
        <a:xfrm>
          <a:off x="0" y="0"/>
          <a:ext cx="0" cy="0"/>
          <a:chOff x="0" y="0"/>
          <a:chExt cx="0" cy="0"/>
        </a:xfrm>
      </p:grpSpPr>
      <p:sp>
        <p:nvSpPr>
          <p:cNvPr id="10" name="Google Shape;10;p2"/>
          <p:cNvSpPr/>
          <p:nvPr/>
        </p:nvSpPr>
        <p:spPr>
          <a:xfrm>
            <a:off x="31" y="2824500"/>
            <a:ext cx="7370400" cy="2319000"/>
          </a:xfrm>
          <a:prstGeom prst="rtTriangle">
            <a:avLst/>
          </a:prstGeom>
          <a:solidFill>
            <a:schemeClr val="accent1"/>
          </a:solidFill>
          <a:ln>
            <a:noFill/>
          </a:ln>
        </p:spPr>
        <p:txBody>
          <a:bodyPr spcFirstLastPara="1" wrap="square" lIns="91425" tIns="91425" rIns="91425" bIns="91425" anchor="ctr" anchorCtr="0">
            <a:noAutofit/>
          </a:bodyPr>
          <a:lstStyle/>
          <a:p>
            <a:pPr>
              <a:buSzPts val="1400"/>
            </a:pPr>
            <a:endParaRPr/>
          </a:p>
        </p:txBody>
      </p:sp>
      <p:sp>
        <p:nvSpPr>
          <p:cNvPr id="11" name="Google Shape;11;p2"/>
          <p:cNvSpPr/>
          <p:nvPr/>
        </p:nvSpPr>
        <p:spPr>
          <a:xfrm flipH="1">
            <a:off x="3582600" y="1550700"/>
            <a:ext cx="5561400" cy="3592800"/>
          </a:xfrm>
          <a:prstGeom prst="rtTriangle">
            <a:avLst/>
          </a:prstGeom>
          <a:solidFill>
            <a:schemeClr val="accent3"/>
          </a:solidFill>
          <a:ln>
            <a:noFill/>
          </a:ln>
        </p:spPr>
        <p:txBody>
          <a:bodyPr spcFirstLastPara="1" wrap="square" lIns="91425" tIns="91425" rIns="91425" bIns="91425" anchor="ctr" anchorCtr="0">
            <a:noAutofit/>
          </a:bodyPr>
          <a:lstStyle/>
          <a:p>
            <a:pPr>
              <a:buSzPts val="1400"/>
            </a:pPr>
            <a:endParaRPr/>
          </a:p>
        </p:txBody>
      </p:sp>
      <p:sp>
        <p:nvSpPr>
          <p:cNvPr id="12" name="Google Shape;12;p2"/>
          <p:cNvSpPr/>
          <p:nvPr/>
        </p:nvSpPr>
        <p:spPr>
          <a:xfrm rot="10800000">
            <a:off x="5058905" y="0"/>
            <a:ext cx="4085100" cy="2052600"/>
          </a:xfrm>
          <a:prstGeom prst="rtTriangle">
            <a:avLst/>
          </a:prstGeom>
          <a:solidFill>
            <a:schemeClr val="dk2"/>
          </a:solidFill>
          <a:ln>
            <a:noFill/>
          </a:ln>
        </p:spPr>
        <p:txBody>
          <a:bodyPr spcFirstLastPara="1" wrap="square" lIns="91425" tIns="91425" rIns="91425" bIns="91425" anchor="ctr" anchorCtr="0">
            <a:noAutofit/>
          </a:bodyPr>
          <a:lstStyle/>
          <a:p>
            <a:pPr>
              <a:buSzPts val="1400"/>
            </a:pPr>
            <a:endParaRPr/>
          </a:p>
        </p:txBody>
      </p:sp>
      <p:sp>
        <p:nvSpPr>
          <p:cNvPr id="13" name="Google Shape;13;p2"/>
          <p:cNvSpPr/>
          <p:nvPr/>
        </p:nvSpPr>
        <p:spPr>
          <a:xfrm>
            <a:off x="20327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a:buSzPts val="1400"/>
            </a:pPr>
            <a:endParaRPr/>
          </a:p>
        </p:txBody>
      </p:sp>
      <p:grpSp>
        <p:nvGrpSpPr>
          <p:cNvPr id="14" name="Google Shape;14;p2"/>
          <p:cNvGrpSpPr/>
          <p:nvPr/>
        </p:nvGrpSpPr>
        <p:grpSpPr>
          <a:xfrm>
            <a:off x="255200" y="592"/>
            <a:ext cx="2250363" cy="1044300"/>
            <a:chOff x="255200" y="592"/>
            <a:chExt cx="2250363" cy="1044300"/>
          </a:xfrm>
        </p:grpSpPr>
        <p:sp>
          <p:nvSpPr>
            <p:cNvPr id="15" name="Google Shape;15;p2"/>
            <p:cNvSpPr/>
            <p:nvPr/>
          </p:nvSpPr>
          <p:spPr>
            <a:xfrm>
              <a:off x="764063" y="592"/>
              <a:ext cx="1741500" cy="10443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a:buSzPts val="1400"/>
              </a:pPr>
              <a:endParaRPr/>
            </a:p>
          </p:txBody>
        </p:sp>
        <p:sp>
          <p:nvSpPr>
            <p:cNvPr id="16" name="Google Shape;16;p2"/>
            <p:cNvSpPr/>
            <p:nvPr/>
          </p:nvSpPr>
          <p:spPr>
            <a:xfrm>
              <a:off x="509632" y="592"/>
              <a:ext cx="1741500" cy="10443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a:buSzPts val="1400"/>
              </a:pPr>
              <a:endParaRPr/>
            </a:p>
          </p:txBody>
        </p:sp>
        <p:sp>
          <p:nvSpPr>
            <p:cNvPr id="17" name="Google Shape;17;p2"/>
            <p:cNvSpPr/>
            <p:nvPr/>
          </p:nvSpPr>
          <p:spPr>
            <a:xfrm>
              <a:off x="255200" y="592"/>
              <a:ext cx="1741500" cy="10443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a:buSzPts val="1400"/>
              </a:pPr>
              <a:endParaRPr/>
            </a:p>
          </p:txBody>
        </p:sp>
      </p:grpSp>
      <p:grpSp>
        <p:nvGrpSpPr>
          <p:cNvPr id="18" name="Google Shape;18;p2"/>
          <p:cNvGrpSpPr/>
          <p:nvPr/>
        </p:nvGrpSpPr>
        <p:grpSpPr>
          <a:xfrm>
            <a:off x="905395" y="592"/>
            <a:ext cx="2250363" cy="1044300"/>
            <a:chOff x="905395" y="592"/>
            <a:chExt cx="2250363" cy="1044300"/>
          </a:xfrm>
        </p:grpSpPr>
        <p:sp>
          <p:nvSpPr>
            <p:cNvPr id="19" name="Google Shape;19;p2"/>
            <p:cNvSpPr/>
            <p:nvPr/>
          </p:nvSpPr>
          <p:spPr>
            <a:xfrm>
              <a:off x="1414258" y="592"/>
              <a:ext cx="1741500" cy="1044300"/>
            </a:xfrm>
            <a:prstGeom prst="parallelogram">
              <a:avLst>
                <a:gd name="adj" fmla="val 153193"/>
              </a:avLst>
            </a:prstGeom>
            <a:solidFill>
              <a:schemeClr val="accent6"/>
            </a:solidFill>
            <a:ln>
              <a:noFill/>
            </a:ln>
          </p:spPr>
          <p:txBody>
            <a:bodyPr spcFirstLastPara="1" wrap="square" lIns="91425" tIns="91425" rIns="91425" bIns="91425" anchor="ctr" anchorCtr="0">
              <a:noAutofit/>
            </a:bodyPr>
            <a:lstStyle/>
            <a:p>
              <a:pPr>
                <a:buSzPts val="1400"/>
              </a:pPr>
              <a:endParaRPr/>
            </a:p>
          </p:txBody>
        </p:sp>
        <p:sp>
          <p:nvSpPr>
            <p:cNvPr id="20" name="Google Shape;20;p2"/>
            <p:cNvSpPr/>
            <p:nvPr/>
          </p:nvSpPr>
          <p:spPr>
            <a:xfrm>
              <a:off x="1159826" y="592"/>
              <a:ext cx="1741500" cy="1044300"/>
            </a:xfrm>
            <a:prstGeom prst="parallelogram">
              <a:avLst>
                <a:gd name="adj" fmla="val 153193"/>
              </a:avLst>
            </a:prstGeom>
            <a:solidFill>
              <a:schemeClr val="accent6"/>
            </a:solidFill>
            <a:ln>
              <a:noFill/>
            </a:ln>
          </p:spPr>
          <p:txBody>
            <a:bodyPr spcFirstLastPara="1" wrap="square" lIns="91425" tIns="91425" rIns="91425" bIns="91425" anchor="ctr" anchorCtr="0">
              <a:noAutofit/>
            </a:bodyPr>
            <a:lstStyle/>
            <a:p>
              <a:pPr>
                <a:buSzPts val="1400"/>
              </a:pPr>
              <a:endParaRPr/>
            </a:p>
          </p:txBody>
        </p:sp>
        <p:sp>
          <p:nvSpPr>
            <p:cNvPr id="21" name="Google Shape;21;p2"/>
            <p:cNvSpPr/>
            <p:nvPr/>
          </p:nvSpPr>
          <p:spPr>
            <a:xfrm>
              <a:off x="905395" y="592"/>
              <a:ext cx="1741500" cy="1044300"/>
            </a:xfrm>
            <a:prstGeom prst="parallelogram">
              <a:avLst>
                <a:gd name="adj" fmla="val 153193"/>
              </a:avLst>
            </a:prstGeom>
            <a:solidFill>
              <a:schemeClr val="accent6"/>
            </a:solidFill>
            <a:ln>
              <a:noFill/>
            </a:ln>
          </p:spPr>
          <p:txBody>
            <a:bodyPr spcFirstLastPara="1" wrap="square" lIns="91425" tIns="91425" rIns="91425" bIns="91425" anchor="ctr" anchorCtr="0">
              <a:noAutofit/>
            </a:bodyPr>
            <a:lstStyle/>
            <a:p>
              <a:pPr>
                <a:buSzPts val="1400"/>
              </a:pPr>
              <a:endParaRPr/>
            </a:p>
          </p:txBody>
        </p:sp>
      </p:grpSp>
      <p:grpSp>
        <p:nvGrpSpPr>
          <p:cNvPr id="22" name="Google Shape;22;p2"/>
          <p:cNvGrpSpPr/>
          <p:nvPr/>
        </p:nvGrpSpPr>
        <p:grpSpPr>
          <a:xfrm>
            <a:off x="7057468" y="5088"/>
            <a:ext cx="1851282" cy="752108"/>
            <a:chOff x="6917201" y="0"/>
            <a:chExt cx="2227777" cy="863400"/>
          </a:xfrm>
        </p:grpSpPr>
        <p:sp>
          <p:nvSpPr>
            <p:cNvPr id="23" name="Google Shape;23;p2"/>
            <p:cNvSpPr/>
            <p:nvPr/>
          </p:nvSpPr>
          <p:spPr>
            <a:xfrm>
              <a:off x="7641677"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a:buSzPts val="1400"/>
              </a:pPr>
              <a:endParaRPr/>
            </a:p>
          </p:txBody>
        </p:sp>
        <p:sp>
          <p:nvSpPr>
            <p:cNvPr id="24" name="Google Shape;24;p2"/>
            <p:cNvSpPr/>
            <p:nvPr/>
          </p:nvSpPr>
          <p:spPr>
            <a:xfrm>
              <a:off x="7279439"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a:buSzPts val="1400"/>
              </a:pPr>
              <a:endParaRPr/>
            </a:p>
          </p:txBody>
        </p:sp>
        <p:sp>
          <p:nvSpPr>
            <p:cNvPr id="25" name="Google Shape;25;p2"/>
            <p:cNvSpPr/>
            <p:nvPr/>
          </p:nvSpPr>
          <p:spPr>
            <a:xfrm>
              <a:off x="6917201"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a:buSzPts val="1400"/>
              </a:pPr>
              <a:endParaRPr/>
            </a:p>
          </p:txBody>
        </p:sp>
      </p:grpSp>
      <p:grpSp>
        <p:nvGrpSpPr>
          <p:cNvPr id="26" name="Google Shape;26;p2"/>
          <p:cNvGrpSpPr/>
          <p:nvPr/>
        </p:nvGrpSpPr>
        <p:grpSpPr>
          <a:xfrm>
            <a:off x="6553032" y="4217852"/>
            <a:ext cx="2389068" cy="925737"/>
            <a:chOff x="6917201" y="0"/>
            <a:chExt cx="2227777" cy="863400"/>
          </a:xfrm>
        </p:grpSpPr>
        <p:sp>
          <p:nvSpPr>
            <p:cNvPr id="27" name="Google Shape;27;p2"/>
            <p:cNvSpPr/>
            <p:nvPr/>
          </p:nvSpPr>
          <p:spPr>
            <a:xfrm>
              <a:off x="7641677" y="0"/>
              <a:ext cx="1503300" cy="863400"/>
            </a:xfrm>
            <a:prstGeom prst="parallelogram">
              <a:avLst>
                <a:gd name="adj" fmla="val 158024"/>
              </a:avLst>
            </a:prstGeom>
            <a:solidFill>
              <a:schemeClr val="dk1"/>
            </a:solidFill>
            <a:ln>
              <a:noFill/>
            </a:ln>
          </p:spPr>
          <p:txBody>
            <a:bodyPr spcFirstLastPara="1" wrap="square" lIns="91425" tIns="91425" rIns="91425" bIns="91425" anchor="ctr" anchorCtr="0">
              <a:noAutofit/>
            </a:bodyPr>
            <a:lstStyle/>
            <a:p>
              <a:pPr>
                <a:buSzPts val="1400"/>
              </a:pPr>
              <a:endParaRPr/>
            </a:p>
          </p:txBody>
        </p:sp>
        <p:sp>
          <p:nvSpPr>
            <p:cNvPr id="28" name="Google Shape;28;p2"/>
            <p:cNvSpPr/>
            <p:nvPr/>
          </p:nvSpPr>
          <p:spPr>
            <a:xfrm>
              <a:off x="7279439" y="0"/>
              <a:ext cx="1503300" cy="863400"/>
            </a:xfrm>
            <a:prstGeom prst="parallelogram">
              <a:avLst>
                <a:gd name="adj" fmla="val 158024"/>
              </a:avLst>
            </a:prstGeom>
            <a:solidFill>
              <a:schemeClr val="dk1"/>
            </a:solidFill>
            <a:ln>
              <a:noFill/>
            </a:ln>
          </p:spPr>
          <p:txBody>
            <a:bodyPr spcFirstLastPara="1" wrap="square" lIns="91425" tIns="91425" rIns="91425" bIns="91425" anchor="ctr" anchorCtr="0">
              <a:noAutofit/>
            </a:bodyPr>
            <a:lstStyle/>
            <a:p>
              <a:pPr>
                <a:buSzPts val="1400"/>
              </a:pPr>
              <a:endParaRPr/>
            </a:p>
          </p:txBody>
        </p:sp>
        <p:sp>
          <p:nvSpPr>
            <p:cNvPr id="29" name="Google Shape;29;p2"/>
            <p:cNvSpPr/>
            <p:nvPr/>
          </p:nvSpPr>
          <p:spPr>
            <a:xfrm>
              <a:off x="6917201" y="0"/>
              <a:ext cx="1503300" cy="863400"/>
            </a:xfrm>
            <a:prstGeom prst="parallelogram">
              <a:avLst>
                <a:gd name="adj" fmla="val 158024"/>
              </a:avLst>
            </a:prstGeom>
            <a:solidFill>
              <a:schemeClr val="dk1"/>
            </a:solidFill>
            <a:ln>
              <a:noFill/>
            </a:ln>
          </p:spPr>
          <p:txBody>
            <a:bodyPr spcFirstLastPara="1" wrap="square" lIns="91425" tIns="91425" rIns="91425" bIns="91425" anchor="ctr" anchorCtr="0">
              <a:noAutofit/>
            </a:bodyPr>
            <a:lstStyle/>
            <a:p>
              <a:pPr>
                <a:buSzPts val="1400"/>
              </a:pPr>
              <a:endParaRPr/>
            </a:p>
          </p:txBody>
        </p:sp>
      </p:grpSp>
      <p:grpSp>
        <p:nvGrpSpPr>
          <p:cNvPr id="30" name="Google Shape;30;p2"/>
          <p:cNvGrpSpPr/>
          <p:nvPr/>
        </p:nvGrpSpPr>
        <p:grpSpPr>
          <a:xfrm>
            <a:off x="199149" y="4055652"/>
            <a:ext cx="2795413" cy="1083308"/>
            <a:chOff x="6917201" y="0"/>
            <a:chExt cx="2227777" cy="863400"/>
          </a:xfrm>
        </p:grpSpPr>
        <p:sp>
          <p:nvSpPr>
            <p:cNvPr id="31" name="Google Shape;31;p2"/>
            <p:cNvSpPr/>
            <p:nvPr/>
          </p:nvSpPr>
          <p:spPr>
            <a:xfrm>
              <a:off x="7641677"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a:buSzPts val="1400"/>
              </a:pPr>
              <a:endParaRPr/>
            </a:p>
          </p:txBody>
        </p:sp>
        <p:sp>
          <p:nvSpPr>
            <p:cNvPr id="32" name="Google Shape;32;p2"/>
            <p:cNvSpPr/>
            <p:nvPr/>
          </p:nvSpPr>
          <p:spPr>
            <a:xfrm>
              <a:off x="7279439"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a:buSzPts val="1400"/>
              </a:pPr>
              <a:endParaRPr/>
            </a:p>
          </p:txBody>
        </p:sp>
        <p:sp>
          <p:nvSpPr>
            <p:cNvPr id="33" name="Google Shape;33;p2"/>
            <p:cNvSpPr/>
            <p:nvPr/>
          </p:nvSpPr>
          <p:spPr>
            <a:xfrm>
              <a:off x="6917201"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a:buSzPts val="1400"/>
              </a:pPr>
              <a:endParaRPr/>
            </a:p>
          </p:txBody>
        </p:sp>
      </p:grpSp>
      <p:sp>
        <p:nvSpPr>
          <p:cNvPr id="34" name="Google Shape;34;p2"/>
          <p:cNvSpPr txBox="1">
            <a:spLocks noGrp="1"/>
          </p:cNvSpPr>
          <p:nvPr>
            <p:ph type="ctrTitle"/>
          </p:nvPr>
        </p:nvSpPr>
        <p:spPr>
          <a:xfrm>
            <a:off x="1858703" y="1822833"/>
            <a:ext cx="5361300" cy="144810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chemeClr val="lt1"/>
              </a:buClr>
              <a:buSzPts val="3800"/>
              <a:buFont typeface="Nunito"/>
              <a:buNone/>
              <a:defRPr sz="3800" b="0" i="0" u="none" strike="noStrike" cap="none">
                <a:solidFill>
                  <a:schemeClr val="lt1"/>
                </a:solidFill>
                <a:latin typeface="Nunito"/>
                <a:ea typeface="Nunito"/>
                <a:cs typeface="Nunito"/>
                <a:sym typeface="Nunito"/>
              </a:defRPr>
            </a:lvl1pPr>
            <a:lvl2pPr marR="0" lvl="1" algn="ctr" rtl="0">
              <a:lnSpc>
                <a:spcPct val="100000"/>
              </a:lnSpc>
              <a:spcBef>
                <a:spcPts val="0"/>
              </a:spcBef>
              <a:spcAft>
                <a:spcPts val="0"/>
              </a:spcAft>
              <a:buClr>
                <a:schemeClr val="lt1"/>
              </a:buClr>
              <a:buSzPts val="3800"/>
              <a:buFont typeface="Nunito"/>
              <a:buNone/>
              <a:defRPr sz="3800" b="0" i="0" u="none" strike="noStrike" cap="none">
                <a:solidFill>
                  <a:schemeClr val="lt1"/>
                </a:solidFill>
                <a:latin typeface="Nunito"/>
                <a:ea typeface="Nunito"/>
                <a:cs typeface="Nunito"/>
                <a:sym typeface="Nunito"/>
              </a:defRPr>
            </a:lvl2pPr>
            <a:lvl3pPr marR="0" lvl="2" algn="ctr" rtl="0">
              <a:lnSpc>
                <a:spcPct val="100000"/>
              </a:lnSpc>
              <a:spcBef>
                <a:spcPts val="0"/>
              </a:spcBef>
              <a:spcAft>
                <a:spcPts val="0"/>
              </a:spcAft>
              <a:buClr>
                <a:schemeClr val="lt1"/>
              </a:buClr>
              <a:buSzPts val="3800"/>
              <a:buFont typeface="Nunito"/>
              <a:buNone/>
              <a:defRPr sz="3800" b="0" i="0" u="none" strike="noStrike" cap="none">
                <a:solidFill>
                  <a:schemeClr val="lt1"/>
                </a:solidFill>
                <a:latin typeface="Nunito"/>
                <a:ea typeface="Nunito"/>
                <a:cs typeface="Nunito"/>
                <a:sym typeface="Nunito"/>
              </a:defRPr>
            </a:lvl3pPr>
            <a:lvl4pPr marR="0" lvl="3" algn="ctr" rtl="0">
              <a:lnSpc>
                <a:spcPct val="100000"/>
              </a:lnSpc>
              <a:spcBef>
                <a:spcPts val="0"/>
              </a:spcBef>
              <a:spcAft>
                <a:spcPts val="0"/>
              </a:spcAft>
              <a:buClr>
                <a:schemeClr val="lt1"/>
              </a:buClr>
              <a:buSzPts val="3800"/>
              <a:buFont typeface="Nunito"/>
              <a:buNone/>
              <a:defRPr sz="3800" b="0" i="0" u="none" strike="noStrike" cap="none">
                <a:solidFill>
                  <a:schemeClr val="lt1"/>
                </a:solidFill>
                <a:latin typeface="Nunito"/>
                <a:ea typeface="Nunito"/>
                <a:cs typeface="Nunito"/>
                <a:sym typeface="Nunito"/>
              </a:defRPr>
            </a:lvl4pPr>
            <a:lvl5pPr marR="0" lvl="4" algn="ctr" rtl="0">
              <a:lnSpc>
                <a:spcPct val="100000"/>
              </a:lnSpc>
              <a:spcBef>
                <a:spcPts val="0"/>
              </a:spcBef>
              <a:spcAft>
                <a:spcPts val="0"/>
              </a:spcAft>
              <a:buClr>
                <a:schemeClr val="lt1"/>
              </a:buClr>
              <a:buSzPts val="3800"/>
              <a:buFont typeface="Nunito"/>
              <a:buNone/>
              <a:defRPr sz="3800" b="0" i="0" u="none" strike="noStrike" cap="none">
                <a:solidFill>
                  <a:schemeClr val="lt1"/>
                </a:solidFill>
                <a:latin typeface="Nunito"/>
                <a:ea typeface="Nunito"/>
                <a:cs typeface="Nunito"/>
                <a:sym typeface="Nunito"/>
              </a:defRPr>
            </a:lvl5pPr>
            <a:lvl6pPr marR="0" lvl="5" algn="ctr" rtl="0">
              <a:lnSpc>
                <a:spcPct val="100000"/>
              </a:lnSpc>
              <a:spcBef>
                <a:spcPts val="0"/>
              </a:spcBef>
              <a:spcAft>
                <a:spcPts val="0"/>
              </a:spcAft>
              <a:buClr>
                <a:schemeClr val="lt1"/>
              </a:buClr>
              <a:buSzPts val="3800"/>
              <a:buFont typeface="Nunito"/>
              <a:buNone/>
              <a:defRPr sz="3800" b="0" i="0" u="none" strike="noStrike" cap="none">
                <a:solidFill>
                  <a:schemeClr val="lt1"/>
                </a:solidFill>
                <a:latin typeface="Nunito"/>
                <a:ea typeface="Nunito"/>
                <a:cs typeface="Nunito"/>
                <a:sym typeface="Nunito"/>
              </a:defRPr>
            </a:lvl6pPr>
            <a:lvl7pPr marR="0" lvl="6" algn="ctr" rtl="0">
              <a:lnSpc>
                <a:spcPct val="100000"/>
              </a:lnSpc>
              <a:spcBef>
                <a:spcPts val="0"/>
              </a:spcBef>
              <a:spcAft>
                <a:spcPts val="0"/>
              </a:spcAft>
              <a:buClr>
                <a:schemeClr val="lt1"/>
              </a:buClr>
              <a:buSzPts val="3800"/>
              <a:buFont typeface="Nunito"/>
              <a:buNone/>
              <a:defRPr sz="3800" b="0" i="0" u="none" strike="noStrike" cap="none">
                <a:solidFill>
                  <a:schemeClr val="lt1"/>
                </a:solidFill>
                <a:latin typeface="Nunito"/>
                <a:ea typeface="Nunito"/>
                <a:cs typeface="Nunito"/>
                <a:sym typeface="Nunito"/>
              </a:defRPr>
            </a:lvl7pPr>
            <a:lvl8pPr marR="0" lvl="7" algn="ctr" rtl="0">
              <a:lnSpc>
                <a:spcPct val="100000"/>
              </a:lnSpc>
              <a:spcBef>
                <a:spcPts val="0"/>
              </a:spcBef>
              <a:spcAft>
                <a:spcPts val="0"/>
              </a:spcAft>
              <a:buClr>
                <a:schemeClr val="lt1"/>
              </a:buClr>
              <a:buSzPts val="3800"/>
              <a:buFont typeface="Nunito"/>
              <a:buNone/>
              <a:defRPr sz="3800" b="0" i="0" u="none" strike="noStrike" cap="none">
                <a:solidFill>
                  <a:schemeClr val="lt1"/>
                </a:solidFill>
                <a:latin typeface="Nunito"/>
                <a:ea typeface="Nunito"/>
                <a:cs typeface="Nunito"/>
                <a:sym typeface="Nunito"/>
              </a:defRPr>
            </a:lvl8pPr>
            <a:lvl9pPr marR="0" lvl="8" algn="ctr" rtl="0">
              <a:lnSpc>
                <a:spcPct val="100000"/>
              </a:lnSpc>
              <a:spcBef>
                <a:spcPts val="0"/>
              </a:spcBef>
              <a:spcAft>
                <a:spcPts val="0"/>
              </a:spcAft>
              <a:buClr>
                <a:schemeClr val="lt1"/>
              </a:buClr>
              <a:buSzPts val="3800"/>
              <a:buFont typeface="Nunito"/>
              <a:buNone/>
              <a:defRPr sz="3800" b="0" i="0" u="none" strike="noStrike" cap="none">
                <a:solidFill>
                  <a:schemeClr val="lt1"/>
                </a:solidFill>
                <a:latin typeface="Nunito"/>
                <a:ea typeface="Nunito"/>
                <a:cs typeface="Nunito"/>
                <a:sym typeface="Nunito"/>
              </a:defRPr>
            </a:lvl9pPr>
          </a:lstStyle>
          <a:p>
            <a:endParaRPr/>
          </a:p>
        </p:txBody>
      </p:sp>
      <p:sp>
        <p:nvSpPr>
          <p:cNvPr id="35" name="Google Shape;35;p2"/>
          <p:cNvSpPr txBox="1">
            <a:spLocks noGrp="1"/>
          </p:cNvSpPr>
          <p:nvPr>
            <p:ph type="subTitle" idx="1"/>
          </p:nvPr>
        </p:nvSpPr>
        <p:spPr>
          <a:xfrm>
            <a:off x="1858700" y="3413158"/>
            <a:ext cx="5361300" cy="522600"/>
          </a:xfrm>
          <a:prstGeom prst="rect">
            <a:avLst/>
          </a:prstGeom>
          <a:noFill/>
          <a:ln>
            <a:noFill/>
          </a:ln>
        </p:spPr>
        <p:txBody>
          <a:bodyPr spcFirstLastPara="1" wrap="square" lIns="91425" tIns="91425" rIns="91425" bIns="91425" anchor="t" anchorCtr="0"/>
          <a:lstStyle>
            <a:lvl1pPr marR="0" lvl="0" algn="ctr" rtl="0">
              <a:lnSpc>
                <a:spcPct val="100000"/>
              </a:lnSpc>
              <a:spcBef>
                <a:spcPts val="0"/>
              </a:spcBef>
              <a:spcAft>
                <a:spcPts val="0"/>
              </a:spcAft>
              <a:buClr>
                <a:schemeClr val="lt1"/>
              </a:buClr>
              <a:buSzPts val="1600"/>
              <a:buFont typeface="Calibri"/>
              <a:buNone/>
              <a:defRPr sz="1600" b="0" i="0" u="none" strike="noStrike" cap="none">
                <a:solidFill>
                  <a:schemeClr val="lt1"/>
                </a:solidFill>
                <a:latin typeface="Calibri"/>
                <a:ea typeface="Calibri"/>
                <a:cs typeface="Calibri"/>
                <a:sym typeface="Calibri"/>
              </a:defRPr>
            </a:lvl1pPr>
            <a:lvl2pPr marR="0" lvl="1" algn="ctr" rtl="0">
              <a:lnSpc>
                <a:spcPct val="100000"/>
              </a:lnSpc>
              <a:spcBef>
                <a:spcPts val="0"/>
              </a:spcBef>
              <a:spcAft>
                <a:spcPts val="0"/>
              </a:spcAft>
              <a:buClr>
                <a:schemeClr val="lt1"/>
              </a:buClr>
              <a:buSzPts val="1600"/>
              <a:buFont typeface="Calibri"/>
              <a:buNone/>
              <a:defRPr sz="1600" b="0" i="0" u="none" strike="noStrike" cap="none">
                <a:solidFill>
                  <a:schemeClr val="lt1"/>
                </a:solidFill>
                <a:latin typeface="Calibri"/>
                <a:ea typeface="Calibri"/>
                <a:cs typeface="Calibri"/>
                <a:sym typeface="Calibri"/>
              </a:defRPr>
            </a:lvl2pPr>
            <a:lvl3pPr marR="0" lvl="2" algn="ctr" rtl="0">
              <a:lnSpc>
                <a:spcPct val="100000"/>
              </a:lnSpc>
              <a:spcBef>
                <a:spcPts val="0"/>
              </a:spcBef>
              <a:spcAft>
                <a:spcPts val="0"/>
              </a:spcAft>
              <a:buClr>
                <a:schemeClr val="lt1"/>
              </a:buClr>
              <a:buSzPts val="1600"/>
              <a:buFont typeface="Calibri"/>
              <a:buNone/>
              <a:defRPr sz="1600" b="0" i="0" u="none" strike="noStrike" cap="none">
                <a:solidFill>
                  <a:schemeClr val="lt1"/>
                </a:solidFill>
                <a:latin typeface="Calibri"/>
                <a:ea typeface="Calibri"/>
                <a:cs typeface="Calibri"/>
                <a:sym typeface="Calibri"/>
              </a:defRPr>
            </a:lvl3pPr>
            <a:lvl4pPr marR="0" lvl="3" algn="ctr" rtl="0">
              <a:lnSpc>
                <a:spcPct val="100000"/>
              </a:lnSpc>
              <a:spcBef>
                <a:spcPts val="0"/>
              </a:spcBef>
              <a:spcAft>
                <a:spcPts val="0"/>
              </a:spcAft>
              <a:buClr>
                <a:schemeClr val="lt1"/>
              </a:buClr>
              <a:buSzPts val="1600"/>
              <a:buFont typeface="Calibri"/>
              <a:buNone/>
              <a:defRPr sz="1600" b="0" i="0" u="none" strike="noStrike" cap="none">
                <a:solidFill>
                  <a:schemeClr val="lt1"/>
                </a:solidFill>
                <a:latin typeface="Calibri"/>
                <a:ea typeface="Calibri"/>
                <a:cs typeface="Calibri"/>
                <a:sym typeface="Calibri"/>
              </a:defRPr>
            </a:lvl4pPr>
            <a:lvl5pPr marR="0" lvl="4" algn="ctr" rtl="0">
              <a:lnSpc>
                <a:spcPct val="100000"/>
              </a:lnSpc>
              <a:spcBef>
                <a:spcPts val="0"/>
              </a:spcBef>
              <a:spcAft>
                <a:spcPts val="0"/>
              </a:spcAft>
              <a:buClr>
                <a:schemeClr val="lt1"/>
              </a:buClr>
              <a:buSzPts val="1600"/>
              <a:buFont typeface="Calibri"/>
              <a:buNone/>
              <a:defRPr sz="1600" b="0" i="0" u="none" strike="noStrike" cap="none">
                <a:solidFill>
                  <a:schemeClr val="lt1"/>
                </a:solidFill>
                <a:latin typeface="Calibri"/>
                <a:ea typeface="Calibri"/>
                <a:cs typeface="Calibri"/>
                <a:sym typeface="Calibri"/>
              </a:defRPr>
            </a:lvl5pPr>
            <a:lvl6pPr marR="0" lvl="5" algn="ctr" rtl="0">
              <a:lnSpc>
                <a:spcPct val="100000"/>
              </a:lnSpc>
              <a:spcBef>
                <a:spcPts val="0"/>
              </a:spcBef>
              <a:spcAft>
                <a:spcPts val="0"/>
              </a:spcAft>
              <a:buClr>
                <a:schemeClr val="lt1"/>
              </a:buClr>
              <a:buSzPts val="1600"/>
              <a:buFont typeface="Calibri"/>
              <a:buNone/>
              <a:defRPr sz="1600" b="0" i="0" u="none" strike="noStrike" cap="none">
                <a:solidFill>
                  <a:schemeClr val="lt1"/>
                </a:solidFill>
                <a:latin typeface="Calibri"/>
                <a:ea typeface="Calibri"/>
                <a:cs typeface="Calibri"/>
                <a:sym typeface="Calibri"/>
              </a:defRPr>
            </a:lvl6pPr>
            <a:lvl7pPr marR="0" lvl="6" algn="ctr" rtl="0">
              <a:lnSpc>
                <a:spcPct val="100000"/>
              </a:lnSpc>
              <a:spcBef>
                <a:spcPts val="0"/>
              </a:spcBef>
              <a:spcAft>
                <a:spcPts val="0"/>
              </a:spcAft>
              <a:buClr>
                <a:schemeClr val="lt1"/>
              </a:buClr>
              <a:buSzPts val="1600"/>
              <a:buFont typeface="Calibri"/>
              <a:buNone/>
              <a:defRPr sz="1600" b="0" i="0" u="none" strike="noStrike" cap="none">
                <a:solidFill>
                  <a:schemeClr val="lt1"/>
                </a:solidFill>
                <a:latin typeface="Calibri"/>
                <a:ea typeface="Calibri"/>
                <a:cs typeface="Calibri"/>
                <a:sym typeface="Calibri"/>
              </a:defRPr>
            </a:lvl7pPr>
            <a:lvl8pPr marR="0" lvl="7" algn="ctr" rtl="0">
              <a:lnSpc>
                <a:spcPct val="100000"/>
              </a:lnSpc>
              <a:spcBef>
                <a:spcPts val="0"/>
              </a:spcBef>
              <a:spcAft>
                <a:spcPts val="0"/>
              </a:spcAft>
              <a:buClr>
                <a:schemeClr val="lt1"/>
              </a:buClr>
              <a:buSzPts val="1600"/>
              <a:buFont typeface="Calibri"/>
              <a:buNone/>
              <a:defRPr sz="1600" b="0" i="0" u="none" strike="noStrike" cap="none">
                <a:solidFill>
                  <a:schemeClr val="lt1"/>
                </a:solidFill>
                <a:latin typeface="Calibri"/>
                <a:ea typeface="Calibri"/>
                <a:cs typeface="Calibri"/>
                <a:sym typeface="Calibri"/>
              </a:defRPr>
            </a:lvl8pPr>
            <a:lvl9pPr marR="0" lvl="8" algn="ctr" rtl="0">
              <a:lnSpc>
                <a:spcPct val="100000"/>
              </a:lnSpc>
              <a:spcBef>
                <a:spcPts val="0"/>
              </a:spcBef>
              <a:spcAft>
                <a:spcPts val="0"/>
              </a:spcAft>
              <a:buClr>
                <a:schemeClr val="lt1"/>
              </a:buClr>
              <a:buSzPts val="1600"/>
              <a:buFont typeface="Calibri"/>
              <a:buNone/>
              <a:defRPr sz="1600" b="0" i="0" u="none" strike="noStrike" cap="none">
                <a:solidFill>
                  <a:schemeClr val="lt1"/>
                </a:solidFill>
                <a:latin typeface="Calibri"/>
                <a:ea typeface="Calibri"/>
                <a:cs typeface="Calibri"/>
                <a:sym typeface="Calibri"/>
              </a:defRPr>
            </a:lvl9pPr>
          </a:lstStyle>
          <a:p>
            <a:endParaRPr/>
          </a:p>
        </p:txBody>
      </p:sp>
      <p:sp>
        <p:nvSpPr>
          <p:cNvPr id="36" name="Google Shape;36;p2"/>
          <p:cNvSpPr txBox="1">
            <a:spLocks noGrp="1"/>
          </p:cNvSpPr>
          <p:nvPr>
            <p:ph type="sldNum" idx="12"/>
          </p:nvPr>
        </p:nvSpPr>
        <p:spPr>
          <a:xfrm>
            <a:off x="8390734" y="4543668"/>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9pPr>
          </a:lstStyle>
          <a:p>
            <a:fld id="{00000000-1234-1234-1234-123412341234}" type="slidenum">
              <a:rPr lang="ru">
                <a:solidFill>
                  <a:srgbClr val="233A44"/>
                </a:solidFill>
              </a:rPr>
              <a:pPr/>
              <a:t>‹#›</a:t>
            </a:fld>
            <a:endParaRPr>
              <a:solidFill>
                <a:srgbClr val="233A44"/>
              </a:solidFill>
            </a:endParaRPr>
          </a:p>
        </p:txBody>
      </p:sp>
    </p:spTree>
    <p:extLst>
      <p:ext uri="{BB962C8B-B14F-4D97-AF65-F5344CB8AC3E}">
        <p14:creationId xmlns:p14="http://schemas.microsoft.com/office/powerpoint/2010/main" val="2825804588"/>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matchingName="Title and body" type="tx">
  <p:cSld name="Title and body">
    <p:bg>
      <p:bgPr>
        <a:solidFill>
          <a:schemeClr val="dk2"/>
        </a:solidFill>
        <a:effectLst/>
      </p:bgPr>
    </p:bg>
    <p:spTree>
      <p:nvGrpSpPr>
        <p:cNvPr id="1" name="Shape 37"/>
        <p:cNvGrpSpPr/>
        <p:nvPr/>
      </p:nvGrpSpPr>
      <p:grpSpPr>
        <a:xfrm>
          <a:off x="0" y="0"/>
          <a:ext cx="0" cy="0"/>
          <a:chOff x="0" y="0"/>
          <a:chExt cx="0" cy="0"/>
        </a:xfrm>
      </p:grpSpPr>
      <p:sp>
        <p:nvSpPr>
          <p:cNvPr id="38" name="Google Shape;38;p3"/>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pPr>
              <a:buSzPts val="1400"/>
            </a:pPr>
            <a:endParaRPr/>
          </a:p>
        </p:txBody>
      </p:sp>
      <p:sp>
        <p:nvSpPr>
          <p:cNvPr id="39" name="Google Shape;39;p3"/>
          <p:cNvSpPr/>
          <p:nvPr/>
        </p:nvSpPr>
        <p:spPr>
          <a:xfrm>
            <a:off x="31" y="2824500"/>
            <a:ext cx="7370400" cy="2319000"/>
          </a:xfrm>
          <a:prstGeom prst="rtTriangle">
            <a:avLst/>
          </a:prstGeom>
          <a:solidFill>
            <a:schemeClr val="accent3"/>
          </a:solidFill>
          <a:ln>
            <a:noFill/>
          </a:ln>
        </p:spPr>
        <p:txBody>
          <a:bodyPr spcFirstLastPara="1" wrap="square" lIns="91425" tIns="91425" rIns="91425" bIns="91425" anchor="ctr" anchorCtr="0">
            <a:noAutofit/>
          </a:bodyPr>
          <a:lstStyle/>
          <a:p>
            <a:pPr>
              <a:buSzPts val="1400"/>
            </a:pPr>
            <a:endParaRPr/>
          </a:p>
        </p:txBody>
      </p:sp>
      <p:sp>
        <p:nvSpPr>
          <p:cNvPr id="40" name="Google Shape;40;p3"/>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a:buSzPts val="1400"/>
            </a:pPr>
            <a:endParaRPr/>
          </a:p>
        </p:txBody>
      </p:sp>
      <p:sp>
        <p:nvSpPr>
          <p:cNvPr id="41" name="Google Shape;41;p3"/>
          <p:cNvSpPr txBox="1">
            <a:spLocks noGrp="1"/>
          </p:cNvSpPr>
          <p:nvPr>
            <p:ph type="title"/>
          </p:nvPr>
        </p:nvSpPr>
        <p:spPr>
          <a:xfrm>
            <a:off x="819150" y="845600"/>
            <a:ext cx="7505700" cy="954600"/>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Clr>
                <a:schemeClr val="lt1"/>
              </a:buClr>
              <a:buSzPts val="3000"/>
              <a:buFont typeface="Nunito"/>
              <a:buNone/>
              <a:defRPr sz="3000" b="0" i="0" u="none" strike="noStrike" cap="none">
                <a:solidFill>
                  <a:schemeClr val="lt1"/>
                </a:solidFill>
                <a:latin typeface="Nunito"/>
                <a:ea typeface="Nunito"/>
                <a:cs typeface="Nunito"/>
                <a:sym typeface="Nunito"/>
              </a:defRPr>
            </a:lvl1pPr>
            <a:lvl2pPr marR="0" lvl="1" algn="l" rtl="0">
              <a:lnSpc>
                <a:spcPct val="100000"/>
              </a:lnSpc>
              <a:spcBef>
                <a:spcPts val="0"/>
              </a:spcBef>
              <a:spcAft>
                <a:spcPts val="0"/>
              </a:spcAft>
              <a:buClr>
                <a:schemeClr val="lt1"/>
              </a:buClr>
              <a:buSzPts val="3000"/>
              <a:buFont typeface="Nunito"/>
              <a:buNone/>
              <a:defRPr sz="3000" b="0" i="0" u="none" strike="noStrike" cap="none">
                <a:solidFill>
                  <a:schemeClr val="lt1"/>
                </a:solidFill>
                <a:latin typeface="Nunito"/>
                <a:ea typeface="Nunito"/>
                <a:cs typeface="Nunito"/>
                <a:sym typeface="Nunito"/>
              </a:defRPr>
            </a:lvl2pPr>
            <a:lvl3pPr marR="0" lvl="2" algn="l" rtl="0">
              <a:lnSpc>
                <a:spcPct val="100000"/>
              </a:lnSpc>
              <a:spcBef>
                <a:spcPts val="0"/>
              </a:spcBef>
              <a:spcAft>
                <a:spcPts val="0"/>
              </a:spcAft>
              <a:buClr>
                <a:schemeClr val="lt1"/>
              </a:buClr>
              <a:buSzPts val="3000"/>
              <a:buFont typeface="Nunito"/>
              <a:buNone/>
              <a:defRPr sz="3000" b="0" i="0" u="none" strike="noStrike" cap="none">
                <a:solidFill>
                  <a:schemeClr val="lt1"/>
                </a:solidFill>
                <a:latin typeface="Nunito"/>
                <a:ea typeface="Nunito"/>
                <a:cs typeface="Nunito"/>
                <a:sym typeface="Nunito"/>
              </a:defRPr>
            </a:lvl3pPr>
            <a:lvl4pPr marR="0" lvl="3" algn="l" rtl="0">
              <a:lnSpc>
                <a:spcPct val="100000"/>
              </a:lnSpc>
              <a:spcBef>
                <a:spcPts val="0"/>
              </a:spcBef>
              <a:spcAft>
                <a:spcPts val="0"/>
              </a:spcAft>
              <a:buClr>
                <a:schemeClr val="lt1"/>
              </a:buClr>
              <a:buSzPts val="3000"/>
              <a:buFont typeface="Nunito"/>
              <a:buNone/>
              <a:defRPr sz="3000" b="0" i="0" u="none" strike="noStrike" cap="none">
                <a:solidFill>
                  <a:schemeClr val="lt1"/>
                </a:solidFill>
                <a:latin typeface="Nunito"/>
                <a:ea typeface="Nunito"/>
                <a:cs typeface="Nunito"/>
                <a:sym typeface="Nunito"/>
              </a:defRPr>
            </a:lvl4pPr>
            <a:lvl5pPr marR="0" lvl="4" algn="l" rtl="0">
              <a:lnSpc>
                <a:spcPct val="100000"/>
              </a:lnSpc>
              <a:spcBef>
                <a:spcPts val="0"/>
              </a:spcBef>
              <a:spcAft>
                <a:spcPts val="0"/>
              </a:spcAft>
              <a:buClr>
                <a:schemeClr val="lt1"/>
              </a:buClr>
              <a:buSzPts val="3000"/>
              <a:buFont typeface="Nunito"/>
              <a:buNone/>
              <a:defRPr sz="3000" b="0" i="0" u="none" strike="noStrike" cap="none">
                <a:solidFill>
                  <a:schemeClr val="lt1"/>
                </a:solidFill>
                <a:latin typeface="Nunito"/>
                <a:ea typeface="Nunito"/>
                <a:cs typeface="Nunito"/>
                <a:sym typeface="Nunito"/>
              </a:defRPr>
            </a:lvl5pPr>
            <a:lvl6pPr marR="0" lvl="5" algn="l" rtl="0">
              <a:lnSpc>
                <a:spcPct val="100000"/>
              </a:lnSpc>
              <a:spcBef>
                <a:spcPts val="0"/>
              </a:spcBef>
              <a:spcAft>
                <a:spcPts val="0"/>
              </a:spcAft>
              <a:buClr>
                <a:schemeClr val="lt1"/>
              </a:buClr>
              <a:buSzPts val="3000"/>
              <a:buFont typeface="Nunito"/>
              <a:buNone/>
              <a:defRPr sz="3000" b="0" i="0" u="none" strike="noStrike" cap="none">
                <a:solidFill>
                  <a:schemeClr val="lt1"/>
                </a:solidFill>
                <a:latin typeface="Nunito"/>
                <a:ea typeface="Nunito"/>
                <a:cs typeface="Nunito"/>
                <a:sym typeface="Nunito"/>
              </a:defRPr>
            </a:lvl6pPr>
            <a:lvl7pPr marR="0" lvl="6" algn="l" rtl="0">
              <a:lnSpc>
                <a:spcPct val="100000"/>
              </a:lnSpc>
              <a:spcBef>
                <a:spcPts val="0"/>
              </a:spcBef>
              <a:spcAft>
                <a:spcPts val="0"/>
              </a:spcAft>
              <a:buClr>
                <a:schemeClr val="lt1"/>
              </a:buClr>
              <a:buSzPts val="3000"/>
              <a:buFont typeface="Nunito"/>
              <a:buNone/>
              <a:defRPr sz="3000" b="0" i="0" u="none" strike="noStrike" cap="none">
                <a:solidFill>
                  <a:schemeClr val="lt1"/>
                </a:solidFill>
                <a:latin typeface="Nunito"/>
                <a:ea typeface="Nunito"/>
                <a:cs typeface="Nunito"/>
                <a:sym typeface="Nunito"/>
              </a:defRPr>
            </a:lvl7pPr>
            <a:lvl8pPr marR="0" lvl="7" algn="l" rtl="0">
              <a:lnSpc>
                <a:spcPct val="100000"/>
              </a:lnSpc>
              <a:spcBef>
                <a:spcPts val="0"/>
              </a:spcBef>
              <a:spcAft>
                <a:spcPts val="0"/>
              </a:spcAft>
              <a:buClr>
                <a:schemeClr val="lt1"/>
              </a:buClr>
              <a:buSzPts val="3000"/>
              <a:buFont typeface="Nunito"/>
              <a:buNone/>
              <a:defRPr sz="3000" b="0" i="0" u="none" strike="noStrike" cap="none">
                <a:solidFill>
                  <a:schemeClr val="lt1"/>
                </a:solidFill>
                <a:latin typeface="Nunito"/>
                <a:ea typeface="Nunito"/>
                <a:cs typeface="Nunito"/>
                <a:sym typeface="Nunito"/>
              </a:defRPr>
            </a:lvl8pPr>
            <a:lvl9pPr marR="0" lvl="8" algn="l" rtl="0">
              <a:lnSpc>
                <a:spcPct val="100000"/>
              </a:lnSpc>
              <a:spcBef>
                <a:spcPts val="0"/>
              </a:spcBef>
              <a:spcAft>
                <a:spcPts val="0"/>
              </a:spcAft>
              <a:buClr>
                <a:schemeClr val="lt1"/>
              </a:buClr>
              <a:buSzPts val="3000"/>
              <a:buFont typeface="Nunito"/>
              <a:buNone/>
              <a:defRPr sz="3000" b="0" i="0" u="none" strike="noStrike" cap="none">
                <a:solidFill>
                  <a:schemeClr val="lt1"/>
                </a:solidFill>
                <a:latin typeface="Nunito"/>
                <a:ea typeface="Nunito"/>
                <a:cs typeface="Nunito"/>
                <a:sym typeface="Nunito"/>
              </a:defRPr>
            </a:lvl9pPr>
          </a:lstStyle>
          <a:p>
            <a:endParaRPr/>
          </a:p>
        </p:txBody>
      </p:sp>
      <p:sp>
        <p:nvSpPr>
          <p:cNvPr id="42" name="Google Shape;42;p3"/>
          <p:cNvSpPr txBox="1">
            <a:spLocks noGrp="1"/>
          </p:cNvSpPr>
          <p:nvPr>
            <p:ph type="body" idx="1"/>
          </p:nvPr>
        </p:nvSpPr>
        <p:spPr>
          <a:xfrm>
            <a:off x="819150" y="1990725"/>
            <a:ext cx="7505700" cy="2448000"/>
          </a:xfrm>
          <a:prstGeom prst="rect">
            <a:avLst/>
          </a:prstGeom>
          <a:noFill/>
          <a:ln>
            <a:noFill/>
          </a:ln>
        </p:spPr>
        <p:txBody>
          <a:bodyPr spcFirstLastPara="1" wrap="square" lIns="91425" tIns="91425" rIns="91425" bIns="91425" anchor="t" anchorCtr="0"/>
          <a:lstStyle>
            <a:lvl1pPr marL="457200" marR="0" lvl="0" indent="-311150" algn="l" rtl="0">
              <a:lnSpc>
                <a:spcPct val="115000"/>
              </a:lnSpc>
              <a:spcBef>
                <a:spcPts val="0"/>
              </a:spcBef>
              <a:spcAft>
                <a:spcPts val="0"/>
              </a:spcAft>
              <a:buClr>
                <a:schemeClr val="dk2"/>
              </a:buClr>
              <a:buSzPts val="1300"/>
              <a:buFont typeface="Calibri"/>
              <a:buChar char="●"/>
              <a:defRPr sz="1300" b="0" i="0" u="none" strike="noStrike" cap="none">
                <a:solidFill>
                  <a:schemeClr val="dk2"/>
                </a:solidFill>
                <a:latin typeface="Calibri"/>
                <a:ea typeface="Calibri"/>
                <a:cs typeface="Calibri"/>
                <a:sym typeface="Calibri"/>
              </a:defRPr>
            </a:lvl1pPr>
            <a:lvl2pPr marL="914400" marR="0" lvl="1" indent="-298450" algn="l" rtl="0">
              <a:lnSpc>
                <a:spcPct val="115000"/>
              </a:lnSpc>
              <a:spcBef>
                <a:spcPts val="1600"/>
              </a:spcBef>
              <a:spcAft>
                <a:spcPts val="0"/>
              </a:spcAft>
              <a:buClr>
                <a:schemeClr val="dk2"/>
              </a:buClr>
              <a:buSzPts val="1100"/>
              <a:buFont typeface="Calibri"/>
              <a:buChar char="○"/>
              <a:defRPr sz="1100" b="0" i="0" u="none" strike="noStrike" cap="none">
                <a:solidFill>
                  <a:schemeClr val="dk2"/>
                </a:solidFill>
                <a:latin typeface="Calibri"/>
                <a:ea typeface="Calibri"/>
                <a:cs typeface="Calibri"/>
                <a:sym typeface="Calibri"/>
              </a:defRPr>
            </a:lvl2pPr>
            <a:lvl3pPr marL="1371600" marR="0" lvl="2" indent="-298450" algn="l" rtl="0">
              <a:lnSpc>
                <a:spcPct val="115000"/>
              </a:lnSpc>
              <a:spcBef>
                <a:spcPts val="1600"/>
              </a:spcBef>
              <a:spcAft>
                <a:spcPts val="0"/>
              </a:spcAft>
              <a:buClr>
                <a:schemeClr val="dk2"/>
              </a:buClr>
              <a:buSzPts val="1100"/>
              <a:buFont typeface="Calibri"/>
              <a:buChar char="■"/>
              <a:defRPr sz="1100" b="0" i="0" u="none" strike="noStrike" cap="none">
                <a:solidFill>
                  <a:schemeClr val="dk2"/>
                </a:solidFill>
                <a:latin typeface="Calibri"/>
                <a:ea typeface="Calibri"/>
                <a:cs typeface="Calibri"/>
                <a:sym typeface="Calibri"/>
              </a:defRPr>
            </a:lvl3pPr>
            <a:lvl4pPr marL="1828800" marR="0" lvl="3" indent="-298450" algn="l" rtl="0">
              <a:lnSpc>
                <a:spcPct val="115000"/>
              </a:lnSpc>
              <a:spcBef>
                <a:spcPts val="1600"/>
              </a:spcBef>
              <a:spcAft>
                <a:spcPts val="0"/>
              </a:spcAft>
              <a:buClr>
                <a:schemeClr val="dk2"/>
              </a:buClr>
              <a:buSzPts val="1100"/>
              <a:buFont typeface="Calibri"/>
              <a:buChar char="●"/>
              <a:defRPr sz="1100" b="0" i="0" u="none" strike="noStrike" cap="none">
                <a:solidFill>
                  <a:schemeClr val="dk2"/>
                </a:solidFill>
                <a:latin typeface="Calibri"/>
                <a:ea typeface="Calibri"/>
                <a:cs typeface="Calibri"/>
                <a:sym typeface="Calibri"/>
              </a:defRPr>
            </a:lvl4pPr>
            <a:lvl5pPr marL="2286000" marR="0" lvl="4" indent="-298450" algn="l" rtl="0">
              <a:lnSpc>
                <a:spcPct val="115000"/>
              </a:lnSpc>
              <a:spcBef>
                <a:spcPts val="1600"/>
              </a:spcBef>
              <a:spcAft>
                <a:spcPts val="0"/>
              </a:spcAft>
              <a:buClr>
                <a:schemeClr val="dk2"/>
              </a:buClr>
              <a:buSzPts val="1100"/>
              <a:buFont typeface="Calibri"/>
              <a:buChar char="○"/>
              <a:defRPr sz="1100" b="0" i="0" u="none" strike="noStrike" cap="none">
                <a:solidFill>
                  <a:schemeClr val="dk2"/>
                </a:solidFill>
                <a:latin typeface="Calibri"/>
                <a:ea typeface="Calibri"/>
                <a:cs typeface="Calibri"/>
                <a:sym typeface="Calibri"/>
              </a:defRPr>
            </a:lvl5pPr>
            <a:lvl6pPr marL="2743200" marR="0" lvl="5" indent="-298450" algn="l" rtl="0">
              <a:lnSpc>
                <a:spcPct val="115000"/>
              </a:lnSpc>
              <a:spcBef>
                <a:spcPts val="1600"/>
              </a:spcBef>
              <a:spcAft>
                <a:spcPts val="0"/>
              </a:spcAft>
              <a:buClr>
                <a:schemeClr val="dk2"/>
              </a:buClr>
              <a:buSzPts val="1100"/>
              <a:buFont typeface="Calibri"/>
              <a:buChar char="■"/>
              <a:defRPr sz="1100" b="0" i="0" u="none" strike="noStrike" cap="none">
                <a:solidFill>
                  <a:schemeClr val="dk2"/>
                </a:solidFill>
                <a:latin typeface="Calibri"/>
                <a:ea typeface="Calibri"/>
                <a:cs typeface="Calibri"/>
                <a:sym typeface="Calibri"/>
              </a:defRPr>
            </a:lvl6pPr>
            <a:lvl7pPr marL="3200400" marR="0" lvl="6" indent="-298450" algn="l" rtl="0">
              <a:lnSpc>
                <a:spcPct val="115000"/>
              </a:lnSpc>
              <a:spcBef>
                <a:spcPts val="1600"/>
              </a:spcBef>
              <a:spcAft>
                <a:spcPts val="0"/>
              </a:spcAft>
              <a:buClr>
                <a:schemeClr val="dk2"/>
              </a:buClr>
              <a:buSzPts val="1100"/>
              <a:buFont typeface="Calibri"/>
              <a:buChar char="●"/>
              <a:defRPr sz="1100" b="0" i="0" u="none" strike="noStrike" cap="none">
                <a:solidFill>
                  <a:schemeClr val="dk2"/>
                </a:solidFill>
                <a:latin typeface="Calibri"/>
                <a:ea typeface="Calibri"/>
                <a:cs typeface="Calibri"/>
                <a:sym typeface="Calibri"/>
              </a:defRPr>
            </a:lvl7pPr>
            <a:lvl8pPr marL="3657600" marR="0" lvl="7" indent="-298450" algn="l" rtl="0">
              <a:lnSpc>
                <a:spcPct val="115000"/>
              </a:lnSpc>
              <a:spcBef>
                <a:spcPts val="1600"/>
              </a:spcBef>
              <a:spcAft>
                <a:spcPts val="0"/>
              </a:spcAft>
              <a:buClr>
                <a:schemeClr val="dk2"/>
              </a:buClr>
              <a:buSzPts val="1100"/>
              <a:buFont typeface="Calibri"/>
              <a:buChar char="○"/>
              <a:defRPr sz="1100" b="0" i="0" u="none" strike="noStrike" cap="none">
                <a:solidFill>
                  <a:schemeClr val="dk2"/>
                </a:solidFill>
                <a:latin typeface="Calibri"/>
                <a:ea typeface="Calibri"/>
                <a:cs typeface="Calibri"/>
                <a:sym typeface="Calibri"/>
              </a:defRPr>
            </a:lvl8pPr>
            <a:lvl9pPr marL="4114800" marR="0" lvl="8" indent="-298450" algn="l" rtl="0">
              <a:lnSpc>
                <a:spcPct val="115000"/>
              </a:lnSpc>
              <a:spcBef>
                <a:spcPts val="1600"/>
              </a:spcBef>
              <a:spcAft>
                <a:spcPts val="1600"/>
              </a:spcAft>
              <a:buClr>
                <a:schemeClr val="dk2"/>
              </a:buClr>
              <a:buSzPts val="1100"/>
              <a:buFont typeface="Calibri"/>
              <a:buChar char="■"/>
              <a:defRPr sz="1100" b="0" i="0" u="none" strike="noStrike" cap="none">
                <a:solidFill>
                  <a:schemeClr val="dk2"/>
                </a:solidFill>
                <a:latin typeface="Calibri"/>
                <a:ea typeface="Calibri"/>
                <a:cs typeface="Calibri"/>
                <a:sym typeface="Calibri"/>
              </a:defRPr>
            </a:lvl9pPr>
          </a:lstStyle>
          <a:p>
            <a:endParaRPr/>
          </a:p>
        </p:txBody>
      </p:sp>
      <p:sp>
        <p:nvSpPr>
          <p:cNvPr id="43" name="Google Shape;43;p3"/>
          <p:cNvSpPr txBox="1">
            <a:spLocks noGrp="1"/>
          </p:cNvSpPr>
          <p:nvPr>
            <p:ph type="sldNum" idx="12"/>
          </p:nvPr>
        </p:nvSpPr>
        <p:spPr>
          <a:xfrm>
            <a:off x="8390734" y="4543668"/>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9pPr>
          </a:lstStyle>
          <a:p>
            <a:fld id="{00000000-1234-1234-1234-123412341234}" type="slidenum">
              <a:rPr lang="ru">
                <a:solidFill>
                  <a:srgbClr val="233A44"/>
                </a:solidFill>
              </a:rPr>
              <a:pPr/>
              <a:t>‹#›</a:t>
            </a:fld>
            <a:endParaRPr>
              <a:solidFill>
                <a:srgbClr val="233A44"/>
              </a:solidFill>
            </a:endParaRPr>
          </a:p>
        </p:txBody>
      </p:sp>
    </p:spTree>
    <p:extLst>
      <p:ext uri="{BB962C8B-B14F-4D97-AF65-F5344CB8AC3E}">
        <p14:creationId xmlns:p14="http://schemas.microsoft.com/office/powerpoint/2010/main" val="164064198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bg>
      <p:bgPr>
        <a:solidFill>
          <a:schemeClr val="accent3"/>
        </a:solidFill>
        <a:effectLst/>
      </p:bgPr>
    </p:bg>
    <p:spTree>
      <p:nvGrpSpPr>
        <p:cNvPr id="1" name="Shape 44"/>
        <p:cNvGrpSpPr/>
        <p:nvPr/>
      </p:nvGrpSpPr>
      <p:grpSpPr>
        <a:xfrm>
          <a:off x="0" y="0"/>
          <a:ext cx="0" cy="0"/>
          <a:chOff x="0" y="0"/>
          <a:chExt cx="0" cy="0"/>
        </a:xfrm>
      </p:grpSpPr>
      <p:sp>
        <p:nvSpPr>
          <p:cNvPr id="45" name="Google Shape;45;p4"/>
          <p:cNvSpPr/>
          <p:nvPr/>
        </p:nvSpPr>
        <p:spPr>
          <a:xfrm flipH="1">
            <a:off x="4757100" y="2309400"/>
            <a:ext cx="4386900" cy="2834100"/>
          </a:xfrm>
          <a:prstGeom prst="rtTriangle">
            <a:avLst/>
          </a:prstGeom>
          <a:solidFill>
            <a:schemeClr val="dk1"/>
          </a:solidFill>
          <a:ln>
            <a:noFill/>
          </a:ln>
        </p:spPr>
        <p:txBody>
          <a:bodyPr spcFirstLastPara="1" wrap="square" lIns="91425" tIns="91425" rIns="91425" bIns="91425" anchor="ctr" anchorCtr="0">
            <a:noAutofit/>
          </a:bodyPr>
          <a:lstStyle/>
          <a:p>
            <a:pPr>
              <a:buSzPts val="1400"/>
            </a:pPr>
            <a:endParaRPr/>
          </a:p>
        </p:txBody>
      </p:sp>
      <p:grpSp>
        <p:nvGrpSpPr>
          <p:cNvPr id="46" name="Google Shape;46;p4"/>
          <p:cNvGrpSpPr/>
          <p:nvPr/>
        </p:nvGrpSpPr>
        <p:grpSpPr>
          <a:xfrm>
            <a:off x="5594190" y="3961115"/>
            <a:ext cx="2910144" cy="1182340"/>
            <a:chOff x="6917201" y="0"/>
            <a:chExt cx="2227777" cy="863400"/>
          </a:xfrm>
        </p:grpSpPr>
        <p:sp>
          <p:nvSpPr>
            <p:cNvPr id="47" name="Google Shape;47;p4"/>
            <p:cNvSpPr/>
            <p:nvPr/>
          </p:nvSpPr>
          <p:spPr>
            <a:xfrm>
              <a:off x="7641677"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a:buSzPts val="1400"/>
              </a:pPr>
              <a:endParaRPr/>
            </a:p>
          </p:txBody>
        </p:sp>
        <p:sp>
          <p:nvSpPr>
            <p:cNvPr id="48" name="Google Shape;48;p4"/>
            <p:cNvSpPr/>
            <p:nvPr/>
          </p:nvSpPr>
          <p:spPr>
            <a:xfrm>
              <a:off x="7279439"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a:buSzPts val="1400"/>
              </a:pPr>
              <a:endParaRPr/>
            </a:p>
          </p:txBody>
        </p:sp>
        <p:sp>
          <p:nvSpPr>
            <p:cNvPr id="49" name="Google Shape;49;p4"/>
            <p:cNvSpPr/>
            <p:nvPr/>
          </p:nvSpPr>
          <p:spPr>
            <a:xfrm>
              <a:off x="6917201"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a:buSzPts val="1400"/>
              </a:pPr>
              <a:endParaRPr/>
            </a:p>
          </p:txBody>
        </p:sp>
      </p:grpSp>
      <p:grpSp>
        <p:nvGrpSpPr>
          <p:cNvPr id="50" name="Google Shape;50;p4"/>
          <p:cNvGrpSpPr/>
          <p:nvPr/>
        </p:nvGrpSpPr>
        <p:grpSpPr>
          <a:xfrm>
            <a:off x="199149" y="2"/>
            <a:ext cx="2795413" cy="1083308"/>
            <a:chOff x="6917201" y="0"/>
            <a:chExt cx="2227777" cy="863400"/>
          </a:xfrm>
        </p:grpSpPr>
        <p:sp>
          <p:nvSpPr>
            <p:cNvPr id="51" name="Google Shape;51;p4"/>
            <p:cNvSpPr/>
            <p:nvPr/>
          </p:nvSpPr>
          <p:spPr>
            <a:xfrm>
              <a:off x="7641677"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a:buSzPts val="1400"/>
              </a:pPr>
              <a:endParaRPr/>
            </a:p>
          </p:txBody>
        </p:sp>
        <p:sp>
          <p:nvSpPr>
            <p:cNvPr id="52" name="Google Shape;52;p4"/>
            <p:cNvSpPr/>
            <p:nvPr/>
          </p:nvSpPr>
          <p:spPr>
            <a:xfrm>
              <a:off x="7279439"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a:buSzPts val="1400"/>
              </a:pPr>
              <a:endParaRPr/>
            </a:p>
          </p:txBody>
        </p:sp>
        <p:sp>
          <p:nvSpPr>
            <p:cNvPr id="53" name="Google Shape;53;p4"/>
            <p:cNvSpPr/>
            <p:nvPr/>
          </p:nvSpPr>
          <p:spPr>
            <a:xfrm>
              <a:off x="6917201"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a:buSzPts val="1400"/>
              </a:pPr>
              <a:endParaRPr/>
            </a:p>
          </p:txBody>
        </p:sp>
      </p:grpSp>
      <p:sp>
        <p:nvSpPr>
          <p:cNvPr id="54" name="Google Shape;54;p4"/>
          <p:cNvSpPr txBox="1">
            <a:spLocks noGrp="1"/>
          </p:cNvSpPr>
          <p:nvPr>
            <p:ph type="title"/>
          </p:nvPr>
        </p:nvSpPr>
        <p:spPr>
          <a:xfrm>
            <a:off x="1888684" y="1746100"/>
            <a:ext cx="5377500" cy="164610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chemeClr val="dk2"/>
              </a:buClr>
              <a:buSzPts val="3200"/>
              <a:buFont typeface="Nunito"/>
              <a:buNone/>
              <a:defRPr sz="3200" b="0" i="0" u="none" strike="noStrike" cap="none">
                <a:solidFill>
                  <a:schemeClr val="dk2"/>
                </a:solidFill>
                <a:latin typeface="Nunito"/>
                <a:ea typeface="Nunito"/>
                <a:cs typeface="Nunito"/>
                <a:sym typeface="Nunito"/>
              </a:defRPr>
            </a:lvl1pPr>
            <a:lvl2pPr marR="0" lvl="1" algn="ctr" rtl="0">
              <a:lnSpc>
                <a:spcPct val="100000"/>
              </a:lnSpc>
              <a:spcBef>
                <a:spcPts val="0"/>
              </a:spcBef>
              <a:spcAft>
                <a:spcPts val="0"/>
              </a:spcAft>
              <a:buClr>
                <a:schemeClr val="dk2"/>
              </a:buClr>
              <a:buSzPts val="3200"/>
              <a:buFont typeface="Nunito"/>
              <a:buNone/>
              <a:defRPr sz="3200" b="0" i="0" u="none" strike="noStrike" cap="none">
                <a:solidFill>
                  <a:schemeClr val="dk2"/>
                </a:solidFill>
                <a:latin typeface="Nunito"/>
                <a:ea typeface="Nunito"/>
                <a:cs typeface="Nunito"/>
                <a:sym typeface="Nunito"/>
              </a:defRPr>
            </a:lvl2pPr>
            <a:lvl3pPr marR="0" lvl="2" algn="ctr" rtl="0">
              <a:lnSpc>
                <a:spcPct val="100000"/>
              </a:lnSpc>
              <a:spcBef>
                <a:spcPts val="0"/>
              </a:spcBef>
              <a:spcAft>
                <a:spcPts val="0"/>
              </a:spcAft>
              <a:buClr>
                <a:schemeClr val="dk2"/>
              </a:buClr>
              <a:buSzPts val="3200"/>
              <a:buFont typeface="Nunito"/>
              <a:buNone/>
              <a:defRPr sz="3200" b="0" i="0" u="none" strike="noStrike" cap="none">
                <a:solidFill>
                  <a:schemeClr val="dk2"/>
                </a:solidFill>
                <a:latin typeface="Nunito"/>
                <a:ea typeface="Nunito"/>
                <a:cs typeface="Nunito"/>
                <a:sym typeface="Nunito"/>
              </a:defRPr>
            </a:lvl3pPr>
            <a:lvl4pPr marR="0" lvl="3" algn="ctr" rtl="0">
              <a:lnSpc>
                <a:spcPct val="100000"/>
              </a:lnSpc>
              <a:spcBef>
                <a:spcPts val="0"/>
              </a:spcBef>
              <a:spcAft>
                <a:spcPts val="0"/>
              </a:spcAft>
              <a:buClr>
                <a:schemeClr val="dk2"/>
              </a:buClr>
              <a:buSzPts val="3200"/>
              <a:buFont typeface="Nunito"/>
              <a:buNone/>
              <a:defRPr sz="3200" b="0" i="0" u="none" strike="noStrike" cap="none">
                <a:solidFill>
                  <a:schemeClr val="dk2"/>
                </a:solidFill>
                <a:latin typeface="Nunito"/>
                <a:ea typeface="Nunito"/>
                <a:cs typeface="Nunito"/>
                <a:sym typeface="Nunito"/>
              </a:defRPr>
            </a:lvl4pPr>
            <a:lvl5pPr marR="0" lvl="4" algn="ctr" rtl="0">
              <a:lnSpc>
                <a:spcPct val="100000"/>
              </a:lnSpc>
              <a:spcBef>
                <a:spcPts val="0"/>
              </a:spcBef>
              <a:spcAft>
                <a:spcPts val="0"/>
              </a:spcAft>
              <a:buClr>
                <a:schemeClr val="dk2"/>
              </a:buClr>
              <a:buSzPts val="3200"/>
              <a:buFont typeface="Nunito"/>
              <a:buNone/>
              <a:defRPr sz="3200" b="0" i="0" u="none" strike="noStrike" cap="none">
                <a:solidFill>
                  <a:schemeClr val="dk2"/>
                </a:solidFill>
                <a:latin typeface="Nunito"/>
                <a:ea typeface="Nunito"/>
                <a:cs typeface="Nunito"/>
                <a:sym typeface="Nunito"/>
              </a:defRPr>
            </a:lvl5pPr>
            <a:lvl6pPr marR="0" lvl="5" algn="ctr" rtl="0">
              <a:lnSpc>
                <a:spcPct val="100000"/>
              </a:lnSpc>
              <a:spcBef>
                <a:spcPts val="0"/>
              </a:spcBef>
              <a:spcAft>
                <a:spcPts val="0"/>
              </a:spcAft>
              <a:buClr>
                <a:schemeClr val="dk2"/>
              </a:buClr>
              <a:buSzPts val="3200"/>
              <a:buFont typeface="Nunito"/>
              <a:buNone/>
              <a:defRPr sz="3200" b="0" i="0" u="none" strike="noStrike" cap="none">
                <a:solidFill>
                  <a:schemeClr val="dk2"/>
                </a:solidFill>
                <a:latin typeface="Nunito"/>
                <a:ea typeface="Nunito"/>
                <a:cs typeface="Nunito"/>
                <a:sym typeface="Nunito"/>
              </a:defRPr>
            </a:lvl6pPr>
            <a:lvl7pPr marR="0" lvl="6" algn="ctr" rtl="0">
              <a:lnSpc>
                <a:spcPct val="100000"/>
              </a:lnSpc>
              <a:spcBef>
                <a:spcPts val="0"/>
              </a:spcBef>
              <a:spcAft>
                <a:spcPts val="0"/>
              </a:spcAft>
              <a:buClr>
                <a:schemeClr val="dk2"/>
              </a:buClr>
              <a:buSzPts val="3200"/>
              <a:buFont typeface="Nunito"/>
              <a:buNone/>
              <a:defRPr sz="3200" b="0" i="0" u="none" strike="noStrike" cap="none">
                <a:solidFill>
                  <a:schemeClr val="dk2"/>
                </a:solidFill>
                <a:latin typeface="Nunito"/>
                <a:ea typeface="Nunito"/>
                <a:cs typeface="Nunito"/>
                <a:sym typeface="Nunito"/>
              </a:defRPr>
            </a:lvl7pPr>
            <a:lvl8pPr marR="0" lvl="7" algn="ctr" rtl="0">
              <a:lnSpc>
                <a:spcPct val="100000"/>
              </a:lnSpc>
              <a:spcBef>
                <a:spcPts val="0"/>
              </a:spcBef>
              <a:spcAft>
                <a:spcPts val="0"/>
              </a:spcAft>
              <a:buClr>
                <a:schemeClr val="dk2"/>
              </a:buClr>
              <a:buSzPts val="3200"/>
              <a:buFont typeface="Nunito"/>
              <a:buNone/>
              <a:defRPr sz="3200" b="0" i="0" u="none" strike="noStrike" cap="none">
                <a:solidFill>
                  <a:schemeClr val="dk2"/>
                </a:solidFill>
                <a:latin typeface="Nunito"/>
                <a:ea typeface="Nunito"/>
                <a:cs typeface="Nunito"/>
                <a:sym typeface="Nunito"/>
              </a:defRPr>
            </a:lvl8pPr>
            <a:lvl9pPr marR="0" lvl="8" algn="ctr" rtl="0">
              <a:lnSpc>
                <a:spcPct val="100000"/>
              </a:lnSpc>
              <a:spcBef>
                <a:spcPts val="0"/>
              </a:spcBef>
              <a:spcAft>
                <a:spcPts val="0"/>
              </a:spcAft>
              <a:buClr>
                <a:schemeClr val="dk2"/>
              </a:buClr>
              <a:buSzPts val="3200"/>
              <a:buFont typeface="Nunito"/>
              <a:buNone/>
              <a:defRPr sz="3200" b="0" i="0" u="none" strike="noStrike" cap="none">
                <a:solidFill>
                  <a:schemeClr val="dk2"/>
                </a:solidFill>
                <a:latin typeface="Nunito"/>
                <a:ea typeface="Nunito"/>
                <a:cs typeface="Nunito"/>
                <a:sym typeface="Nunito"/>
              </a:defRPr>
            </a:lvl9pPr>
          </a:lstStyle>
          <a:p>
            <a:endParaRPr/>
          </a:p>
        </p:txBody>
      </p:sp>
      <p:sp>
        <p:nvSpPr>
          <p:cNvPr id="55" name="Google Shape;55;p4"/>
          <p:cNvSpPr txBox="1">
            <a:spLocks noGrp="1"/>
          </p:cNvSpPr>
          <p:nvPr>
            <p:ph type="sldNum" idx="12"/>
          </p:nvPr>
        </p:nvSpPr>
        <p:spPr>
          <a:xfrm>
            <a:off x="8390734" y="4543668"/>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9pPr>
          </a:lstStyle>
          <a:p>
            <a:fld id="{00000000-1234-1234-1234-123412341234}" type="slidenum">
              <a:rPr lang="ru">
                <a:solidFill>
                  <a:srgbClr val="233A44"/>
                </a:solidFill>
              </a:rPr>
              <a:pPr/>
              <a:t>‹#›</a:t>
            </a:fld>
            <a:endParaRPr>
              <a:solidFill>
                <a:srgbClr val="233A44"/>
              </a:solidFill>
            </a:endParaRPr>
          </a:p>
        </p:txBody>
      </p:sp>
    </p:spTree>
    <p:extLst>
      <p:ext uri="{BB962C8B-B14F-4D97-AF65-F5344CB8AC3E}">
        <p14:creationId xmlns:p14="http://schemas.microsoft.com/office/powerpoint/2010/main" val="41966448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1"/>
        </a:solidFill>
        <a:effectLst/>
      </p:bgPr>
    </p:bg>
    <p:spTree>
      <p:nvGrpSpPr>
        <p:cNvPr id="1" name="Shape 77"/>
        <p:cNvGrpSpPr/>
        <p:nvPr/>
      </p:nvGrpSpPr>
      <p:grpSpPr>
        <a:xfrm>
          <a:off x="0" y="0"/>
          <a:ext cx="0" cy="0"/>
          <a:chOff x="0" y="0"/>
          <a:chExt cx="0" cy="0"/>
        </a:xfrm>
      </p:grpSpPr>
      <p:sp>
        <p:nvSpPr>
          <p:cNvPr id="78" name="Google Shape;78;p8"/>
          <p:cNvSpPr/>
          <p:nvPr/>
        </p:nvSpPr>
        <p:spPr>
          <a:xfrm>
            <a:off x="0" y="2823144"/>
            <a:ext cx="7369200" cy="23169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8"/>
          <p:cNvSpPr/>
          <p:nvPr/>
        </p:nvSpPr>
        <p:spPr>
          <a:xfrm flipH="1">
            <a:off x="3583210" y="1554113"/>
            <a:ext cx="5560500" cy="35895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0" name="Google Shape;80;p8"/>
          <p:cNvGrpSpPr/>
          <p:nvPr/>
        </p:nvGrpSpPr>
        <p:grpSpPr>
          <a:xfrm>
            <a:off x="255991" y="-118"/>
            <a:ext cx="2251347" cy="1043408"/>
            <a:chOff x="3961956" y="4383950"/>
            <a:chExt cx="1160548" cy="548700"/>
          </a:xfrm>
        </p:grpSpPr>
        <p:sp>
          <p:nvSpPr>
            <p:cNvPr id="81" name="Google Shape;81;p8"/>
            <p:cNvSpPr/>
            <p:nvPr/>
          </p:nvSpPr>
          <p:spPr>
            <a:xfrm>
              <a:off x="4224904" y="4383950"/>
              <a:ext cx="897600" cy="5487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8"/>
            <p:cNvSpPr/>
            <p:nvPr/>
          </p:nvSpPr>
          <p:spPr>
            <a:xfrm>
              <a:off x="4093430" y="4383950"/>
              <a:ext cx="897600" cy="5487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8"/>
            <p:cNvSpPr/>
            <p:nvPr/>
          </p:nvSpPr>
          <p:spPr>
            <a:xfrm>
              <a:off x="3961956" y="4383950"/>
              <a:ext cx="897600" cy="5487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4" name="Google Shape;84;p8"/>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5" name="Google Shape;85;p8"/>
          <p:cNvGrpSpPr/>
          <p:nvPr/>
        </p:nvGrpSpPr>
        <p:grpSpPr>
          <a:xfrm>
            <a:off x="34934" y="4522125"/>
            <a:ext cx="1593306" cy="617072"/>
            <a:chOff x="6917201" y="0"/>
            <a:chExt cx="2227777" cy="863400"/>
          </a:xfrm>
        </p:grpSpPr>
        <p:sp>
          <p:nvSpPr>
            <p:cNvPr id="86" name="Google Shape;86;p8"/>
            <p:cNvSpPr/>
            <p:nvPr/>
          </p:nvSpPr>
          <p:spPr>
            <a:xfrm>
              <a:off x="7641677" y="0"/>
              <a:ext cx="1503300" cy="863400"/>
            </a:xfrm>
            <a:prstGeom prst="parallelogram">
              <a:avLst>
                <a:gd name="adj" fmla="val 158024"/>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8"/>
            <p:cNvSpPr/>
            <p:nvPr/>
          </p:nvSpPr>
          <p:spPr>
            <a:xfrm>
              <a:off x="7279439" y="0"/>
              <a:ext cx="1503300" cy="863400"/>
            </a:xfrm>
            <a:prstGeom prst="parallelogram">
              <a:avLst>
                <a:gd name="adj" fmla="val 158024"/>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8"/>
            <p:cNvSpPr/>
            <p:nvPr/>
          </p:nvSpPr>
          <p:spPr>
            <a:xfrm>
              <a:off x="6917201" y="0"/>
              <a:ext cx="1503300" cy="863400"/>
            </a:xfrm>
            <a:prstGeom prst="parallelogram">
              <a:avLst>
                <a:gd name="adj" fmla="val 158024"/>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9" name="Google Shape;89;p8"/>
          <p:cNvGrpSpPr/>
          <p:nvPr/>
        </p:nvGrpSpPr>
        <p:grpSpPr>
          <a:xfrm>
            <a:off x="5886353" y="1243"/>
            <a:ext cx="3257455" cy="1261514"/>
            <a:chOff x="6917201" y="0"/>
            <a:chExt cx="2227777" cy="863400"/>
          </a:xfrm>
        </p:grpSpPr>
        <p:sp>
          <p:nvSpPr>
            <p:cNvPr id="90" name="Google Shape;90;p8"/>
            <p:cNvSpPr/>
            <p:nvPr/>
          </p:nvSpPr>
          <p:spPr>
            <a:xfrm>
              <a:off x="7641677"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8"/>
            <p:cNvSpPr/>
            <p:nvPr/>
          </p:nvSpPr>
          <p:spPr>
            <a:xfrm>
              <a:off x="7279439"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8"/>
            <p:cNvSpPr/>
            <p:nvPr/>
          </p:nvSpPr>
          <p:spPr>
            <a:xfrm>
              <a:off x="6917201"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3" name="Google Shape;93;p8"/>
          <p:cNvSpPr txBox="1">
            <a:spLocks noGrp="1"/>
          </p:cNvSpPr>
          <p:nvPr>
            <p:ph type="title"/>
          </p:nvPr>
        </p:nvSpPr>
        <p:spPr>
          <a:xfrm>
            <a:off x="1393929" y="1301146"/>
            <a:ext cx="6366900" cy="2539200"/>
          </a:xfrm>
          <a:prstGeom prst="rect">
            <a:avLst/>
          </a:prstGeom>
        </p:spPr>
        <p:txBody>
          <a:bodyPr spcFirstLastPara="1" wrap="square" lIns="91425" tIns="91425" rIns="91425" bIns="91425" anchor="ctr" anchorCtr="0"/>
          <a:lstStyle>
            <a:lvl1pPr lvl="0" algn="ctr">
              <a:spcBef>
                <a:spcPts val="0"/>
              </a:spcBef>
              <a:spcAft>
                <a:spcPts val="0"/>
              </a:spcAft>
              <a:buSzPts val="3200"/>
              <a:buNone/>
              <a:defRPr sz="3200"/>
            </a:lvl1pPr>
            <a:lvl2pPr lvl="1" algn="ctr">
              <a:spcBef>
                <a:spcPts val="0"/>
              </a:spcBef>
              <a:spcAft>
                <a:spcPts val="0"/>
              </a:spcAft>
              <a:buSzPts val="3200"/>
              <a:buNone/>
              <a:defRPr sz="3200"/>
            </a:lvl2pPr>
            <a:lvl3pPr lvl="2" algn="ctr">
              <a:spcBef>
                <a:spcPts val="0"/>
              </a:spcBef>
              <a:spcAft>
                <a:spcPts val="0"/>
              </a:spcAft>
              <a:buSzPts val="3200"/>
              <a:buNone/>
              <a:defRPr sz="3200"/>
            </a:lvl3pPr>
            <a:lvl4pPr lvl="3" algn="ctr">
              <a:spcBef>
                <a:spcPts val="0"/>
              </a:spcBef>
              <a:spcAft>
                <a:spcPts val="0"/>
              </a:spcAft>
              <a:buSzPts val="3200"/>
              <a:buNone/>
              <a:defRPr sz="3200"/>
            </a:lvl4pPr>
            <a:lvl5pPr lvl="4" algn="ctr">
              <a:spcBef>
                <a:spcPts val="0"/>
              </a:spcBef>
              <a:spcAft>
                <a:spcPts val="0"/>
              </a:spcAft>
              <a:buSzPts val="3200"/>
              <a:buNone/>
              <a:defRPr sz="3200"/>
            </a:lvl5pPr>
            <a:lvl6pPr lvl="5" algn="ctr">
              <a:spcBef>
                <a:spcPts val="0"/>
              </a:spcBef>
              <a:spcAft>
                <a:spcPts val="0"/>
              </a:spcAft>
              <a:buSzPts val="3200"/>
              <a:buNone/>
              <a:defRPr sz="3200"/>
            </a:lvl6pPr>
            <a:lvl7pPr lvl="6" algn="ctr">
              <a:spcBef>
                <a:spcPts val="0"/>
              </a:spcBef>
              <a:spcAft>
                <a:spcPts val="0"/>
              </a:spcAft>
              <a:buSzPts val="3200"/>
              <a:buNone/>
              <a:defRPr sz="3200"/>
            </a:lvl7pPr>
            <a:lvl8pPr lvl="7" algn="ctr">
              <a:spcBef>
                <a:spcPts val="0"/>
              </a:spcBef>
              <a:spcAft>
                <a:spcPts val="0"/>
              </a:spcAft>
              <a:buSzPts val="3200"/>
              <a:buNone/>
              <a:defRPr sz="3200"/>
            </a:lvl8pPr>
            <a:lvl9pPr lvl="8" algn="ctr">
              <a:spcBef>
                <a:spcPts val="0"/>
              </a:spcBef>
              <a:spcAft>
                <a:spcPts val="0"/>
              </a:spcAft>
              <a:buSzPts val="3200"/>
              <a:buNone/>
              <a:defRPr sz="3200"/>
            </a:lvl9pPr>
          </a:lstStyle>
          <a:p>
            <a:endParaRPr/>
          </a:p>
        </p:txBody>
      </p:sp>
      <p:sp>
        <p:nvSpPr>
          <p:cNvPr id="94" name="Google Shape;94;p8"/>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ru"/>
              <a:pPr marL="0" lvl="0" indent="0" algn="r" rtl="0">
                <a:spcBef>
                  <a:spcPts val="0"/>
                </a:spcBef>
                <a:spcAft>
                  <a:spcPts val="0"/>
                </a:spcAft>
                <a:buNone/>
              </a:pPr>
              <a:t>‹#›</a:t>
            </a:fld>
            <a:endParaRP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bg>
      <p:bgPr>
        <a:solidFill>
          <a:schemeClr val="dk2"/>
        </a:solidFill>
        <a:effectLst/>
      </p:bgPr>
    </p:bg>
    <p:spTree>
      <p:nvGrpSpPr>
        <p:cNvPr id="1" name="Shape 56"/>
        <p:cNvGrpSpPr/>
        <p:nvPr/>
      </p:nvGrpSpPr>
      <p:grpSpPr>
        <a:xfrm>
          <a:off x="0" y="0"/>
          <a:ext cx="0" cy="0"/>
          <a:chOff x="0" y="0"/>
          <a:chExt cx="0" cy="0"/>
        </a:xfrm>
      </p:grpSpPr>
      <p:sp>
        <p:nvSpPr>
          <p:cNvPr id="57" name="Google Shape;57;p5"/>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pPr>
              <a:buSzPts val="1400"/>
            </a:pPr>
            <a:endParaRPr/>
          </a:p>
        </p:txBody>
      </p:sp>
      <p:sp>
        <p:nvSpPr>
          <p:cNvPr id="58" name="Google Shape;58;p5"/>
          <p:cNvSpPr/>
          <p:nvPr/>
        </p:nvSpPr>
        <p:spPr>
          <a:xfrm>
            <a:off x="31" y="2824500"/>
            <a:ext cx="7370400" cy="2319000"/>
          </a:xfrm>
          <a:prstGeom prst="rtTriangle">
            <a:avLst/>
          </a:prstGeom>
          <a:solidFill>
            <a:schemeClr val="accent3"/>
          </a:solidFill>
          <a:ln>
            <a:noFill/>
          </a:ln>
        </p:spPr>
        <p:txBody>
          <a:bodyPr spcFirstLastPara="1" wrap="square" lIns="91425" tIns="91425" rIns="91425" bIns="91425" anchor="ctr" anchorCtr="0">
            <a:noAutofit/>
          </a:bodyPr>
          <a:lstStyle/>
          <a:p>
            <a:pPr>
              <a:buSzPts val="1400"/>
            </a:pPr>
            <a:endParaRPr/>
          </a:p>
        </p:txBody>
      </p:sp>
      <p:sp>
        <p:nvSpPr>
          <p:cNvPr id="59" name="Google Shape;59;p5"/>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a:buSzPts val="1400"/>
            </a:pPr>
            <a:endParaRPr/>
          </a:p>
        </p:txBody>
      </p:sp>
      <p:sp>
        <p:nvSpPr>
          <p:cNvPr id="60" name="Google Shape;60;p5"/>
          <p:cNvSpPr txBox="1">
            <a:spLocks noGrp="1"/>
          </p:cNvSpPr>
          <p:nvPr>
            <p:ph type="title"/>
          </p:nvPr>
        </p:nvSpPr>
        <p:spPr>
          <a:xfrm>
            <a:off x="819150" y="845600"/>
            <a:ext cx="7505700" cy="954600"/>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Clr>
                <a:schemeClr val="lt1"/>
              </a:buClr>
              <a:buSzPts val="3000"/>
              <a:buFont typeface="Nunito"/>
              <a:buNone/>
              <a:defRPr sz="3000" b="0" i="0" u="none" strike="noStrike" cap="none">
                <a:solidFill>
                  <a:schemeClr val="lt1"/>
                </a:solidFill>
                <a:latin typeface="Nunito"/>
                <a:ea typeface="Nunito"/>
                <a:cs typeface="Nunito"/>
                <a:sym typeface="Nunito"/>
              </a:defRPr>
            </a:lvl1pPr>
            <a:lvl2pPr marR="0" lvl="1" algn="l" rtl="0">
              <a:lnSpc>
                <a:spcPct val="100000"/>
              </a:lnSpc>
              <a:spcBef>
                <a:spcPts val="0"/>
              </a:spcBef>
              <a:spcAft>
                <a:spcPts val="0"/>
              </a:spcAft>
              <a:buClr>
                <a:schemeClr val="lt1"/>
              </a:buClr>
              <a:buSzPts val="3000"/>
              <a:buFont typeface="Nunito"/>
              <a:buNone/>
              <a:defRPr sz="3000" b="0" i="0" u="none" strike="noStrike" cap="none">
                <a:solidFill>
                  <a:schemeClr val="lt1"/>
                </a:solidFill>
                <a:latin typeface="Nunito"/>
                <a:ea typeface="Nunito"/>
                <a:cs typeface="Nunito"/>
                <a:sym typeface="Nunito"/>
              </a:defRPr>
            </a:lvl2pPr>
            <a:lvl3pPr marR="0" lvl="2" algn="l" rtl="0">
              <a:lnSpc>
                <a:spcPct val="100000"/>
              </a:lnSpc>
              <a:spcBef>
                <a:spcPts val="0"/>
              </a:spcBef>
              <a:spcAft>
                <a:spcPts val="0"/>
              </a:spcAft>
              <a:buClr>
                <a:schemeClr val="lt1"/>
              </a:buClr>
              <a:buSzPts val="3000"/>
              <a:buFont typeface="Nunito"/>
              <a:buNone/>
              <a:defRPr sz="3000" b="0" i="0" u="none" strike="noStrike" cap="none">
                <a:solidFill>
                  <a:schemeClr val="lt1"/>
                </a:solidFill>
                <a:latin typeface="Nunito"/>
                <a:ea typeface="Nunito"/>
                <a:cs typeface="Nunito"/>
                <a:sym typeface="Nunito"/>
              </a:defRPr>
            </a:lvl3pPr>
            <a:lvl4pPr marR="0" lvl="3" algn="l" rtl="0">
              <a:lnSpc>
                <a:spcPct val="100000"/>
              </a:lnSpc>
              <a:spcBef>
                <a:spcPts val="0"/>
              </a:spcBef>
              <a:spcAft>
                <a:spcPts val="0"/>
              </a:spcAft>
              <a:buClr>
                <a:schemeClr val="lt1"/>
              </a:buClr>
              <a:buSzPts val="3000"/>
              <a:buFont typeface="Nunito"/>
              <a:buNone/>
              <a:defRPr sz="3000" b="0" i="0" u="none" strike="noStrike" cap="none">
                <a:solidFill>
                  <a:schemeClr val="lt1"/>
                </a:solidFill>
                <a:latin typeface="Nunito"/>
                <a:ea typeface="Nunito"/>
                <a:cs typeface="Nunito"/>
                <a:sym typeface="Nunito"/>
              </a:defRPr>
            </a:lvl4pPr>
            <a:lvl5pPr marR="0" lvl="4" algn="l" rtl="0">
              <a:lnSpc>
                <a:spcPct val="100000"/>
              </a:lnSpc>
              <a:spcBef>
                <a:spcPts val="0"/>
              </a:spcBef>
              <a:spcAft>
                <a:spcPts val="0"/>
              </a:spcAft>
              <a:buClr>
                <a:schemeClr val="lt1"/>
              </a:buClr>
              <a:buSzPts val="3000"/>
              <a:buFont typeface="Nunito"/>
              <a:buNone/>
              <a:defRPr sz="3000" b="0" i="0" u="none" strike="noStrike" cap="none">
                <a:solidFill>
                  <a:schemeClr val="lt1"/>
                </a:solidFill>
                <a:latin typeface="Nunito"/>
                <a:ea typeface="Nunito"/>
                <a:cs typeface="Nunito"/>
                <a:sym typeface="Nunito"/>
              </a:defRPr>
            </a:lvl5pPr>
            <a:lvl6pPr marR="0" lvl="5" algn="l" rtl="0">
              <a:lnSpc>
                <a:spcPct val="100000"/>
              </a:lnSpc>
              <a:spcBef>
                <a:spcPts val="0"/>
              </a:spcBef>
              <a:spcAft>
                <a:spcPts val="0"/>
              </a:spcAft>
              <a:buClr>
                <a:schemeClr val="lt1"/>
              </a:buClr>
              <a:buSzPts val="3000"/>
              <a:buFont typeface="Nunito"/>
              <a:buNone/>
              <a:defRPr sz="3000" b="0" i="0" u="none" strike="noStrike" cap="none">
                <a:solidFill>
                  <a:schemeClr val="lt1"/>
                </a:solidFill>
                <a:latin typeface="Nunito"/>
                <a:ea typeface="Nunito"/>
                <a:cs typeface="Nunito"/>
                <a:sym typeface="Nunito"/>
              </a:defRPr>
            </a:lvl6pPr>
            <a:lvl7pPr marR="0" lvl="6" algn="l" rtl="0">
              <a:lnSpc>
                <a:spcPct val="100000"/>
              </a:lnSpc>
              <a:spcBef>
                <a:spcPts val="0"/>
              </a:spcBef>
              <a:spcAft>
                <a:spcPts val="0"/>
              </a:spcAft>
              <a:buClr>
                <a:schemeClr val="lt1"/>
              </a:buClr>
              <a:buSzPts val="3000"/>
              <a:buFont typeface="Nunito"/>
              <a:buNone/>
              <a:defRPr sz="3000" b="0" i="0" u="none" strike="noStrike" cap="none">
                <a:solidFill>
                  <a:schemeClr val="lt1"/>
                </a:solidFill>
                <a:latin typeface="Nunito"/>
                <a:ea typeface="Nunito"/>
                <a:cs typeface="Nunito"/>
                <a:sym typeface="Nunito"/>
              </a:defRPr>
            </a:lvl7pPr>
            <a:lvl8pPr marR="0" lvl="7" algn="l" rtl="0">
              <a:lnSpc>
                <a:spcPct val="100000"/>
              </a:lnSpc>
              <a:spcBef>
                <a:spcPts val="0"/>
              </a:spcBef>
              <a:spcAft>
                <a:spcPts val="0"/>
              </a:spcAft>
              <a:buClr>
                <a:schemeClr val="lt1"/>
              </a:buClr>
              <a:buSzPts val="3000"/>
              <a:buFont typeface="Nunito"/>
              <a:buNone/>
              <a:defRPr sz="3000" b="0" i="0" u="none" strike="noStrike" cap="none">
                <a:solidFill>
                  <a:schemeClr val="lt1"/>
                </a:solidFill>
                <a:latin typeface="Nunito"/>
                <a:ea typeface="Nunito"/>
                <a:cs typeface="Nunito"/>
                <a:sym typeface="Nunito"/>
              </a:defRPr>
            </a:lvl8pPr>
            <a:lvl9pPr marR="0" lvl="8" algn="l" rtl="0">
              <a:lnSpc>
                <a:spcPct val="100000"/>
              </a:lnSpc>
              <a:spcBef>
                <a:spcPts val="0"/>
              </a:spcBef>
              <a:spcAft>
                <a:spcPts val="0"/>
              </a:spcAft>
              <a:buClr>
                <a:schemeClr val="lt1"/>
              </a:buClr>
              <a:buSzPts val="3000"/>
              <a:buFont typeface="Nunito"/>
              <a:buNone/>
              <a:defRPr sz="3000" b="0" i="0" u="none" strike="noStrike" cap="none">
                <a:solidFill>
                  <a:schemeClr val="lt1"/>
                </a:solidFill>
                <a:latin typeface="Nunito"/>
                <a:ea typeface="Nunito"/>
                <a:cs typeface="Nunito"/>
                <a:sym typeface="Nunito"/>
              </a:defRPr>
            </a:lvl9pPr>
          </a:lstStyle>
          <a:p>
            <a:endParaRPr/>
          </a:p>
        </p:txBody>
      </p:sp>
      <p:sp>
        <p:nvSpPr>
          <p:cNvPr id="61" name="Google Shape;61;p5"/>
          <p:cNvSpPr txBox="1">
            <a:spLocks noGrp="1"/>
          </p:cNvSpPr>
          <p:nvPr>
            <p:ph type="body" idx="1"/>
          </p:nvPr>
        </p:nvSpPr>
        <p:spPr>
          <a:xfrm>
            <a:off x="819150" y="1990725"/>
            <a:ext cx="3686100" cy="2448000"/>
          </a:xfrm>
          <a:prstGeom prst="rect">
            <a:avLst/>
          </a:prstGeom>
          <a:noFill/>
          <a:ln>
            <a:noFill/>
          </a:ln>
        </p:spPr>
        <p:txBody>
          <a:bodyPr spcFirstLastPara="1" wrap="square" lIns="91425" tIns="91425" rIns="91425" bIns="91425" anchor="t" anchorCtr="0"/>
          <a:lstStyle>
            <a:lvl1pPr marL="457200" marR="0" lvl="0" indent="-311150" algn="l" rtl="0">
              <a:lnSpc>
                <a:spcPct val="115000"/>
              </a:lnSpc>
              <a:spcBef>
                <a:spcPts val="0"/>
              </a:spcBef>
              <a:spcAft>
                <a:spcPts val="0"/>
              </a:spcAft>
              <a:buClr>
                <a:schemeClr val="dk2"/>
              </a:buClr>
              <a:buSzPts val="1300"/>
              <a:buFont typeface="Calibri"/>
              <a:buChar char="●"/>
              <a:defRPr sz="1300" b="0" i="0" u="none" strike="noStrike" cap="none">
                <a:solidFill>
                  <a:schemeClr val="dk2"/>
                </a:solidFill>
                <a:latin typeface="Calibri"/>
                <a:ea typeface="Calibri"/>
                <a:cs typeface="Calibri"/>
                <a:sym typeface="Calibri"/>
              </a:defRPr>
            </a:lvl1pPr>
            <a:lvl2pPr marL="914400" marR="0" lvl="1" indent="-298450" algn="l" rtl="0">
              <a:lnSpc>
                <a:spcPct val="115000"/>
              </a:lnSpc>
              <a:spcBef>
                <a:spcPts val="1600"/>
              </a:spcBef>
              <a:spcAft>
                <a:spcPts val="0"/>
              </a:spcAft>
              <a:buClr>
                <a:schemeClr val="dk2"/>
              </a:buClr>
              <a:buSzPts val="1100"/>
              <a:buFont typeface="Calibri"/>
              <a:buChar char="○"/>
              <a:defRPr sz="1100" b="0" i="0" u="none" strike="noStrike" cap="none">
                <a:solidFill>
                  <a:schemeClr val="dk2"/>
                </a:solidFill>
                <a:latin typeface="Calibri"/>
                <a:ea typeface="Calibri"/>
                <a:cs typeface="Calibri"/>
                <a:sym typeface="Calibri"/>
              </a:defRPr>
            </a:lvl2pPr>
            <a:lvl3pPr marL="1371600" marR="0" lvl="2" indent="-298450" algn="l" rtl="0">
              <a:lnSpc>
                <a:spcPct val="115000"/>
              </a:lnSpc>
              <a:spcBef>
                <a:spcPts val="1600"/>
              </a:spcBef>
              <a:spcAft>
                <a:spcPts val="0"/>
              </a:spcAft>
              <a:buClr>
                <a:schemeClr val="dk2"/>
              </a:buClr>
              <a:buSzPts val="1100"/>
              <a:buFont typeface="Calibri"/>
              <a:buChar char="■"/>
              <a:defRPr sz="1100" b="0" i="0" u="none" strike="noStrike" cap="none">
                <a:solidFill>
                  <a:schemeClr val="dk2"/>
                </a:solidFill>
                <a:latin typeface="Calibri"/>
                <a:ea typeface="Calibri"/>
                <a:cs typeface="Calibri"/>
                <a:sym typeface="Calibri"/>
              </a:defRPr>
            </a:lvl3pPr>
            <a:lvl4pPr marL="1828800" marR="0" lvl="3" indent="-298450" algn="l" rtl="0">
              <a:lnSpc>
                <a:spcPct val="115000"/>
              </a:lnSpc>
              <a:spcBef>
                <a:spcPts val="1600"/>
              </a:spcBef>
              <a:spcAft>
                <a:spcPts val="0"/>
              </a:spcAft>
              <a:buClr>
                <a:schemeClr val="dk2"/>
              </a:buClr>
              <a:buSzPts val="1100"/>
              <a:buFont typeface="Calibri"/>
              <a:buChar char="●"/>
              <a:defRPr sz="1100" b="0" i="0" u="none" strike="noStrike" cap="none">
                <a:solidFill>
                  <a:schemeClr val="dk2"/>
                </a:solidFill>
                <a:latin typeface="Calibri"/>
                <a:ea typeface="Calibri"/>
                <a:cs typeface="Calibri"/>
                <a:sym typeface="Calibri"/>
              </a:defRPr>
            </a:lvl4pPr>
            <a:lvl5pPr marL="2286000" marR="0" lvl="4" indent="-298450" algn="l" rtl="0">
              <a:lnSpc>
                <a:spcPct val="115000"/>
              </a:lnSpc>
              <a:spcBef>
                <a:spcPts val="1600"/>
              </a:spcBef>
              <a:spcAft>
                <a:spcPts val="0"/>
              </a:spcAft>
              <a:buClr>
                <a:schemeClr val="dk2"/>
              </a:buClr>
              <a:buSzPts val="1100"/>
              <a:buFont typeface="Calibri"/>
              <a:buChar char="○"/>
              <a:defRPr sz="1100" b="0" i="0" u="none" strike="noStrike" cap="none">
                <a:solidFill>
                  <a:schemeClr val="dk2"/>
                </a:solidFill>
                <a:latin typeface="Calibri"/>
                <a:ea typeface="Calibri"/>
                <a:cs typeface="Calibri"/>
                <a:sym typeface="Calibri"/>
              </a:defRPr>
            </a:lvl5pPr>
            <a:lvl6pPr marL="2743200" marR="0" lvl="5" indent="-298450" algn="l" rtl="0">
              <a:lnSpc>
                <a:spcPct val="115000"/>
              </a:lnSpc>
              <a:spcBef>
                <a:spcPts val="1600"/>
              </a:spcBef>
              <a:spcAft>
                <a:spcPts val="0"/>
              </a:spcAft>
              <a:buClr>
                <a:schemeClr val="dk2"/>
              </a:buClr>
              <a:buSzPts val="1100"/>
              <a:buFont typeface="Calibri"/>
              <a:buChar char="■"/>
              <a:defRPr sz="1100" b="0" i="0" u="none" strike="noStrike" cap="none">
                <a:solidFill>
                  <a:schemeClr val="dk2"/>
                </a:solidFill>
                <a:latin typeface="Calibri"/>
                <a:ea typeface="Calibri"/>
                <a:cs typeface="Calibri"/>
                <a:sym typeface="Calibri"/>
              </a:defRPr>
            </a:lvl6pPr>
            <a:lvl7pPr marL="3200400" marR="0" lvl="6" indent="-298450" algn="l" rtl="0">
              <a:lnSpc>
                <a:spcPct val="115000"/>
              </a:lnSpc>
              <a:spcBef>
                <a:spcPts val="1600"/>
              </a:spcBef>
              <a:spcAft>
                <a:spcPts val="0"/>
              </a:spcAft>
              <a:buClr>
                <a:schemeClr val="dk2"/>
              </a:buClr>
              <a:buSzPts val="1100"/>
              <a:buFont typeface="Calibri"/>
              <a:buChar char="●"/>
              <a:defRPr sz="1100" b="0" i="0" u="none" strike="noStrike" cap="none">
                <a:solidFill>
                  <a:schemeClr val="dk2"/>
                </a:solidFill>
                <a:latin typeface="Calibri"/>
                <a:ea typeface="Calibri"/>
                <a:cs typeface="Calibri"/>
                <a:sym typeface="Calibri"/>
              </a:defRPr>
            </a:lvl7pPr>
            <a:lvl8pPr marL="3657600" marR="0" lvl="7" indent="-298450" algn="l" rtl="0">
              <a:lnSpc>
                <a:spcPct val="115000"/>
              </a:lnSpc>
              <a:spcBef>
                <a:spcPts val="1600"/>
              </a:spcBef>
              <a:spcAft>
                <a:spcPts val="0"/>
              </a:spcAft>
              <a:buClr>
                <a:schemeClr val="dk2"/>
              </a:buClr>
              <a:buSzPts val="1100"/>
              <a:buFont typeface="Calibri"/>
              <a:buChar char="○"/>
              <a:defRPr sz="1100" b="0" i="0" u="none" strike="noStrike" cap="none">
                <a:solidFill>
                  <a:schemeClr val="dk2"/>
                </a:solidFill>
                <a:latin typeface="Calibri"/>
                <a:ea typeface="Calibri"/>
                <a:cs typeface="Calibri"/>
                <a:sym typeface="Calibri"/>
              </a:defRPr>
            </a:lvl8pPr>
            <a:lvl9pPr marL="4114800" marR="0" lvl="8" indent="-298450" algn="l" rtl="0">
              <a:lnSpc>
                <a:spcPct val="115000"/>
              </a:lnSpc>
              <a:spcBef>
                <a:spcPts val="1600"/>
              </a:spcBef>
              <a:spcAft>
                <a:spcPts val="1600"/>
              </a:spcAft>
              <a:buClr>
                <a:schemeClr val="dk2"/>
              </a:buClr>
              <a:buSzPts val="1100"/>
              <a:buFont typeface="Calibri"/>
              <a:buChar char="■"/>
              <a:defRPr sz="1100" b="0" i="0" u="none" strike="noStrike" cap="none">
                <a:solidFill>
                  <a:schemeClr val="dk2"/>
                </a:solidFill>
                <a:latin typeface="Calibri"/>
                <a:ea typeface="Calibri"/>
                <a:cs typeface="Calibri"/>
                <a:sym typeface="Calibri"/>
              </a:defRPr>
            </a:lvl9pPr>
          </a:lstStyle>
          <a:p>
            <a:endParaRPr/>
          </a:p>
        </p:txBody>
      </p:sp>
      <p:sp>
        <p:nvSpPr>
          <p:cNvPr id="62" name="Google Shape;62;p5"/>
          <p:cNvSpPr txBox="1">
            <a:spLocks noGrp="1"/>
          </p:cNvSpPr>
          <p:nvPr>
            <p:ph type="body" idx="2"/>
          </p:nvPr>
        </p:nvSpPr>
        <p:spPr>
          <a:xfrm>
            <a:off x="4638675" y="1990725"/>
            <a:ext cx="3686100" cy="2448000"/>
          </a:xfrm>
          <a:prstGeom prst="rect">
            <a:avLst/>
          </a:prstGeom>
          <a:noFill/>
          <a:ln>
            <a:noFill/>
          </a:ln>
        </p:spPr>
        <p:txBody>
          <a:bodyPr spcFirstLastPara="1" wrap="square" lIns="91425" tIns="91425" rIns="91425" bIns="91425" anchor="t" anchorCtr="0"/>
          <a:lstStyle>
            <a:lvl1pPr marL="457200" marR="0" lvl="0" indent="-311150" algn="l" rtl="0">
              <a:lnSpc>
                <a:spcPct val="115000"/>
              </a:lnSpc>
              <a:spcBef>
                <a:spcPts val="0"/>
              </a:spcBef>
              <a:spcAft>
                <a:spcPts val="0"/>
              </a:spcAft>
              <a:buClr>
                <a:schemeClr val="dk2"/>
              </a:buClr>
              <a:buSzPts val="1300"/>
              <a:buFont typeface="Calibri"/>
              <a:buChar char="●"/>
              <a:defRPr sz="1300" b="0" i="0" u="none" strike="noStrike" cap="none">
                <a:solidFill>
                  <a:schemeClr val="dk2"/>
                </a:solidFill>
                <a:latin typeface="Calibri"/>
                <a:ea typeface="Calibri"/>
                <a:cs typeface="Calibri"/>
                <a:sym typeface="Calibri"/>
              </a:defRPr>
            </a:lvl1pPr>
            <a:lvl2pPr marL="914400" marR="0" lvl="1" indent="-298450" algn="l" rtl="0">
              <a:lnSpc>
                <a:spcPct val="115000"/>
              </a:lnSpc>
              <a:spcBef>
                <a:spcPts val="1600"/>
              </a:spcBef>
              <a:spcAft>
                <a:spcPts val="0"/>
              </a:spcAft>
              <a:buClr>
                <a:schemeClr val="dk2"/>
              </a:buClr>
              <a:buSzPts val="1100"/>
              <a:buFont typeface="Calibri"/>
              <a:buChar char="○"/>
              <a:defRPr sz="1100" b="0" i="0" u="none" strike="noStrike" cap="none">
                <a:solidFill>
                  <a:schemeClr val="dk2"/>
                </a:solidFill>
                <a:latin typeface="Calibri"/>
                <a:ea typeface="Calibri"/>
                <a:cs typeface="Calibri"/>
                <a:sym typeface="Calibri"/>
              </a:defRPr>
            </a:lvl2pPr>
            <a:lvl3pPr marL="1371600" marR="0" lvl="2" indent="-298450" algn="l" rtl="0">
              <a:lnSpc>
                <a:spcPct val="115000"/>
              </a:lnSpc>
              <a:spcBef>
                <a:spcPts val="1600"/>
              </a:spcBef>
              <a:spcAft>
                <a:spcPts val="0"/>
              </a:spcAft>
              <a:buClr>
                <a:schemeClr val="dk2"/>
              </a:buClr>
              <a:buSzPts val="1100"/>
              <a:buFont typeface="Calibri"/>
              <a:buChar char="■"/>
              <a:defRPr sz="1100" b="0" i="0" u="none" strike="noStrike" cap="none">
                <a:solidFill>
                  <a:schemeClr val="dk2"/>
                </a:solidFill>
                <a:latin typeface="Calibri"/>
                <a:ea typeface="Calibri"/>
                <a:cs typeface="Calibri"/>
                <a:sym typeface="Calibri"/>
              </a:defRPr>
            </a:lvl3pPr>
            <a:lvl4pPr marL="1828800" marR="0" lvl="3" indent="-298450" algn="l" rtl="0">
              <a:lnSpc>
                <a:spcPct val="115000"/>
              </a:lnSpc>
              <a:spcBef>
                <a:spcPts val="1600"/>
              </a:spcBef>
              <a:spcAft>
                <a:spcPts val="0"/>
              </a:spcAft>
              <a:buClr>
                <a:schemeClr val="dk2"/>
              </a:buClr>
              <a:buSzPts val="1100"/>
              <a:buFont typeface="Calibri"/>
              <a:buChar char="●"/>
              <a:defRPr sz="1100" b="0" i="0" u="none" strike="noStrike" cap="none">
                <a:solidFill>
                  <a:schemeClr val="dk2"/>
                </a:solidFill>
                <a:latin typeface="Calibri"/>
                <a:ea typeface="Calibri"/>
                <a:cs typeface="Calibri"/>
                <a:sym typeface="Calibri"/>
              </a:defRPr>
            </a:lvl4pPr>
            <a:lvl5pPr marL="2286000" marR="0" lvl="4" indent="-298450" algn="l" rtl="0">
              <a:lnSpc>
                <a:spcPct val="115000"/>
              </a:lnSpc>
              <a:spcBef>
                <a:spcPts val="1600"/>
              </a:spcBef>
              <a:spcAft>
                <a:spcPts val="0"/>
              </a:spcAft>
              <a:buClr>
                <a:schemeClr val="dk2"/>
              </a:buClr>
              <a:buSzPts val="1100"/>
              <a:buFont typeface="Calibri"/>
              <a:buChar char="○"/>
              <a:defRPr sz="1100" b="0" i="0" u="none" strike="noStrike" cap="none">
                <a:solidFill>
                  <a:schemeClr val="dk2"/>
                </a:solidFill>
                <a:latin typeface="Calibri"/>
                <a:ea typeface="Calibri"/>
                <a:cs typeface="Calibri"/>
                <a:sym typeface="Calibri"/>
              </a:defRPr>
            </a:lvl5pPr>
            <a:lvl6pPr marL="2743200" marR="0" lvl="5" indent="-298450" algn="l" rtl="0">
              <a:lnSpc>
                <a:spcPct val="115000"/>
              </a:lnSpc>
              <a:spcBef>
                <a:spcPts val="1600"/>
              </a:spcBef>
              <a:spcAft>
                <a:spcPts val="0"/>
              </a:spcAft>
              <a:buClr>
                <a:schemeClr val="dk2"/>
              </a:buClr>
              <a:buSzPts val="1100"/>
              <a:buFont typeface="Calibri"/>
              <a:buChar char="■"/>
              <a:defRPr sz="1100" b="0" i="0" u="none" strike="noStrike" cap="none">
                <a:solidFill>
                  <a:schemeClr val="dk2"/>
                </a:solidFill>
                <a:latin typeface="Calibri"/>
                <a:ea typeface="Calibri"/>
                <a:cs typeface="Calibri"/>
                <a:sym typeface="Calibri"/>
              </a:defRPr>
            </a:lvl6pPr>
            <a:lvl7pPr marL="3200400" marR="0" lvl="6" indent="-298450" algn="l" rtl="0">
              <a:lnSpc>
                <a:spcPct val="115000"/>
              </a:lnSpc>
              <a:spcBef>
                <a:spcPts val="1600"/>
              </a:spcBef>
              <a:spcAft>
                <a:spcPts val="0"/>
              </a:spcAft>
              <a:buClr>
                <a:schemeClr val="dk2"/>
              </a:buClr>
              <a:buSzPts val="1100"/>
              <a:buFont typeface="Calibri"/>
              <a:buChar char="●"/>
              <a:defRPr sz="1100" b="0" i="0" u="none" strike="noStrike" cap="none">
                <a:solidFill>
                  <a:schemeClr val="dk2"/>
                </a:solidFill>
                <a:latin typeface="Calibri"/>
                <a:ea typeface="Calibri"/>
                <a:cs typeface="Calibri"/>
                <a:sym typeface="Calibri"/>
              </a:defRPr>
            </a:lvl7pPr>
            <a:lvl8pPr marL="3657600" marR="0" lvl="7" indent="-298450" algn="l" rtl="0">
              <a:lnSpc>
                <a:spcPct val="115000"/>
              </a:lnSpc>
              <a:spcBef>
                <a:spcPts val="1600"/>
              </a:spcBef>
              <a:spcAft>
                <a:spcPts val="0"/>
              </a:spcAft>
              <a:buClr>
                <a:schemeClr val="dk2"/>
              </a:buClr>
              <a:buSzPts val="1100"/>
              <a:buFont typeface="Calibri"/>
              <a:buChar char="○"/>
              <a:defRPr sz="1100" b="0" i="0" u="none" strike="noStrike" cap="none">
                <a:solidFill>
                  <a:schemeClr val="dk2"/>
                </a:solidFill>
                <a:latin typeface="Calibri"/>
                <a:ea typeface="Calibri"/>
                <a:cs typeface="Calibri"/>
                <a:sym typeface="Calibri"/>
              </a:defRPr>
            </a:lvl8pPr>
            <a:lvl9pPr marL="4114800" marR="0" lvl="8" indent="-298450" algn="l" rtl="0">
              <a:lnSpc>
                <a:spcPct val="115000"/>
              </a:lnSpc>
              <a:spcBef>
                <a:spcPts val="1600"/>
              </a:spcBef>
              <a:spcAft>
                <a:spcPts val="1600"/>
              </a:spcAft>
              <a:buClr>
                <a:schemeClr val="dk2"/>
              </a:buClr>
              <a:buSzPts val="1100"/>
              <a:buFont typeface="Calibri"/>
              <a:buChar char="■"/>
              <a:defRPr sz="1100" b="0" i="0" u="none" strike="noStrike" cap="none">
                <a:solidFill>
                  <a:schemeClr val="dk2"/>
                </a:solidFill>
                <a:latin typeface="Calibri"/>
                <a:ea typeface="Calibri"/>
                <a:cs typeface="Calibri"/>
                <a:sym typeface="Calibri"/>
              </a:defRPr>
            </a:lvl9pPr>
          </a:lstStyle>
          <a:p>
            <a:endParaRPr/>
          </a:p>
        </p:txBody>
      </p:sp>
      <p:sp>
        <p:nvSpPr>
          <p:cNvPr id="63" name="Google Shape;63;p5"/>
          <p:cNvSpPr txBox="1">
            <a:spLocks noGrp="1"/>
          </p:cNvSpPr>
          <p:nvPr>
            <p:ph type="sldNum" idx="12"/>
          </p:nvPr>
        </p:nvSpPr>
        <p:spPr>
          <a:xfrm>
            <a:off x="8390734" y="4543668"/>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9pPr>
          </a:lstStyle>
          <a:p>
            <a:fld id="{00000000-1234-1234-1234-123412341234}" type="slidenum">
              <a:rPr lang="ru">
                <a:solidFill>
                  <a:srgbClr val="233A44"/>
                </a:solidFill>
              </a:rPr>
              <a:pPr/>
              <a:t>‹#›</a:t>
            </a:fld>
            <a:endParaRPr>
              <a:solidFill>
                <a:srgbClr val="233A44"/>
              </a:solidFill>
            </a:endParaRPr>
          </a:p>
        </p:txBody>
      </p:sp>
    </p:spTree>
    <p:extLst>
      <p:ext uri="{BB962C8B-B14F-4D97-AF65-F5344CB8AC3E}">
        <p14:creationId xmlns:p14="http://schemas.microsoft.com/office/powerpoint/2010/main" val="2248133542"/>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matchingName="Title only" type="titleOnly">
  <p:cSld name="Title only">
    <p:bg>
      <p:bgPr>
        <a:solidFill>
          <a:schemeClr val="dk2"/>
        </a:solidFill>
        <a:effectLst/>
      </p:bgPr>
    </p:bg>
    <p:spTree>
      <p:nvGrpSpPr>
        <p:cNvPr id="1" name="Shape 64"/>
        <p:cNvGrpSpPr/>
        <p:nvPr/>
      </p:nvGrpSpPr>
      <p:grpSpPr>
        <a:xfrm>
          <a:off x="0" y="0"/>
          <a:ext cx="0" cy="0"/>
          <a:chOff x="0" y="0"/>
          <a:chExt cx="0" cy="0"/>
        </a:xfrm>
      </p:grpSpPr>
      <p:sp>
        <p:nvSpPr>
          <p:cNvPr id="65" name="Google Shape;65;p6"/>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pPr>
              <a:buSzPts val="1400"/>
            </a:pPr>
            <a:endParaRPr/>
          </a:p>
        </p:txBody>
      </p:sp>
      <p:sp>
        <p:nvSpPr>
          <p:cNvPr id="66" name="Google Shape;66;p6"/>
          <p:cNvSpPr/>
          <p:nvPr/>
        </p:nvSpPr>
        <p:spPr>
          <a:xfrm>
            <a:off x="31" y="2824500"/>
            <a:ext cx="7370400" cy="2319000"/>
          </a:xfrm>
          <a:prstGeom prst="rtTriangle">
            <a:avLst/>
          </a:prstGeom>
          <a:solidFill>
            <a:schemeClr val="accent3"/>
          </a:solidFill>
          <a:ln>
            <a:noFill/>
          </a:ln>
        </p:spPr>
        <p:txBody>
          <a:bodyPr spcFirstLastPara="1" wrap="square" lIns="91425" tIns="91425" rIns="91425" bIns="91425" anchor="ctr" anchorCtr="0">
            <a:noAutofit/>
          </a:bodyPr>
          <a:lstStyle/>
          <a:p>
            <a:pPr>
              <a:buSzPts val="1400"/>
            </a:pPr>
            <a:endParaRPr/>
          </a:p>
        </p:txBody>
      </p:sp>
      <p:sp>
        <p:nvSpPr>
          <p:cNvPr id="67" name="Google Shape;67;p6"/>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a:buSzPts val="1400"/>
            </a:pPr>
            <a:endParaRPr/>
          </a:p>
        </p:txBody>
      </p:sp>
      <p:sp>
        <p:nvSpPr>
          <p:cNvPr id="68" name="Google Shape;68;p6"/>
          <p:cNvSpPr txBox="1">
            <a:spLocks noGrp="1"/>
          </p:cNvSpPr>
          <p:nvPr>
            <p:ph type="title"/>
          </p:nvPr>
        </p:nvSpPr>
        <p:spPr>
          <a:xfrm>
            <a:off x="819150" y="845600"/>
            <a:ext cx="7505700" cy="954600"/>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Clr>
                <a:schemeClr val="lt1"/>
              </a:buClr>
              <a:buSzPts val="3000"/>
              <a:buFont typeface="Nunito"/>
              <a:buNone/>
              <a:defRPr sz="3000" b="0" i="0" u="none" strike="noStrike" cap="none">
                <a:solidFill>
                  <a:schemeClr val="lt1"/>
                </a:solidFill>
                <a:latin typeface="Nunito"/>
                <a:ea typeface="Nunito"/>
                <a:cs typeface="Nunito"/>
                <a:sym typeface="Nunito"/>
              </a:defRPr>
            </a:lvl1pPr>
            <a:lvl2pPr marR="0" lvl="1" algn="l" rtl="0">
              <a:lnSpc>
                <a:spcPct val="100000"/>
              </a:lnSpc>
              <a:spcBef>
                <a:spcPts val="0"/>
              </a:spcBef>
              <a:spcAft>
                <a:spcPts val="0"/>
              </a:spcAft>
              <a:buClr>
                <a:schemeClr val="lt1"/>
              </a:buClr>
              <a:buSzPts val="3000"/>
              <a:buFont typeface="Nunito"/>
              <a:buNone/>
              <a:defRPr sz="3000" b="0" i="0" u="none" strike="noStrike" cap="none">
                <a:solidFill>
                  <a:schemeClr val="lt1"/>
                </a:solidFill>
                <a:latin typeface="Nunito"/>
                <a:ea typeface="Nunito"/>
                <a:cs typeface="Nunito"/>
                <a:sym typeface="Nunito"/>
              </a:defRPr>
            </a:lvl2pPr>
            <a:lvl3pPr marR="0" lvl="2" algn="l" rtl="0">
              <a:lnSpc>
                <a:spcPct val="100000"/>
              </a:lnSpc>
              <a:spcBef>
                <a:spcPts val="0"/>
              </a:spcBef>
              <a:spcAft>
                <a:spcPts val="0"/>
              </a:spcAft>
              <a:buClr>
                <a:schemeClr val="lt1"/>
              </a:buClr>
              <a:buSzPts val="3000"/>
              <a:buFont typeface="Nunito"/>
              <a:buNone/>
              <a:defRPr sz="3000" b="0" i="0" u="none" strike="noStrike" cap="none">
                <a:solidFill>
                  <a:schemeClr val="lt1"/>
                </a:solidFill>
                <a:latin typeface="Nunito"/>
                <a:ea typeface="Nunito"/>
                <a:cs typeface="Nunito"/>
                <a:sym typeface="Nunito"/>
              </a:defRPr>
            </a:lvl3pPr>
            <a:lvl4pPr marR="0" lvl="3" algn="l" rtl="0">
              <a:lnSpc>
                <a:spcPct val="100000"/>
              </a:lnSpc>
              <a:spcBef>
                <a:spcPts val="0"/>
              </a:spcBef>
              <a:spcAft>
                <a:spcPts val="0"/>
              </a:spcAft>
              <a:buClr>
                <a:schemeClr val="lt1"/>
              </a:buClr>
              <a:buSzPts val="3000"/>
              <a:buFont typeface="Nunito"/>
              <a:buNone/>
              <a:defRPr sz="3000" b="0" i="0" u="none" strike="noStrike" cap="none">
                <a:solidFill>
                  <a:schemeClr val="lt1"/>
                </a:solidFill>
                <a:latin typeface="Nunito"/>
                <a:ea typeface="Nunito"/>
                <a:cs typeface="Nunito"/>
                <a:sym typeface="Nunito"/>
              </a:defRPr>
            </a:lvl4pPr>
            <a:lvl5pPr marR="0" lvl="4" algn="l" rtl="0">
              <a:lnSpc>
                <a:spcPct val="100000"/>
              </a:lnSpc>
              <a:spcBef>
                <a:spcPts val="0"/>
              </a:spcBef>
              <a:spcAft>
                <a:spcPts val="0"/>
              </a:spcAft>
              <a:buClr>
                <a:schemeClr val="lt1"/>
              </a:buClr>
              <a:buSzPts val="3000"/>
              <a:buFont typeface="Nunito"/>
              <a:buNone/>
              <a:defRPr sz="3000" b="0" i="0" u="none" strike="noStrike" cap="none">
                <a:solidFill>
                  <a:schemeClr val="lt1"/>
                </a:solidFill>
                <a:latin typeface="Nunito"/>
                <a:ea typeface="Nunito"/>
                <a:cs typeface="Nunito"/>
                <a:sym typeface="Nunito"/>
              </a:defRPr>
            </a:lvl5pPr>
            <a:lvl6pPr marR="0" lvl="5" algn="l" rtl="0">
              <a:lnSpc>
                <a:spcPct val="100000"/>
              </a:lnSpc>
              <a:spcBef>
                <a:spcPts val="0"/>
              </a:spcBef>
              <a:spcAft>
                <a:spcPts val="0"/>
              </a:spcAft>
              <a:buClr>
                <a:schemeClr val="lt1"/>
              </a:buClr>
              <a:buSzPts val="3000"/>
              <a:buFont typeface="Nunito"/>
              <a:buNone/>
              <a:defRPr sz="3000" b="0" i="0" u="none" strike="noStrike" cap="none">
                <a:solidFill>
                  <a:schemeClr val="lt1"/>
                </a:solidFill>
                <a:latin typeface="Nunito"/>
                <a:ea typeface="Nunito"/>
                <a:cs typeface="Nunito"/>
                <a:sym typeface="Nunito"/>
              </a:defRPr>
            </a:lvl6pPr>
            <a:lvl7pPr marR="0" lvl="6" algn="l" rtl="0">
              <a:lnSpc>
                <a:spcPct val="100000"/>
              </a:lnSpc>
              <a:spcBef>
                <a:spcPts val="0"/>
              </a:spcBef>
              <a:spcAft>
                <a:spcPts val="0"/>
              </a:spcAft>
              <a:buClr>
                <a:schemeClr val="lt1"/>
              </a:buClr>
              <a:buSzPts val="3000"/>
              <a:buFont typeface="Nunito"/>
              <a:buNone/>
              <a:defRPr sz="3000" b="0" i="0" u="none" strike="noStrike" cap="none">
                <a:solidFill>
                  <a:schemeClr val="lt1"/>
                </a:solidFill>
                <a:latin typeface="Nunito"/>
                <a:ea typeface="Nunito"/>
                <a:cs typeface="Nunito"/>
                <a:sym typeface="Nunito"/>
              </a:defRPr>
            </a:lvl7pPr>
            <a:lvl8pPr marR="0" lvl="7" algn="l" rtl="0">
              <a:lnSpc>
                <a:spcPct val="100000"/>
              </a:lnSpc>
              <a:spcBef>
                <a:spcPts val="0"/>
              </a:spcBef>
              <a:spcAft>
                <a:spcPts val="0"/>
              </a:spcAft>
              <a:buClr>
                <a:schemeClr val="lt1"/>
              </a:buClr>
              <a:buSzPts val="3000"/>
              <a:buFont typeface="Nunito"/>
              <a:buNone/>
              <a:defRPr sz="3000" b="0" i="0" u="none" strike="noStrike" cap="none">
                <a:solidFill>
                  <a:schemeClr val="lt1"/>
                </a:solidFill>
                <a:latin typeface="Nunito"/>
                <a:ea typeface="Nunito"/>
                <a:cs typeface="Nunito"/>
                <a:sym typeface="Nunito"/>
              </a:defRPr>
            </a:lvl8pPr>
            <a:lvl9pPr marR="0" lvl="8" algn="l" rtl="0">
              <a:lnSpc>
                <a:spcPct val="100000"/>
              </a:lnSpc>
              <a:spcBef>
                <a:spcPts val="0"/>
              </a:spcBef>
              <a:spcAft>
                <a:spcPts val="0"/>
              </a:spcAft>
              <a:buClr>
                <a:schemeClr val="lt1"/>
              </a:buClr>
              <a:buSzPts val="3000"/>
              <a:buFont typeface="Nunito"/>
              <a:buNone/>
              <a:defRPr sz="3000" b="0" i="0" u="none" strike="noStrike" cap="none">
                <a:solidFill>
                  <a:schemeClr val="lt1"/>
                </a:solidFill>
                <a:latin typeface="Nunito"/>
                <a:ea typeface="Nunito"/>
                <a:cs typeface="Nunito"/>
                <a:sym typeface="Nunito"/>
              </a:defRPr>
            </a:lvl9pPr>
          </a:lstStyle>
          <a:p>
            <a:endParaRPr/>
          </a:p>
        </p:txBody>
      </p:sp>
      <p:sp>
        <p:nvSpPr>
          <p:cNvPr id="69" name="Google Shape;69;p6"/>
          <p:cNvSpPr txBox="1">
            <a:spLocks noGrp="1"/>
          </p:cNvSpPr>
          <p:nvPr>
            <p:ph type="sldNum" idx="12"/>
          </p:nvPr>
        </p:nvSpPr>
        <p:spPr>
          <a:xfrm>
            <a:off x="8390734" y="4543668"/>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9pPr>
          </a:lstStyle>
          <a:p>
            <a:fld id="{00000000-1234-1234-1234-123412341234}" type="slidenum">
              <a:rPr lang="ru">
                <a:solidFill>
                  <a:srgbClr val="233A44"/>
                </a:solidFill>
              </a:rPr>
              <a:pPr/>
              <a:t>‹#›</a:t>
            </a:fld>
            <a:endParaRPr>
              <a:solidFill>
                <a:srgbClr val="233A44"/>
              </a:solidFill>
            </a:endParaRPr>
          </a:p>
        </p:txBody>
      </p:sp>
    </p:spTree>
    <p:extLst>
      <p:ext uri="{BB962C8B-B14F-4D97-AF65-F5344CB8AC3E}">
        <p14:creationId xmlns:p14="http://schemas.microsoft.com/office/powerpoint/2010/main" val="389676422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matchingName="One column text">
  <p:cSld name="One column text">
    <p:bg>
      <p:bgPr>
        <a:solidFill>
          <a:schemeClr val="accent3"/>
        </a:solidFill>
        <a:effectLst/>
      </p:bgPr>
    </p:bg>
    <p:spTree>
      <p:nvGrpSpPr>
        <p:cNvPr id="1" name="Shape 70"/>
        <p:cNvGrpSpPr/>
        <p:nvPr/>
      </p:nvGrpSpPr>
      <p:grpSpPr>
        <a:xfrm>
          <a:off x="0" y="0"/>
          <a:ext cx="0" cy="0"/>
          <a:chOff x="0" y="0"/>
          <a:chExt cx="0" cy="0"/>
        </a:xfrm>
      </p:grpSpPr>
      <p:sp>
        <p:nvSpPr>
          <p:cNvPr id="71" name="Google Shape;71;p7"/>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pPr>
              <a:buSzPts val="1400"/>
            </a:pPr>
            <a:endParaRPr/>
          </a:p>
        </p:txBody>
      </p:sp>
      <p:sp>
        <p:nvSpPr>
          <p:cNvPr id="72" name="Google Shape;72;p7"/>
          <p:cNvSpPr/>
          <p:nvPr/>
        </p:nvSpPr>
        <p:spPr>
          <a:xfrm>
            <a:off x="31" y="2824500"/>
            <a:ext cx="7370400" cy="2319000"/>
          </a:xfrm>
          <a:prstGeom prst="rtTriangle">
            <a:avLst/>
          </a:prstGeom>
          <a:solidFill>
            <a:schemeClr val="dk2"/>
          </a:solidFill>
          <a:ln>
            <a:noFill/>
          </a:ln>
        </p:spPr>
        <p:txBody>
          <a:bodyPr spcFirstLastPara="1" wrap="square" lIns="91425" tIns="91425" rIns="91425" bIns="91425" anchor="ctr" anchorCtr="0">
            <a:noAutofit/>
          </a:bodyPr>
          <a:lstStyle/>
          <a:p>
            <a:pPr>
              <a:buSzPts val="1400"/>
            </a:pPr>
            <a:endParaRPr/>
          </a:p>
        </p:txBody>
      </p:sp>
      <p:sp>
        <p:nvSpPr>
          <p:cNvPr id="73" name="Google Shape;73;p7"/>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a:buSzPts val="1400"/>
            </a:pPr>
            <a:endParaRPr/>
          </a:p>
        </p:txBody>
      </p:sp>
      <p:sp>
        <p:nvSpPr>
          <p:cNvPr id="74" name="Google Shape;74;p7"/>
          <p:cNvSpPr txBox="1">
            <a:spLocks noGrp="1"/>
          </p:cNvSpPr>
          <p:nvPr>
            <p:ph type="title"/>
          </p:nvPr>
        </p:nvSpPr>
        <p:spPr>
          <a:xfrm>
            <a:off x="819150" y="845600"/>
            <a:ext cx="3709200" cy="1383000"/>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Clr>
                <a:schemeClr val="lt1"/>
              </a:buClr>
              <a:buSzPts val="3000"/>
              <a:buFont typeface="Nunito"/>
              <a:buNone/>
              <a:defRPr sz="3000" b="0" i="0" u="none" strike="noStrike" cap="none">
                <a:solidFill>
                  <a:schemeClr val="lt1"/>
                </a:solidFill>
                <a:latin typeface="Nunito"/>
                <a:ea typeface="Nunito"/>
                <a:cs typeface="Nunito"/>
                <a:sym typeface="Nunito"/>
              </a:defRPr>
            </a:lvl1pPr>
            <a:lvl2pPr marR="0" lvl="1" algn="l" rtl="0">
              <a:lnSpc>
                <a:spcPct val="100000"/>
              </a:lnSpc>
              <a:spcBef>
                <a:spcPts val="0"/>
              </a:spcBef>
              <a:spcAft>
                <a:spcPts val="0"/>
              </a:spcAft>
              <a:buClr>
                <a:schemeClr val="lt1"/>
              </a:buClr>
              <a:buSzPts val="3000"/>
              <a:buFont typeface="Nunito"/>
              <a:buNone/>
              <a:defRPr sz="3000" b="0" i="0" u="none" strike="noStrike" cap="none">
                <a:solidFill>
                  <a:schemeClr val="lt1"/>
                </a:solidFill>
                <a:latin typeface="Nunito"/>
                <a:ea typeface="Nunito"/>
                <a:cs typeface="Nunito"/>
                <a:sym typeface="Nunito"/>
              </a:defRPr>
            </a:lvl2pPr>
            <a:lvl3pPr marR="0" lvl="2" algn="l" rtl="0">
              <a:lnSpc>
                <a:spcPct val="100000"/>
              </a:lnSpc>
              <a:spcBef>
                <a:spcPts val="0"/>
              </a:spcBef>
              <a:spcAft>
                <a:spcPts val="0"/>
              </a:spcAft>
              <a:buClr>
                <a:schemeClr val="lt1"/>
              </a:buClr>
              <a:buSzPts val="3000"/>
              <a:buFont typeface="Nunito"/>
              <a:buNone/>
              <a:defRPr sz="3000" b="0" i="0" u="none" strike="noStrike" cap="none">
                <a:solidFill>
                  <a:schemeClr val="lt1"/>
                </a:solidFill>
                <a:latin typeface="Nunito"/>
                <a:ea typeface="Nunito"/>
                <a:cs typeface="Nunito"/>
                <a:sym typeface="Nunito"/>
              </a:defRPr>
            </a:lvl3pPr>
            <a:lvl4pPr marR="0" lvl="3" algn="l" rtl="0">
              <a:lnSpc>
                <a:spcPct val="100000"/>
              </a:lnSpc>
              <a:spcBef>
                <a:spcPts val="0"/>
              </a:spcBef>
              <a:spcAft>
                <a:spcPts val="0"/>
              </a:spcAft>
              <a:buClr>
                <a:schemeClr val="lt1"/>
              </a:buClr>
              <a:buSzPts val="3000"/>
              <a:buFont typeface="Nunito"/>
              <a:buNone/>
              <a:defRPr sz="3000" b="0" i="0" u="none" strike="noStrike" cap="none">
                <a:solidFill>
                  <a:schemeClr val="lt1"/>
                </a:solidFill>
                <a:latin typeface="Nunito"/>
                <a:ea typeface="Nunito"/>
                <a:cs typeface="Nunito"/>
                <a:sym typeface="Nunito"/>
              </a:defRPr>
            </a:lvl4pPr>
            <a:lvl5pPr marR="0" lvl="4" algn="l" rtl="0">
              <a:lnSpc>
                <a:spcPct val="100000"/>
              </a:lnSpc>
              <a:spcBef>
                <a:spcPts val="0"/>
              </a:spcBef>
              <a:spcAft>
                <a:spcPts val="0"/>
              </a:spcAft>
              <a:buClr>
                <a:schemeClr val="lt1"/>
              </a:buClr>
              <a:buSzPts val="3000"/>
              <a:buFont typeface="Nunito"/>
              <a:buNone/>
              <a:defRPr sz="3000" b="0" i="0" u="none" strike="noStrike" cap="none">
                <a:solidFill>
                  <a:schemeClr val="lt1"/>
                </a:solidFill>
                <a:latin typeface="Nunito"/>
                <a:ea typeface="Nunito"/>
                <a:cs typeface="Nunito"/>
                <a:sym typeface="Nunito"/>
              </a:defRPr>
            </a:lvl5pPr>
            <a:lvl6pPr marR="0" lvl="5" algn="l" rtl="0">
              <a:lnSpc>
                <a:spcPct val="100000"/>
              </a:lnSpc>
              <a:spcBef>
                <a:spcPts val="0"/>
              </a:spcBef>
              <a:spcAft>
                <a:spcPts val="0"/>
              </a:spcAft>
              <a:buClr>
                <a:schemeClr val="lt1"/>
              </a:buClr>
              <a:buSzPts val="3000"/>
              <a:buFont typeface="Nunito"/>
              <a:buNone/>
              <a:defRPr sz="3000" b="0" i="0" u="none" strike="noStrike" cap="none">
                <a:solidFill>
                  <a:schemeClr val="lt1"/>
                </a:solidFill>
                <a:latin typeface="Nunito"/>
                <a:ea typeface="Nunito"/>
                <a:cs typeface="Nunito"/>
                <a:sym typeface="Nunito"/>
              </a:defRPr>
            </a:lvl6pPr>
            <a:lvl7pPr marR="0" lvl="6" algn="l" rtl="0">
              <a:lnSpc>
                <a:spcPct val="100000"/>
              </a:lnSpc>
              <a:spcBef>
                <a:spcPts val="0"/>
              </a:spcBef>
              <a:spcAft>
                <a:spcPts val="0"/>
              </a:spcAft>
              <a:buClr>
                <a:schemeClr val="lt1"/>
              </a:buClr>
              <a:buSzPts val="3000"/>
              <a:buFont typeface="Nunito"/>
              <a:buNone/>
              <a:defRPr sz="3000" b="0" i="0" u="none" strike="noStrike" cap="none">
                <a:solidFill>
                  <a:schemeClr val="lt1"/>
                </a:solidFill>
                <a:latin typeface="Nunito"/>
                <a:ea typeface="Nunito"/>
                <a:cs typeface="Nunito"/>
                <a:sym typeface="Nunito"/>
              </a:defRPr>
            </a:lvl7pPr>
            <a:lvl8pPr marR="0" lvl="7" algn="l" rtl="0">
              <a:lnSpc>
                <a:spcPct val="100000"/>
              </a:lnSpc>
              <a:spcBef>
                <a:spcPts val="0"/>
              </a:spcBef>
              <a:spcAft>
                <a:spcPts val="0"/>
              </a:spcAft>
              <a:buClr>
                <a:schemeClr val="lt1"/>
              </a:buClr>
              <a:buSzPts val="3000"/>
              <a:buFont typeface="Nunito"/>
              <a:buNone/>
              <a:defRPr sz="3000" b="0" i="0" u="none" strike="noStrike" cap="none">
                <a:solidFill>
                  <a:schemeClr val="lt1"/>
                </a:solidFill>
                <a:latin typeface="Nunito"/>
                <a:ea typeface="Nunito"/>
                <a:cs typeface="Nunito"/>
                <a:sym typeface="Nunito"/>
              </a:defRPr>
            </a:lvl8pPr>
            <a:lvl9pPr marR="0" lvl="8" algn="l" rtl="0">
              <a:lnSpc>
                <a:spcPct val="100000"/>
              </a:lnSpc>
              <a:spcBef>
                <a:spcPts val="0"/>
              </a:spcBef>
              <a:spcAft>
                <a:spcPts val="0"/>
              </a:spcAft>
              <a:buClr>
                <a:schemeClr val="lt1"/>
              </a:buClr>
              <a:buSzPts val="3000"/>
              <a:buFont typeface="Nunito"/>
              <a:buNone/>
              <a:defRPr sz="3000" b="0" i="0" u="none" strike="noStrike" cap="none">
                <a:solidFill>
                  <a:schemeClr val="lt1"/>
                </a:solidFill>
                <a:latin typeface="Nunito"/>
                <a:ea typeface="Nunito"/>
                <a:cs typeface="Nunito"/>
                <a:sym typeface="Nunito"/>
              </a:defRPr>
            </a:lvl9pPr>
          </a:lstStyle>
          <a:p>
            <a:endParaRPr/>
          </a:p>
        </p:txBody>
      </p:sp>
      <p:sp>
        <p:nvSpPr>
          <p:cNvPr id="75" name="Google Shape;75;p7"/>
          <p:cNvSpPr txBox="1">
            <a:spLocks noGrp="1"/>
          </p:cNvSpPr>
          <p:nvPr>
            <p:ph type="body" idx="1"/>
          </p:nvPr>
        </p:nvSpPr>
        <p:spPr>
          <a:xfrm>
            <a:off x="830700" y="2319050"/>
            <a:ext cx="3709200" cy="2119800"/>
          </a:xfrm>
          <a:prstGeom prst="rect">
            <a:avLst/>
          </a:prstGeom>
          <a:noFill/>
          <a:ln>
            <a:noFill/>
          </a:ln>
        </p:spPr>
        <p:txBody>
          <a:bodyPr spcFirstLastPara="1" wrap="square" lIns="91425" tIns="91425" rIns="91425" bIns="91425" anchor="t" anchorCtr="0"/>
          <a:lstStyle>
            <a:lvl1pPr marL="457200" marR="0" lvl="0" indent="-311150" algn="l" rtl="0">
              <a:lnSpc>
                <a:spcPct val="115000"/>
              </a:lnSpc>
              <a:spcBef>
                <a:spcPts val="0"/>
              </a:spcBef>
              <a:spcAft>
                <a:spcPts val="0"/>
              </a:spcAft>
              <a:buClr>
                <a:schemeClr val="dk2"/>
              </a:buClr>
              <a:buSzPts val="1300"/>
              <a:buFont typeface="Calibri"/>
              <a:buChar char="●"/>
              <a:defRPr sz="1300" b="0" i="0" u="none" strike="noStrike" cap="none">
                <a:solidFill>
                  <a:schemeClr val="dk2"/>
                </a:solidFill>
                <a:latin typeface="Calibri"/>
                <a:ea typeface="Calibri"/>
                <a:cs typeface="Calibri"/>
                <a:sym typeface="Calibri"/>
              </a:defRPr>
            </a:lvl1pPr>
            <a:lvl2pPr marL="914400" marR="0" lvl="1" indent="-298450" algn="l" rtl="0">
              <a:lnSpc>
                <a:spcPct val="115000"/>
              </a:lnSpc>
              <a:spcBef>
                <a:spcPts val="1600"/>
              </a:spcBef>
              <a:spcAft>
                <a:spcPts val="0"/>
              </a:spcAft>
              <a:buClr>
                <a:schemeClr val="dk2"/>
              </a:buClr>
              <a:buSzPts val="1100"/>
              <a:buFont typeface="Calibri"/>
              <a:buChar char="○"/>
              <a:defRPr sz="1100" b="0" i="0" u="none" strike="noStrike" cap="none">
                <a:solidFill>
                  <a:schemeClr val="dk2"/>
                </a:solidFill>
                <a:latin typeface="Calibri"/>
                <a:ea typeface="Calibri"/>
                <a:cs typeface="Calibri"/>
                <a:sym typeface="Calibri"/>
              </a:defRPr>
            </a:lvl2pPr>
            <a:lvl3pPr marL="1371600" marR="0" lvl="2" indent="-298450" algn="l" rtl="0">
              <a:lnSpc>
                <a:spcPct val="115000"/>
              </a:lnSpc>
              <a:spcBef>
                <a:spcPts val="1600"/>
              </a:spcBef>
              <a:spcAft>
                <a:spcPts val="0"/>
              </a:spcAft>
              <a:buClr>
                <a:schemeClr val="dk2"/>
              </a:buClr>
              <a:buSzPts val="1100"/>
              <a:buFont typeface="Calibri"/>
              <a:buChar char="■"/>
              <a:defRPr sz="1100" b="0" i="0" u="none" strike="noStrike" cap="none">
                <a:solidFill>
                  <a:schemeClr val="dk2"/>
                </a:solidFill>
                <a:latin typeface="Calibri"/>
                <a:ea typeface="Calibri"/>
                <a:cs typeface="Calibri"/>
                <a:sym typeface="Calibri"/>
              </a:defRPr>
            </a:lvl3pPr>
            <a:lvl4pPr marL="1828800" marR="0" lvl="3" indent="-298450" algn="l" rtl="0">
              <a:lnSpc>
                <a:spcPct val="115000"/>
              </a:lnSpc>
              <a:spcBef>
                <a:spcPts val="1600"/>
              </a:spcBef>
              <a:spcAft>
                <a:spcPts val="0"/>
              </a:spcAft>
              <a:buClr>
                <a:schemeClr val="dk2"/>
              </a:buClr>
              <a:buSzPts val="1100"/>
              <a:buFont typeface="Calibri"/>
              <a:buChar char="●"/>
              <a:defRPr sz="1100" b="0" i="0" u="none" strike="noStrike" cap="none">
                <a:solidFill>
                  <a:schemeClr val="dk2"/>
                </a:solidFill>
                <a:latin typeface="Calibri"/>
                <a:ea typeface="Calibri"/>
                <a:cs typeface="Calibri"/>
                <a:sym typeface="Calibri"/>
              </a:defRPr>
            </a:lvl4pPr>
            <a:lvl5pPr marL="2286000" marR="0" lvl="4" indent="-298450" algn="l" rtl="0">
              <a:lnSpc>
                <a:spcPct val="115000"/>
              </a:lnSpc>
              <a:spcBef>
                <a:spcPts val="1600"/>
              </a:spcBef>
              <a:spcAft>
                <a:spcPts val="0"/>
              </a:spcAft>
              <a:buClr>
                <a:schemeClr val="dk2"/>
              </a:buClr>
              <a:buSzPts val="1100"/>
              <a:buFont typeface="Calibri"/>
              <a:buChar char="○"/>
              <a:defRPr sz="1100" b="0" i="0" u="none" strike="noStrike" cap="none">
                <a:solidFill>
                  <a:schemeClr val="dk2"/>
                </a:solidFill>
                <a:latin typeface="Calibri"/>
                <a:ea typeface="Calibri"/>
                <a:cs typeface="Calibri"/>
                <a:sym typeface="Calibri"/>
              </a:defRPr>
            </a:lvl5pPr>
            <a:lvl6pPr marL="2743200" marR="0" lvl="5" indent="-298450" algn="l" rtl="0">
              <a:lnSpc>
                <a:spcPct val="115000"/>
              </a:lnSpc>
              <a:spcBef>
                <a:spcPts val="1600"/>
              </a:spcBef>
              <a:spcAft>
                <a:spcPts val="0"/>
              </a:spcAft>
              <a:buClr>
                <a:schemeClr val="dk2"/>
              </a:buClr>
              <a:buSzPts val="1100"/>
              <a:buFont typeface="Calibri"/>
              <a:buChar char="■"/>
              <a:defRPr sz="1100" b="0" i="0" u="none" strike="noStrike" cap="none">
                <a:solidFill>
                  <a:schemeClr val="dk2"/>
                </a:solidFill>
                <a:latin typeface="Calibri"/>
                <a:ea typeface="Calibri"/>
                <a:cs typeface="Calibri"/>
                <a:sym typeface="Calibri"/>
              </a:defRPr>
            </a:lvl6pPr>
            <a:lvl7pPr marL="3200400" marR="0" lvl="6" indent="-298450" algn="l" rtl="0">
              <a:lnSpc>
                <a:spcPct val="115000"/>
              </a:lnSpc>
              <a:spcBef>
                <a:spcPts val="1600"/>
              </a:spcBef>
              <a:spcAft>
                <a:spcPts val="0"/>
              </a:spcAft>
              <a:buClr>
                <a:schemeClr val="dk2"/>
              </a:buClr>
              <a:buSzPts val="1100"/>
              <a:buFont typeface="Calibri"/>
              <a:buChar char="●"/>
              <a:defRPr sz="1100" b="0" i="0" u="none" strike="noStrike" cap="none">
                <a:solidFill>
                  <a:schemeClr val="dk2"/>
                </a:solidFill>
                <a:latin typeface="Calibri"/>
                <a:ea typeface="Calibri"/>
                <a:cs typeface="Calibri"/>
                <a:sym typeface="Calibri"/>
              </a:defRPr>
            </a:lvl7pPr>
            <a:lvl8pPr marL="3657600" marR="0" lvl="7" indent="-298450" algn="l" rtl="0">
              <a:lnSpc>
                <a:spcPct val="115000"/>
              </a:lnSpc>
              <a:spcBef>
                <a:spcPts val="1600"/>
              </a:spcBef>
              <a:spcAft>
                <a:spcPts val="0"/>
              </a:spcAft>
              <a:buClr>
                <a:schemeClr val="dk2"/>
              </a:buClr>
              <a:buSzPts val="1100"/>
              <a:buFont typeface="Calibri"/>
              <a:buChar char="○"/>
              <a:defRPr sz="1100" b="0" i="0" u="none" strike="noStrike" cap="none">
                <a:solidFill>
                  <a:schemeClr val="dk2"/>
                </a:solidFill>
                <a:latin typeface="Calibri"/>
                <a:ea typeface="Calibri"/>
                <a:cs typeface="Calibri"/>
                <a:sym typeface="Calibri"/>
              </a:defRPr>
            </a:lvl8pPr>
            <a:lvl9pPr marL="4114800" marR="0" lvl="8" indent="-298450" algn="l" rtl="0">
              <a:lnSpc>
                <a:spcPct val="115000"/>
              </a:lnSpc>
              <a:spcBef>
                <a:spcPts val="1600"/>
              </a:spcBef>
              <a:spcAft>
                <a:spcPts val="1600"/>
              </a:spcAft>
              <a:buClr>
                <a:schemeClr val="dk2"/>
              </a:buClr>
              <a:buSzPts val="1100"/>
              <a:buFont typeface="Calibri"/>
              <a:buChar char="■"/>
              <a:defRPr sz="1100" b="0" i="0" u="none" strike="noStrike" cap="none">
                <a:solidFill>
                  <a:schemeClr val="dk2"/>
                </a:solidFill>
                <a:latin typeface="Calibri"/>
                <a:ea typeface="Calibri"/>
                <a:cs typeface="Calibri"/>
                <a:sym typeface="Calibri"/>
              </a:defRPr>
            </a:lvl9pPr>
          </a:lstStyle>
          <a:p>
            <a:endParaRPr/>
          </a:p>
        </p:txBody>
      </p:sp>
      <p:sp>
        <p:nvSpPr>
          <p:cNvPr id="76" name="Google Shape;76;p7"/>
          <p:cNvSpPr txBox="1">
            <a:spLocks noGrp="1"/>
          </p:cNvSpPr>
          <p:nvPr>
            <p:ph type="sldNum" idx="12"/>
          </p:nvPr>
        </p:nvSpPr>
        <p:spPr>
          <a:xfrm>
            <a:off x="8390734" y="4543668"/>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9pPr>
          </a:lstStyle>
          <a:p>
            <a:fld id="{00000000-1234-1234-1234-123412341234}" type="slidenum">
              <a:rPr lang="ru">
                <a:solidFill>
                  <a:srgbClr val="233A44"/>
                </a:solidFill>
              </a:rPr>
              <a:pPr/>
              <a:t>‹#›</a:t>
            </a:fld>
            <a:endParaRPr>
              <a:solidFill>
                <a:srgbClr val="233A44"/>
              </a:solidFill>
            </a:endParaRPr>
          </a:p>
        </p:txBody>
      </p:sp>
    </p:spTree>
    <p:extLst>
      <p:ext uri="{BB962C8B-B14F-4D97-AF65-F5344CB8AC3E}">
        <p14:creationId xmlns:p14="http://schemas.microsoft.com/office/powerpoint/2010/main" val="683119828"/>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matchingName="Main point">
  <p:cSld name="Main point">
    <p:bg>
      <p:bgPr>
        <a:solidFill>
          <a:schemeClr val="accent1"/>
        </a:solidFill>
        <a:effectLst/>
      </p:bgPr>
    </p:bg>
    <p:spTree>
      <p:nvGrpSpPr>
        <p:cNvPr id="1" name="Shape 77"/>
        <p:cNvGrpSpPr/>
        <p:nvPr/>
      </p:nvGrpSpPr>
      <p:grpSpPr>
        <a:xfrm>
          <a:off x="0" y="0"/>
          <a:ext cx="0" cy="0"/>
          <a:chOff x="0" y="0"/>
          <a:chExt cx="0" cy="0"/>
        </a:xfrm>
      </p:grpSpPr>
      <p:sp>
        <p:nvSpPr>
          <p:cNvPr id="78" name="Google Shape;78;p8"/>
          <p:cNvSpPr/>
          <p:nvPr/>
        </p:nvSpPr>
        <p:spPr>
          <a:xfrm>
            <a:off x="0" y="2823144"/>
            <a:ext cx="7369200" cy="2316900"/>
          </a:xfrm>
          <a:prstGeom prst="rtTriangle">
            <a:avLst/>
          </a:prstGeom>
          <a:solidFill>
            <a:schemeClr val="accent6"/>
          </a:solidFill>
          <a:ln>
            <a:noFill/>
          </a:ln>
        </p:spPr>
        <p:txBody>
          <a:bodyPr spcFirstLastPara="1" wrap="square" lIns="91425" tIns="91425" rIns="91425" bIns="91425" anchor="ctr" anchorCtr="0">
            <a:noAutofit/>
          </a:bodyPr>
          <a:lstStyle/>
          <a:p>
            <a:pPr>
              <a:buSzPts val="1400"/>
            </a:pPr>
            <a:endParaRPr/>
          </a:p>
        </p:txBody>
      </p:sp>
      <p:sp>
        <p:nvSpPr>
          <p:cNvPr id="79" name="Google Shape;79;p8"/>
          <p:cNvSpPr/>
          <p:nvPr/>
        </p:nvSpPr>
        <p:spPr>
          <a:xfrm flipH="1">
            <a:off x="3583210" y="1554113"/>
            <a:ext cx="5560500" cy="3589500"/>
          </a:xfrm>
          <a:prstGeom prst="rtTriangle">
            <a:avLst/>
          </a:prstGeom>
          <a:solidFill>
            <a:schemeClr val="lt2"/>
          </a:solidFill>
          <a:ln>
            <a:noFill/>
          </a:ln>
        </p:spPr>
        <p:txBody>
          <a:bodyPr spcFirstLastPara="1" wrap="square" lIns="91425" tIns="91425" rIns="91425" bIns="91425" anchor="ctr" anchorCtr="0">
            <a:noAutofit/>
          </a:bodyPr>
          <a:lstStyle/>
          <a:p>
            <a:pPr>
              <a:buSzPts val="1400"/>
            </a:pPr>
            <a:endParaRPr/>
          </a:p>
        </p:txBody>
      </p:sp>
      <p:grpSp>
        <p:nvGrpSpPr>
          <p:cNvPr id="80" name="Google Shape;80;p8"/>
          <p:cNvGrpSpPr/>
          <p:nvPr/>
        </p:nvGrpSpPr>
        <p:grpSpPr>
          <a:xfrm>
            <a:off x="255991" y="-118"/>
            <a:ext cx="2251347" cy="1043408"/>
            <a:chOff x="3961956" y="4383950"/>
            <a:chExt cx="1160548" cy="548700"/>
          </a:xfrm>
        </p:grpSpPr>
        <p:sp>
          <p:nvSpPr>
            <p:cNvPr id="81" name="Google Shape;81;p8"/>
            <p:cNvSpPr/>
            <p:nvPr/>
          </p:nvSpPr>
          <p:spPr>
            <a:xfrm>
              <a:off x="4224904" y="4383950"/>
              <a:ext cx="897600" cy="5487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a:buSzPts val="1400"/>
              </a:pPr>
              <a:endParaRPr/>
            </a:p>
          </p:txBody>
        </p:sp>
        <p:sp>
          <p:nvSpPr>
            <p:cNvPr id="82" name="Google Shape;82;p8"/>
            <p:cNvSpPr/>
            <p:nvPr/>
          </p:nvSpPr>
          <p:spPr>
            <a:xfrm>
              <a:off x="4093430" y="4383950"/>
              <a:ext cx="897600" cy="5487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a:buSzPts val="1400"/>
              </a:pPr>
              <a:endParaRPr/>
            </a:p>
          </p:txBody>
        </p:sp>
        <p:sp>
          <p:nvSpPr>
            <p:cNvPr id="83" name="Google Shape;83;p8"/>
            <p:cNvSpPr/>
            <p:nvPr/>
          </p:nvSpPr>
          <p:spPr>
            <a:xfrm>
              <a:off x="3961956" y="4383950"/>
              <a:ext cx="897600" cy="5487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a:buSzPts val="1400"/>
              </a:pPr>
              <a:endParaRPr/>
            </a:p>
          </p:txBody>
        </p:sp>
      </p:grpSp>
      <p:sp>
        <p:nvSpPr>
          <p:cNvPr id="84" name="Google Shape;84;p8"/>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a:buSzPts val="1400"/>
            </a:pPr>
            <a:endParaRPr/>
          </a:p>
        </p:txBody>
      </p:sp>
      <p:grpSp>
        <p:nvGrpSpPr>
          <p:cNvPr id="85" name="Google Shape;85;p8"/>
          <p:cNvGrpSpPr/>
          <p:nvPr/>
        </p:nvGrpSpPr>
        <p:grpSpPr>
          <a:xfrm>
            <a:off x="34934" y="4522125"/>
            <a:ext cx="1593306" cy="617072"/>
            <a:chOff x="6917201" y="0"/>
            <a:chExt cx="2227777" cy="863400"/>
          </a:xfrm>
        </p:grpSpPr>
        <p:sp>
          <p:nvSpPr>
            <p:cNvPr id="86" name="Google Shape;86;p8"/>
            <p:cNvSpPr/>
            <p:nvPr/>
          </p:nvSpPr>
          <p:spPr>
            <a:xfrm>
              <a:off x="7641677" y="0"/>
              <a:ext cx="1503300" cy="863400"/>
            </a:xfrm>
            <a:prstGeom prst="parallelogram">
              <a:avLst>
                <a:gd name="adj" fmla="val 158024"/>
              </a:avLst>
            </a:prstGeom>
            <a:solidFill>
              <a:schemeClr val="accent6"/>
            </a:solidFill>
            <a:ln>
              <a:noFill/>
            </a:ln>
          </p:spPr>
          <p:txBody>
            <a:bodyPr spcFirstLastPara="1" wrap="square" lIns="91425" tIns="91425" rIns="91425" bIns="91425" anchor="ctr" anchorCtr="0">
              <a:noAutofit/>
            </a:bodyPr>
            <a:lstStyle/>
            <a:p>
              <a:pPr>
                <a:buSzPts val="1400"/>
              </a:pPr>
              <a:endParaRPr/>
            </a:p>
          </p:txBody>
        </p:sp>
        <p:sp>
          <p:nvSpPr>
            <p:cNvPr id="87" name="Google Shape;87;p8"/>
            <p:cNvSpPr/>
            <p:nvPr/>
          </p:nvSpPr>
          <p:spPr>
            <a:xfrm>
              <a:off x="7279439" y="0"/>
              <a:ext cx="1503300" cy="863400"/>
            </a:xfrm>
            <a:prstGeom prst="parallelogram">
              <a:avLst>
                <a:gd name="adj" fmla="val 158024"/>
              </a:avLst>
            </a:prstGeom>
            <a:solidFill>
              <a:schemeClr val="accent6"/>
            </a:solidFill>
            <a:ln>
              <a:noFill/>
            </a:ln>
          </p:spPr>
          <p:txBody>
            <a:bodyPr spcFirstLastPara="1" wrap="square" lIns="91425" tIns="91425" rIns="91425" bIns="91425" anchor="ctr" anchorCtr="0">
              <a:noAutofit/>
            </a:bodyPr>
            <a:lstStyle/>
            <a:p>
              <a:pPr>
                <a:buSzPts val="1400"/>
              </a:pPr>
              <a:endParaRPr/>
            </a:p>
          </p:txBody>
        </p:sp>
        <p:sp>
          <p:nvSpPr>
            <p:cNvPr id="88" name="Google Shape;88;p8"/>
            <p:cNvSpPr/>
            <p:nvPr/>
          </p:nvSpPr>
          <p:spPr>
            <a:xfrm>
              <a:off x="6917201" y="0"/>
              <a:ext cx="1503300" cy="863400"/>
            </a:xfrm>
            <a:prstGeom prst="parallelogram">
              <a:avLst>
                <a:gd name="adj" fmla="val 158024"/>
              </a:avLst>
            </a:prstGeom>
            <a:solidFill>
              <a:schemeClr val="accent6"/>
            </a:solidFill>
            <a:ln>
              <a:noFill/>
            </a:ln>
          </p:spPr>
          <p:txBody>
            <a:bodyPr spcFirstLastPara="1" wrap="square" lIns="91425" tIns="91425" rIns="91425" bIns="91425" anchor="ctr" anchorCtr="0">
              <a:noAutofit/>
            </a:bodyPr>
            <a:lstStyle/>
            <a:p>
              <a:pPr>
                <a:buSzPts val="1400"/>
              </a:pPr>
              <a:endParaRPr/>
            </a:p>
          </p:txBody>
        </p:sp>
      </p:grpSp>
      <p:grpSp>
        <p:nvGrpSpPr>
          <p:cNvPr id="89" name="Google Shape;89;p8"/>
          <p:cNvGrpSpPr/>
          <p:nvPr/>
        </p:nvGrpSpPr>
        <p:grpSpPr>
          <a:xfrm>
            <a:off x="5886353" y="1243"/>
            <a:ext cx="3257454" cy="1261514"/>
            <a:chOff x="6917201" y="0"/>
            <a:chExt cx="2227777" cy="863400"/>
          </a:xfrm>
        </p:grpSpPr>
        <p:sp>
          <p:nvSpPr>
            <p:cNvPr id="90" name="Google Shape;90;p8"/>
            <p:cNvSpPr/>
            <p:nvPr/>
          </p:nvSpPr>
          <p:spPr>
            <a:xfrm>
              <a:off x="7641677"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a:buSzPts val="1400"/>
              </a:pPr>
              <a:endParaRPr/>
            </a:p>
          </p:txBody>
        </p:sp>
        <p:sp>
          <p:nvSpPr>
            <p:cNvPr id="91" name="Google Shape;91;p8"/>
            <p:cNvSpPr/>
            <p:nvPr/>
          </p:nvSpPr>
          <p:spPr>
            <a:xfrm>
              <a:off x="7279439"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a:buSzPts val="1400"/>
              </a:pPr>
              <a:endParaRPr/>
            </a:p>
          </p:txBody>
        </p:sp>
        <p:sp>
          <p:nvSpPr>
            <p:cNvPr id="92" name="Google Shape;92;p8"/>
            <p:cNvSpPr/>
            <p:nvPr/>
          </p:nvSpPr>
          <p:spPr>
            <a:xfrm>
              <a:off x="6917201"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a:buSzPts val="1400"/>
              </a:pPr>
              <a:endParaRPr/>
            </a:p>
          </p:txBody>
        </p:sp>
      </p:grpSp>
      <p:sp>
        <p:nvSpPr>
          <p:cNvPr id="93" name="Google Shape;93;p8"/>
          <p:cNvSpPr txBox="1">
            <a:spLocks noGrp="1"/>
          </p:cNvSpPr>
          <p:nvPr>
            <p:ph type="title"/>
          </p:nvPr>
        </p:nvSpPr>
        <p:spPr>
          <a:xfrm>
            <a:off x="1393929" y="1301146"/>
            <a:ext cx="6366900" cy="253920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chemeClr val="lt1"/>
              </a:buClr>
              <a:buSzPts val="3200"/>
              <a:buFont typeface="Nunito"/>
              <a:buNone/>
              <a:defRPr sz="3200" b="0" i="0" u="none" strike="noStrike" cap="none">
                <a:solidFill>
                  <a:schemeClr val="lt1"/>
                </a:solidFill>
                <a:latin typeface="Nunito"/>
                <a:ea typeface="Nunito"/>
                <a:cs typeface="Nunito"/>
                <a:sym typeface="Nunito"/>
              </a:defRPr>
            </a:lvl1pPr>
            <a:lvl2pPr marR="0" lvl="1" algn="ctr" rtl="0">
              <a:lnSpc>
                <a:spcPct val="100000"/>
              </a:lnSpc>
              <a:spcBef>
                <a:spcPts val="0"/>
              </a:spcBef>
              <a:spcAft>
                <a:spcPts val="0"/>
              </a:spcAft>
              <a:buClr>
                <a:schemeClr val="lt1"/>
              </a:buClr>
              <a:buSzPts val="3200"/>
              <a:buFont typeface="Nunito"/>
              <a:buNone/>
              <a:defRPr sz="3200" b="0" i="0" u="none" strike="noStrike" cap="none">
                <a:solidFill>
                  <a:schemeClr val="lt1"/>
                </a:solidFill>
                <a:latin typeface="Nunito"/>
                <a:ea typeface="Nunito"/>
                <a:cs typeface="Nunito"/>
                <a:sym typeface="Nunito"/>
              </a:defRPr>
            </a:lvl2pPr>
            <a:lvl3pPr marR="0" lvl="2" algn="ctr" rtl="0">
              <a:lnSpc>
                <a:spcPct val="100000"/>
              </a:lnSpc>
              <a:spcBef>
                <a:spcPts val="0"/>
              </a:spcBef>
              <a:spcAft>
                <a:spcPts val="0"/>
              </a:spcAft>
              <a:buClr>
                <a:schemeClr val="lt1"/>
              </a:buClr>
              <a:buSzPts val="3200"/>
              <a:buFont typeface="Nunito"/>
              <a:buNone/>
              <a:defRPr sz="3200" b="0" i="0" u="none" strike="noStrike" cap="none">
                <a:solidFill>
                  <a:schemeClr val="lt1"/>
                </a:solidFill>
                <a:latin typeface="Nunito"/>
                <a:ea typeface="Nunito"/>
                <a:cs typeface="Nunito"/>
                <a:sym typeface="Nunito"/>
              </a:defRPr>
            </a:lvl3pPr>
            <a:lvl4pPr marR="0" lvl="3" algn="ctr" rtl="0">
              <a:lnSpc>
                <a:spcPct val="100000"/>
              </a:lnSpc>
              <a:spcBef>
                <a:spcPts val="0"/>
              </a:spcBef>
              <a:spcAft>
                <a:spcPts val="0"/>
              </a:spcAft>
              <a:buClr>
                <a:schemeClr val="lt1"/>
              </a:buClr>
              <a:buSzPts val="3200"/>
              <a:buFont typeface="Nunito"/>
              <a:buNone/>
              <a:defRPr sz="3200" b="0" i="0" u="none" strike="noStrike" cap="none">
                <a:solidFill>
                  <a:schemeClr val="lt1"/>
                </a:solidFill>
                <a:latin typeface="Nunito"/>
                <a:ea typeface="Nunito"/>
                <a:cs typeface="Nunito"/>
                <a:sym typeface="Nunito"/>
              </a:defRPr>
            </a:lvl4pPr>
            <a:lvl5pPr marR="0" lvl="4" algn="ctr" rtl="0">
              <a:lnSpc>
                <a:spcPct val="100000"/>
              </a:lnSpc>
              <a:spcBef>
                <a:spcPts val="0"/>
              </a:spcBef>
              <a:spcAft>
                <a:spcPts val="0"/>
              </a:spcAft>
              <a:buClr>
                <a:schemeClr val="lt1"/>
              </a:buClr>
              <a:buSzPts val="3200"/>
              <a:buFont typeface="Nunito"/>
              <a:buNone/>
              <a:defRPr sz="3200" b="0" i="0" u="none" strike="noStrike" cap="none">
                <a:solidFill>
                  <a:schemeClr val="lt1"/>
                </a:solidFill>
                <a:latin typeface="Nunito"/>
                <a:ea typeface="Nunito"/>
                <a:cs typeface="Nunito"/>
                <a:sym typeface="Nunito"/>
              </a:defRPr>
            </a:lvl5pPr>
            <a:lvl6pPr marR="0" lvl="5" algn="ctr" rtl="0">
              <a:lnSpc>
                <a:spcPct val="100000"/>
              </a:lnSpc>
              <a:spcBef>
                <a:spcPts val="0"/>
              </a:spcBef>
              <a:spcAft>
                <a:spcPts val="0"/>
              </a:spcAft>
              <a:buClr>
                <a:schemeClr val="lt1"/>
              </a:buClr>
              <a:buSzPts val="3200"/>
              <a:buFont typeface="Nunito"/>
              <a:buNone/>
              <a:defRPr sz="3200" b="0" i="0" u="none" strike="noStrike" cap="none">
                <a:solidFill>
                  <a:schemeClr val="lt1"/>
                </a:solidFill>
                <a:latin typeface="Nunito"/>
                <a:ea typeface="Nunito"/>
                <a:cs typeface="Nunito"/>
                <a:sym typeface="Nunito"/>
              </a:defRPr>
            </a:lvl6pPr>
            <a:lvl7pPr marR="0" lvl="6" algn="ctr" rtl="0">
              <a:lnSpc>
                <a:spcPct val="100000"/>
              </a:lnSpc>
              <a:spcBef>
                <a:spcPts val="0"/>
              </a:spcBef>
              <a:spcAft>
                <a:spcPts val="0"/>
              </a:spcAft>
              <a:buClr>
                <a:schemeClr val="lt1"/>
              </a:buClr>
              <a:buSzPts val="3200"/>
              <a:buFont typeface="Nunito"/>
              <a:buNone/>
              <a:defRPr sz="3200" b="0" i="0" u="none" strike="noStrike" cap="none">
                <a:solidFill>
                  <a:schemeClr val="lt1"/>
                </a:solidFill>
                <a:latin typeface="Nunito"/>
                <a:ea typeface="Nunito"/>
                <a:cs typeface="Nunito"/>
                <a:sym typeface="Nunito"/>
              </a:defRPr>
            </a:lvl7pPr>
            <a:lvl8pPr marR="0" lvl="7" algn="ctr" rtl="0">
              <a:lnSpc>
                <a:spcPct val="100000"/>
              </a:lnSpc>
              <a:spcBef>
                <a:spcPts val="0"/>
              </a:spcBef>
              <a:spcAft>
                <a:spcPts val="0"/>
              </a:spcAft>
              <a:buClr>
                <a:schemeClr val="lt1"/>
              </a:buClr>
              <a:buSzPts val="3200"/>
              <a:buFont typeface="Nunito"/>
              <a:buNone/>
              <a:defRPr sz="3200" b="0" i="0" u="none" strike="noStrike" cap="none">
                <a:solidFill>
                  <a:schemeClr val="lt1"/>
                </a:solidFill>
                <a:latin typeface="Nunito"/>
                <a:ea typeface="Nunito"/>
                <a:cs typeface="Nunito"/>
                <a:sym typeface="Nunito"/>
              </a:defRPr>
            </a:lvl8pPr>
            <a:lvl9pPr marR="0" lvl="8" algn="ctr" rtl="0">
              <a:lnSpc>
                <a:spcPct val="100000"/>
              </a:lnSpc>
              <a:spcBef>
                <a:spcPts val="0"/>
              </a:spcBef>
              <a:spcAft>
                <a:spcPts val="0"/>
              </a:spcAft>
              <a:buClr>
                <a:schemeClr val="lt1"/>
              </a:buClr>
              <a:buSzPts val="3200"/>
              <a:buFont typeface="Nunito"/>
              <a:buNone/>
              <a:defRPr sz="3200" b="0" i="0" u="none" strike="noStrike" cap="none">
                <a:solidFill>
                  <a:schemeClr val="lt1"/>
                </a:solidFill>
                <a:latin typeface="Nunito"/>
                <a:ea typeface="Nunito"/>
                <a:cs typeface="Nunito"/>
                <a:sym typeface="Nunito"/>
              </a:defRPr>
            </a:lvl9pPr>
          </a:lstStyle>
          <a:p>
            <a:endParaRPr/>
          </a:p>
        </p:txBody>
      </p:sp>
      <p:sp>
        <p:nvSpPr>
          <p:cNvPr id="94" name="Google Shape;94;p8"/>
          <p:cNvSpPr txBox="1">
            <a:spLocks noGrp="1"/>
          </p:cNvSpPr>
          <p:nvPr>
            <p:ph type="sldNum" idx="12"/>
          </p:nvPr>
        </p:nvSpPr>
        <p:spPr>
          <a:xfrm>
            <a:off x="8390734" y="4543668"/>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9pPr>
          </a:lstStyle>
          <a:p>
            <a:fld id="{00000000-1234-1234-1234-123412341234}" type="slidenum">
              <a:rPr lang="ru">
                <a:solidFill>
                  <a:srgbClr val="233A44"/>
                </a:solidFill>
              </a:rPr>
              <a:pPr/>
              <a:t>‹#›</a:t>
            </a:fld>
            <a:endParaRPr>
              <a:solidFill>
                <a:srgbClr val="233A44"/>
              </a:solidFill>
            </a:endParaRPr>
          </a:p>
        </p:txBody>
      </p:sp>
    </p:spTree>
    <p:extLst>
      <p:ext uri="{BB962C8B-B14F-4D97-AF65-F5344CB8AC3E}">
        <p14:creationId xmlns:p14="http://schemas.microsoft.com/office/powerpoint/2010/main" val="145728978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bg>
      <p:bgPr>
        <a:solidFill>
          <a:schemeClr val="dk2"/>
        </a:solidFill>
        <a:effectLst/>
      </p:bgPr>
    </p:bg>
    <p:spTree>
      <p:nvGrpSpPr>
        <p:cNvPr id="1" name="Shape 95"/>
        <p:cNvGrpSpPr/>
        <p:nvPr/>
      </p:nvGrpSpPr>
      <p:grpSpPr>
        <a:xfrm>
          <a:off x="0" y="0"/>
          <a:ext cx="0" cy="0"/>
          <a:chOff x="0" y="0"/>
          <a:chExt cx="0" cy="0"/>
        </a:xfrm>
      </p:grpSpPr>
      <p:sp>
        <p:nvSpPr>
          <p:cNvPr id="96" name="Google Shape;96;p9"/>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pPr>
              <a:buSzPts val="1400"/>
            </a:pPr>
            <a:endParaRPr/>
          </a:p>
        </p:txBody>
      </p:sp>
      <p:sp>
        <p:nvSpPr>
          <p:cNvPr id="97" name="Google Shape;97;p9"/>
          <p:cNvSpPr/>
          <p:nvPr/>
        </p:nvSpPr>
        <p:spPr>
          <a:xfrm>
            <a:off x="31" y="2824500"/>
            <a:ext cx="7370400" cy="2319000"/>
          </a:xfrm>
          <a:prstGeom prst="rtTriangle">
            <a:avLst/>
          </a:prstGeom>
          <a:solidFill>
            <a:schemeClr val="accent3"/>
          </a:solidFill>
          <a:ln>
            <a:noFill/>
          </a:ln>
        </p:spPr>
        <p:txBody>
          <a:bodyPr spcFirstLastPara="1" wrap="square" lIns="91425" tIns="91425" rIns="91425" bIns="91425" anchor="ctr" anchorCtr="0">
            <a:noAutofit/>
          </a:bodyPr>
          <a:lstStyle/>
          <a:p>
            <a:pPr>
              <a:buSzPts val="1400"/>
            </a:pPr>
            <a:endParaRPr/>
          </a:p>
        </p:txBody>
      </p:sp>
      <p:sp>
        <p:nvSpPr>
          <p:cNvPr id="98" name="Google Shape;98;p9"/>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a:buSzPts val="1400"/>
            </a:pPr>
            <a:endParaRPr/>
          </a:p>
        </p:txBody>
      </p:sp>
      <p:sp>
        <p:nvSpPr>
          <p:cNvPr id="99" name="Google Shape;99;p9"/>
          <p:cNvSpPr txBox="1">
            <a:spLocks noGrp="1"/>
          </p:cNvSpPr>
          <p:nvPr>
            <p:ph type="title"/>
          </p:nvPr>
        </p:nvSpPr>
        <p:spPr>
          <a:xfrm>
            <a:off x="819150" y="845600"/>
            <a:ext cx="6424200" cy="705000"/>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Clr>
                <a:schemeClr val="lt1"/>
              </a:buClr>
              <a:buSzPts val="3000"/>
              <a:buFont typeface="Nunito"/>
              <a:buNone/>
              <a:defRPr sz="3000" b="0" i="0" u="none" strike="noStrike" cap="none">
                <a:solidFill>
                  <a:schemeClr val="lt1"/>
                </a:solidFill>
                <a:latin typeface="Nunito"/>
                <a:ea typeface="Nunito"/>
                <a:cs typeface="Nunito"/>
                <a:sym typeface="Nunito"/>
              </a:defRPr>
            </a:lvl1pPr>
            <a:lvl2pPr marR="0" lvl="1" algn="l" rtl="0">
              <a:lnSpc>
                <a:spcPct val="100000"/>
              </a:lnSpc>
              <a:spcBef>
                <a:spcPts val="0"/>
              </a:spcBef>
              <a:spcAft>
                <a:spcPts val="0"/>
              </a:spcAft>
              <a:buClr>
                <a:schemeClr val="lt1"/>
              </a:buClr>
              <a:buSzPts val="3000"/>
              <a:buFont typeface="Nunito"/>
              <a:buNone/>
              <a:defRPr sz="3000" b="0" i="0" u="none" strike="noStrike" cap="none">
                <a:solidFill>
                  <a:schemeClr val="lt1"/>
                </a:solidFill>
                <a:latin typeface="Nunito"/>
                <a:ea typeface="Nunito"/>
                <a:cs typeface="Nunito"/>
                <a:sym typeface="Nunito"/>
              </a:defRPr>
            </a:lvl2pPr>
            <a:lvl3pPr marR="0" lvl="2" algn="l" rtl="0">
              <a:lnSpc>
                <a:spcPct val="100000"/>
              </a:lnSpc>
              <a:spcBef>
                <a:spcPts val="0"/>
              </a:spcBef>
              <a:spcAft>
                <a:spcPts val="0"/>
              </a:spcAft>
              <a:buClr>
                <a:schemeClr val="lt1"/>
              </a:buClr>
              <a:buSzPts val="3000"/>
              <a:buFont typeface="Nunito"/>
              <a:buNone/>
              <a:defRPr sz="3000" b="0" i="0" u="none" strike="noStrike" cap="none">
                <a:solidFill>
                  <a:schemeClr val="lt1"/>
                </a:solidFill>
                <a:latin typeface="Nunito"/>
                <a:ea typeface="Nunito"/>
                <a:cs typeface="Nunito"/>
                <a:sym typeface="Nunito"/>
              </a:defRPr>
            </a:lvl3pPr>
            <a:lvl4pPr marR="0" lvl="3" algn="l" rtl="0">
              <a:lnSpc>
                <a:spcPct val="100000"/>
              </a:lnSpc>
              <a:spcBef>
                <a:spcPts val="0"/>
              </a:spcBef>
              <a:spcAft>
                <a:spcPts val="0"/>
              </a:spcAft>
              <a:buClr>
                <a:schemeClr val="lt1"/>
              </a:buClr>
              <a:buSzPts val="3000"/>
              <a:buFont typeface="Nunito"/>
              <a:buNone/>
              <a:defRPr sz="3000" b="0" i="0" u="none" strike="noStrike" cap="none">
                <a:solidFill>
                  <a:schemeClr val="lt1"/>
                </a:solidFill>
                <a:latin typeface="Nunito"/>
                <a:ea typeface="Nunito"/>
                <a:cs typeface="Nunito"/>
                <a:sym typeface="Nunito"/>
              </a:defRPr>
            </a:lvl4pPr>
            <a:lvl5pPr marR="0" lvl="4" algn="l" rtl="0">
              <a:lnSpc>
                <a:spcPct val="100000"/>
              </a:lnSpc>
              <a:spcBef>
                <a:spcPts val="0"/>
              </a:spcBef>
              <a:spcAft>
                <a:spcPts val="0"/>
              </a:spcAft>
              <a:buClr>
                <a:schemeClr val="lt1"/>
              </a:buClr>
              <a:buSzPts val="3000"/>
              <a:buFont typeface="Nunito"/>
              <a:buNone/>
              <a:defRPr sz="3000" b="0" i="0" u="none" strike="noStrike" cap="none">
                <a:solidFill>
                  <a:schemeClr val="lt1"/>
                </a:solidFill>
                <a:latin typeface="Nunito"/>
                <a:ea typeface="Nunito"/>
                <a:cs typeface="Nunito"/>
                <a:sym typeface="Nunito"/>
              </a:defRPr>
            </a:lvl5pPr>
            <a:lvl6pPr marR="0" lvl="5" algn="l" rtl="0">
              <a:lnSpc>
                <a:spcPct val="100000"/>
              </a:lnSpc>
              <a:spcBef>
                <a:spcPts val="0"/>
              </a:spcBef>
              <a:spcAft>
                <a:spcPts val="0"/>
              </a:spcAft>
              <a:buClr>
                <a:schemeClr val="lt1"/>
              </a:buClr>
              <a:buSzPts val="3000"/>
              <a:buFont typeface="Nunito"/>
              <a:buNone/>
              <a:defRPr sz="3000" b="0" i="0" u="none" strike="noStrike" cap="none">
                <a:solidFill>
                  <a:schemeClr val="lt1"/>
                </a:solidFill>
                <a:latin typeface="Nunito"/>
                <a:ea typeface="Nunito"/>
                <a:cs typeface="Nunito"/>
                <a:sym typeface="Nunito"/>
              </a:defRPr>
            </a:lvl6pPr>
            <a:lvl7pPr marR="0" lvl="6" algn="l" rtl="0">
              <a:lnSpc>
                <a:spcPct val="100000"/>
              </a:lnSpc>
              <a:spcBef>
                <a:spcPts val="0"/>
              </a:spcBef>
              <a:spcAft>
                <a:spcPts val="0"/>
              </a:spcAft>
              <a:buClr>
                <a:schemeClr val="lt1"/>
              </a:buClr>
              <a:buSzPts val="3000"/>
              <a:buFont typeface="Nunito"/>
              <a:buNone/>
              <a:defRPr sz="3000" b="0" i="0" u="none" strike="noStrike" cap="none">
                <a:solidFill>
                  <a:schemeClr val="lt1"/>
                </a:solidFill>
                <a:latin typeface="Nunito"/>
                <a:ea typeface="Nunito"/>
                <a:cs typeface="Nunito"/>
                <a:sym typeface="Nunito"/>
              </a:defRPr>
            </a:lvl7pPr>
            <a:lvl8pPr marR="0" lvl="7" algn="l" rtl="0">
              <a:lnSpc>
                <a:spcPct val="100000"/>
              </a:lnSpc>
              <a:spcBef>
                <a:spcPts val="0"/>
              </a:spcBef>
              <a:spcAft>
                <a:spcPts val="0"/>
              </a:spcAft>
              <a:buClr>
                <a:schemeClr val="lt1"/>
              </a:buClr>
              <a:buSzPts val="3000"/>
              <a:buFont typeface="Nunito"/>
              <a:buNone/>
              <a:defRPr sz="3000" b="0" i="0" u="none" strike="noStrike" cap="none">
                <a:solidFill>
                  <a:schemeClr val="lt1"/>
                </a:solidFill>
                <a:latin typeface="Nunito"/>
                <a:ea typeface="Nunito"/>
                <a:cs typeface="Nunito"/>
                <a:sym typeface="Nunito"/>
              </a:defRPr>
            </a:lvl8pPr>
            <a:lvl9pPr marR="0" lvl="8" algn="l" rtl="0">
              <a:lnSpc>
                <a:spcPct val="100000"/>
              </a:lnSpc>
              <a:spcBef>
                <a:spcPts val="0"/>
              </a:spcBef>
              <a:spcAft>
                <a:spcPts val="0"/>
              </a:spcAft>
              <a:buClr>
                <a:schemeClr val="lt1"/>
              </a:buClr>
              <a:buSzPts val="3000"/>
              <a:buFont typeface="Nunito"/>
              <a:buNone/>
              <a:defRPr sz="3000" b="0" i="0" u="none" strike="noStrike" cap="none">
                <a:solidFill>
                  <a:schemeClr val="lt1"/>
                </a:solidFill>
                <a:latin typeface="Nunito"/>
                <a:ea typeface="Nunito"/>
                <a:cs typeface="Nunito"/>
                <a:sym typeface="Nunito"/>
              </a:defRPr>
            </a:lvl9pPr>
          </a:lstStyle>
          <a:p>
            <a:endParaRPr/>
          </a:p>
        </p:txBody>
      </p:sp>
      <p:sp>
        <p:nvSpPr>
          <p:cNvPr id="100" name="Google Shape;100;p9"/>
          <p:cNvSpPr txBox="1">
            <a:spLocks noGrp="1"/>
          </p:cNvSpPr>
          <p:nvPr>
            <p:ph type="subTitle" idx="1"/>
          </p:nvPr>
        </p:nvSpPr>
        <p:spPr>
          <a:xfrm>
            <a:off x="819150" y="1550700"/>
            <a:ext cx="5859900" cy="393600"/>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Clr>
                <a:schemeClr val="lt1"/>
              </a:buClr>
              <a:buSzPts val="1600"/>
              <a:buFont typeface="Calibri"/>
              <a:buNone/>
              <a:defRPr sz="1600" b="0" i="0" u="none" strike="noStrike" cap="none">
                <a:solidFill>
                  <a:schemeClr val="lt1"/>
                </a:solidFill>
                <a:latin typeface="Calibri"/>
                <a:ea typeface="Calibri"/>
                <a:cs typeface="Calibri"/>
                <a:sym typeface="Calibri"/>
              </a:defRPr>
            </a:lvl1pPr>
            <a:lvl2pPr marR="0" lvl="1" algn="l" rtl="0">
              <a:lnSpc>
                <a:spcPct val="100000"/>
              </a:lnSpc>
              <a:spcBef>
                <a:spcPts val="0"/>
              </a:spcBef>
              <a:spcAft>
                <a:spcPts val="0"/>
              </a:spcAft>
              <a:buClr>
                <a:schemeClr val="lt1"/>
              </a:buClr>
              <a:buSzPts val="1600"/>
              <a:buFont typeface="Calibri"/>
              <a:buNone/>
              <a:defRPr sz="1600" b="0" i="0" u="none" strike="noStrike" cap="none">
                <a:solidFill>
                  <a:schemeClr val="lt1"/>
                </a:solidFill>
                <a:latin typeface="Calibri"/>
                <a:ea typeface="Calibri"/>
                <a:cs typeface="Calibri"/>
                <a:sym typeface="Calibri"/>
              </a:defRPr>
            </a:lvl2pPr>
            <a:lvl3pPr marR="0" lvl="2" algn="l" rtl="0">
              <a:lnSpc>
                <a:spcPct val="100000"/>
              </a:lnSpc>
              <a:spcBef>
                <a:spcPts val="0"/>
              </a:spcBef>
              <a:spcAft>
                <a:spcPts val="0"/>
              </a:spcAft>
              <a:buClr>
                <a:schemeClr val="lt1"/>
              </a:buClr>
              <a:buSzPts val="1600"/>
              <a:buFont typeface="Calibri"/>
              <a:buNone/>
              <a:defRPr sz="1600" b="0" i="0" u="none" strike="noStrike" cap="none">
                <a:solidFill>
                  <a:schemeClr val="lt1"/>
                </a:solidFill>
                <a:latin typeface="Calibri"/>
                <a:ea typeface="Calibri"/>
                <a:cs typeface="Calibri"/>
                <a:sym typeface="Calibri"/>
              </a:defRPr>
            </a:lvl3pPr>
            <a:lvl4pPr marR="0" lvl="3" algn="l" rtl="0">
              <a:lnSpc>
                <a:spcPct val="100000"/>
              </a:lnSpc>
              <a:spcBef>
                <a:spcPts val="0"/>
              </a:spcBef>
              <a:spcAft>
                <a:spcPts val="0"/>
              </a:spcAft>
              <a:buClr>
                <a:schemeClr val="lt1"/>
              </a:buClr>
              <a:buSzPts val="1600"/>
              <a:buFont typeface="Calibri"/>
              <a:buNone/>
              <a:defRPr sz="1600" b="0" i="0" u="none" strike="noStrike" cap="none">
                <a:solidFill>
                  <a:schemeClr val="lt1"/>
                </a:solidFill>
                <a:latin typeface="Calibri"/>
                <a:ea typeface="Calibri"/>
                <a:cs typeface="Calibri"/>
                <a:sym typeface="Calibri"/>
              </a:defRPr>
            </a:lvl4pPr>
            <a:lvl5pPr marR="0" lvl="4" algn="l" rtl="0">
              <a:lnSpc>
                <a:spcPct val="100000"/>
              </a:lnSpc>
              <a:spcBef>
                <a:spcPts val="0"/>
              </a:spcBef>
              <a:spcAft>
                <a:spcPts val="0"/>
              </a:spcAft>
              <a:buClr>
                <a:schemeClr val="lt1"/>
              </a:buClr>
              <a:buSzPts val="1600"/>
              <a:buFont typeface="Calibri"/>
              <a:buNone/>
              <a:defRPr sz="1600" b="0" i="0" u="none" strike="noStrike" cap="none">
                <a:solidFill>
                  <a:schemeClr val="lt1"/>
                </a:solidFill>
                <a:latin typeface="Calibri"/>
                <a:ea typeface="Calibri"/>
                <a:cs typeface="Calibri"/>
                <a:sym typeface="Calibri"/>
              </a:defRPr>
            </a:lvl5pPr>
            <a:lvl6pPr marR="0" lvl="5" algn="l" rtl="0">
              <a:lnSpc>
                <a:spcPct val="100000"/>
              </a:lnSpc>
              <a:spcBef>
                <a:spcPts val="0"/>
              </a:spcBef>
              <a:spcAft>
                <a:spcPts val="0"/>
              </a:spcAft>
              <a:buClr>
                <a:schemeClr val="lt1"/>
              </a:buClr>
              <a:buSzPts val="1600"/>
              <a:buFont typeface="Calibri"/>
              <a:buNone/>
              <a:defRPr sz="1600" b="0" i="0" u="none" strike="noStrike" cap="none">
                <a:solidFill>
                  <a:schemeClr val="lt1"/>
                </a:solidFill>
                <a:latin typeface="Calibri"/>
                <a:ea typeface="Calibri"/>
                <a:cs typeface="Calibri"/>
                <a:sym typeface="Calibri"/>
              </a:defRPr>
            </a:lvl6pPr>
            <a:lvl7pPr marR="0" lvl="6" algn="l" rtl="0">
              <a:lnSpc>
                <a:spcPct val="100000"/>
              </a:lnSpc>
              <a:spcBef>
                <a:spcPts val="0"/>
              </a:spcBef>
              <a:spcAft>
                <a:spcPts val="0"/>
              </a:spcAft>
              <a:buClr>
                <a:schemeClr val="lt1"/>
              </a:buClr>
              <a:buSzPts val="1600"/>
              <a:buFont typeface="Calibri"/>
              <a:buNone/>
              <a:defRPr sz="1600" b="0" i="0" u="none" strike="noStrike" cap="none">
                <a:solidFill>
                  <a:schemeClr val="lt1"/>
                </a:solidFill>
                <a:latin typeface="Calibri"/>
                <a:ea typeface="Calibri"/>
                <a:cs typeface="Calibri"/>
                <a:sym typeface="Calibri"/>
              </a:defRPr>
            </a:lvl7pPr>
            <a:lvl8pPr marR="0" lvl="7" algn="l" rtl="0">
              <a:lnSpc>
                <a:spcPct val="100000"/>
              </a:lnSpc>
              <a:spcBef>
                <a:spcPts val="0"/>
              </a:spcBef>
              <a:spcAft>
                <a:spcPts val="0"/>
              </a:spcAft>
              <a:buClr>
                <a:schemeClr val="lt1"/>
              </a:buClr>
              <a:buSzPts val="1600"/>
              <a:buFont typeface="Calibri"/>
              <a:buNone/>
              <a:defRPr sz="1600" b="0" i="0" u="none" strike="noStrike" cap="none">
                <a:solidFill>
                  <a:schemeClr val="lt1"/>
                </a:solidFill>
                <a:latin typeface="Calibri"/>
                <a:ea typeface="Calibri"/>
                <a:cs typeface="Calibri"/>
                <a:sym typeface="Calibri"/>
              </a:defRPr>
            </a:lvl8pPr>
            <a:lvl9pPr marR="0" lvl="8" algn="l" rtl="0">
              <a:lnSpc>
                <a:spcPct val="100000"/>
              </a:lnSpc>
              <a:spcBef>
                <a:spcPts val="0"/>
              </a:spcBef>
              <a:spcAft>
                <a:spcPts val="0"/>
              </a:spcAft>
              <a:buClr>
                <a:schemeClr val="lt1"/>
              </a:buClr>
              <a:buSzPts val="1600"/>
              <a:buFont typeface="Calibri"/>
              <a:buNone/>
              <a:defRPr sz="1600" b="0" i="0" u="none" strike="noStrike" cap="none">
                <a:solidFill>
                  <a:schemeClr val="lt1"/>
                </a:solidFill>
                <a:latin typeface="Calibri"/>
                <a:ea typeface="Calibri"/>
                <a:cs typeface="Calibri"/>
                <a:sym typeface="Calibri"/>
              </a:defRPr>
            </a:lvl9pPr>
          </a:lstStyle>
          <a:p>
            <a:endParaRPr/>
          </a:p>
        </p:txBody>
      </p:sp>
      <p:sp>
        <p:nvSpPr>
          <p:cNvPr id="101" name="Google Shape;101;p9"/>
          <p:cNvSpPr txBox="1">
            <a:spLocks noGrp="1"/>
          </p:cNvSpPr>
          <p:nvPr>
            <p:ph type="body" idx="2"/>
          </p:nvPr>
        </p:nvSpPr>
        <p:spPr>
          <a:xfrm>
            <a:off x="819150" y="2467050"/>
            <a:ext cx="5859900" cy="2095500"/>
          </a:xfrm>
          <a:prstGeom prst="rect">
            <a:avLst/>
          </a:prstGeom>
          <a:noFill/>
          <a:ln>
            <a:noFill/>
          </a:ln>
        </p:spPr>
        <p:txBody>
          <a:bodyPr spcFirstLastPara="1" wrap="square" lIns="91425" tIns="91425" rIns="91425" bIns="91425" anchor="t" anchorCtr="0"/>
          <a:lstStyle>
            <a:lvl1pPr marL="457200" marR="0" lvl="0" indent="-311150" algn="l" rtl="0">
              <a:lnSpc>
                <a:spcPct val="115000"/>
              </a:lnSpc>
              <a:spcBef>
                <a:spcPts val="0"/>
              </a:spcBef>
              <a:spcAft>
                <a:spcPts val="0"/>
              </a:spcAft>
              <a:buClr>
                <a:schemeClr val="dk2"/>
              </a:buClr>
              <a:buSzPts val="1300"/>
              <a:buFont typeface="Calibri"/>
              <a:buChar char="●"/>
              <a:defRPr sz="1300" b="0" i="0" u="none" strike="noStrike" cap="none">
                <a:solidFill>
                  <a:schemeClr val="dk2"/>
                </a:solidFill>
                <a:latin typeface="Calibri"/>
                <a:ea typeface="Calibri"/>
                <a:cs typeface="Calibri"/>
                <a:sym typeface="Calibri"/>
              </a:defRPr>
            </a:lvl1pPr>
            <a:lvl2pPr marL="914400" marR="0" lvl="1" indent="-298450" algn="l" rtl="0">
              <a:lnSpc>
                <a:spcPct val="115000"/>
              </a:lnSpc>
              <a:spcBef>
                <a:spcPts val="1600"/>
              </a:spcBef>
              <a:spcAft>
                <a:spcPts val="0"/>
              </a:spcAft>
              <a:buClr>
                <a:schemeClr val="dk2"/>
              </a:buClr>
              <a:buSzPts val="1100"/>
              <a:buFont typeface="Calibri"/>
              <a:buChar char="○"/>
              <a:defRPr sz="1100" b="0" i="0" u="none" strike="noStrike" cap="none">
                <a:solidFill>
                  <a:schemeClr val="dk2"/>
                </a:solidFill>
                <a:latin typeface="Calibri"/>
                <a:ea typeface="Calibri"/>
                <a:cs typeface="Calibri"/>
                <a:sym typeface="Calibri"/>
              </a:defRPr>
            </a:lvl2pPr>
            <a:lvl3pPr marL="1371600" marR="0" lvl="2" indent="-298450" algn="l" rtl="0">
              <a:lnSpc>
                <a:spcPct val="115000"/>
              </a:lnSpc>
              <a:spcBef>
                <a:spcPts val="1600"/>
              </a:spcBef>
              <a:spcAft>
                <a:spcPts val="0"/>
              </a:spcAft>
              <a:buClr>
                <a:schemeClr val="dk2"/>
              </a:buClr>
              <a:buSzPts val="1100"/>
              <a:buFont typeface="Calibri"/>
              <a:buChar char="■"/>
              <a:defRPr sz="1100" b="0" i="0" u="none" strike="noStrike" cap="none">
                <a:solidFill>
                  <a:schemeClr val="dk2"/>
                </a:solidFill>
                <a:latin typeface="Calibri"/>
                <a:ea typeface="Calibri"/>
                <a:cs typeface="Calibri"/>
                <a:sym typeface="Calibri"/>
              </a:defRPr>
            </a:lvl3pPr>
            <a:lvl4pPr marL="1828800" marR="0" lvl="3" indent="-298450" algn="l" rtl="0">
              <a:lnSpc>
                <a:spcPct val="115000"/>
              </a:lnSpc>
              <a:spcBef>
                <a:spcPts val="1600"/>
              </a:spcBef>
              <a:spcAft>
                <a:spcPts val="0"/>
              </a:spcAft>
              <a:buClr>
                <a:schemeClr val="dk2"/>
              </a:buClr>
              <a:buSzPts val="1100"/>
              <a:buFont typeface="Calibri"/>
              <a:buChar char="●"/>
              <a:defRPr sz="1100" b="0" i="0" u="none" strike="noStrike" cap="none">
                <a:solidFill>
                  <a:schemeClr val="dk2"/>
                </a:solidFill>
                <a:latin typeface="Calibri"/>
                <a:ea typeface="Calibri"/>
                <a:cs typeface="Calibri"/>
                <a:sym typeface="Calibri"/>
              </a:defRPr>
            </a:lvl4pPr>
            <a:lvl5pPr marL="2286000" marR="0" lvl="4" indent="-298450" algn="l" rtl="0">
              <a:lnSpc>
                <a:spcPct val="115000"/>
              </a:lnSpc>
              <a:spcBef>
                <a:spcPts val="1600"/>
              </a:spcBef>
              <a:spcAft>
                <a:spcPts val="0"/>
              </a:spcAft>
              <a:buClr>
                <a:schemeClr val="dk2"/>
              </a:buClr>
              <a:buSzPts val="1100"/>
              <a:buFont typeface="Calibri"/>
              <a:buChar char="○"/>
              <a:defRPr sz="1100" b="0" i="0" u="none" strike="noStrike" cap="none">
                <a:solidFill>
                  <a:schemeClr val="dk2"/>
                </a:solidFill>
                <a:latin typeface="Calibri"/>
                <a:ea typeface="Calibri"/>
                <a:cs typeface="Calibri"/>
                <a:sym typeface="Calibri"/>
              </a:defRPr>
            </a:lvl5pPr>
            <a:lvl6pPr marL="2743200" marR="0" lvl="5" indent="-298450" algn="l" rtl="0">
              <a:lnSpc>
                <a:spcPct val="115000"/>
              </a:lnSpc>
              <a:spcBef>
                <a:spcPts val="1600"/>
              </a:spcBef>
              <a:spcAft>
                <a:spcPts val="0"/>
              </a:spcAft>
              <a:buClr>
                <a:schemeClr val="dk2"/>
              </a:buClr>
              <a:buSzPts val="1100"/>
              <a:buFont typeface="Calibri"/>
              <a:buChar char="■"/>
              <a:defRPr sz="1100" b="0" i="0" u="none" strike="noStrike" cap="none">
                <a:solidFill>
                  <a:schemeClr val="dk2"/>
                </a:solidFill>
                <a:latin typeface="Calibri"/>
                <a:ea typeface="Calibri"/>
                <a:cs typeface="Calibri"/>
                <a:sym typeface="Calibri"/>
              </a:defRPr>
            </a:lvl6pPr>
            <a:lvl7pPr marL="3200400" marR="0" lvl="6" indent="-298450" algn="l" rtl="0">
              <a:lnSpc>
                <a:spcPct val="115000"/>
              </a:lnSpc>
              <a:spcBef>
                <a:spcPts val="1600"/>
              </a:spcBef>
              <a:spcAft>
                <a:spcPts val="0"/>
              </a:spcAft>
              <a:buClr>
                <a:schemeClr val="dk2"/>
              </a:buClr>
              <a:buSzPts val="1100"/>
              <a:buFont typeface="Calibri"/>
              <a:buChar char="●"/>
              <a:defRPr sz="1100" b="0" i="0" u="none" strike="noStrike" cap="none">
                <a:solidFill>
                  <a:schemeClr val="dk2"/>
                </a:solidFill>
                <a:latin typeface="Calibri"/>
                <a:ea typeface="Calibri"/>
                <a:cs typeface="Calibri"/>
                <a:sym typeface="Calibri"/>
              </a:defRPr>
            </a:lvl7pPr>
            <a:lvl8pPr marL="3657600" marR="0" lvl="7" indent="-298450" algn="l" rtl="0">
              <a:lnSpc>
                <a:spcPct val="115000"/>
              </a:lnSpc>
              <a:spcBef>
                <a:spcPts val="1600"/>
              </a:spcBef>
              <a:spcAft>
                <a:spcPts val="0"/>
              </a:spcAft>
              <a:buClr>
                <a:schemeClr val="dk2"/>
              </a:buClr>
              <a:buSzPts val="1100"/>
              <a:buFont typeface="Calibri"/>
              <a:buChar char="○"/>
              <a:defRPr sz="1100" b="0" i="0" u="none" strike="noStrike" cap="none">
                <a:solidFill>
                  <a:schemeClr val="dk2"/>
                </a:solidFill>
                <a:latin typeface="Calibri"/>
                <a:ea typeface="Calibri"/>
                <a:cs typeface="Calibri"/>
                <a:sym typeface="Calibri"/>
              </a:defRPr>
            </a:lvl8pPr>
            <a:lvl9pPr marL="4114800" marR="0" lvl="8" indent="-298450" algn="l" rtl="0">
              <a:lnSpc>
                <a:spcPct val="115000"/>
              </a:lnSpc>
              <a:spcBef>
                <a:spcPts val="1600"/>
              </a:spcBef>
              <a:spcAft>
                <a:spcPts val="1600"/>
              </a:spcAft>
              <a:buClr>
                <a:schemeClr val="dk2"/>
              </a:buClr>
              <a:buSzPts val="1100"/>
              <a:buFont typeface="Calibri"/>
              <a:buChar char="■"/>
              <a:defRPr sz="1100" b="0" i="0" u="none" strike="noStrike" cap="none">
                <a:solidFill>
                  <a:schemeClr val="dk2"/>
                </a:solidFill>
                <a:latin typeface="Calibri"/>
                <a:ea typeface="Calibri"/>
                <a:cs typeface="Calibri"/>
                <a:sym typeface="Calibri"/>
              </a:defRPr>
            </a:lvl9pPr>
          </a:lstStyle>
          <a:p>
            <a:endParaRPr/>
          </a:p>
        </p:txBody>
      </p:sp>
      <p:sp>
        <p:nvSpPr>
          <p:cNvPr id="102" name="Google Shape;102;p9"/>
          <p:cNvSpPr txBox="1">
            <a:spLocks noGrp="1"/>
          </p:cNvSpPr>
          <p:nvPr>
            <p:ph type="sldNum" idx="12"/>
          </p:nvPr>
        </p:nvSpPr>
        <p:spPr>
          <a:xfrm>
            <a:off x="8390734" y="4543668"/>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9pPr>
          </a:lstStyle>
          <a:p>
            <a:fld id="{00000000-1234-1234-1234-123412341234}" type="slidenum">
              <a:rPr lang="ru">
                <a:solidFill>
                  <a:srgbClr val="233A44"/>
                </a:solidFill>
              </a:rPr>
              <a:pPr/>
              <a:t>‹#›</a:t>
            </a:fld>
            <a:endParaRPr>
              <a:solidFill>
                <a:srgbClr val="233A44"/>
              </a:solidFill>
            </a:endParaRPr>
          </a:p>
        </p:txBody>
      </p:sp>
    </p:spTree>
    <p:extLst>
      <p:ext uri="{BB962C8B-B14F-4D97-AF65-F5344CB8AC3E}">
        <p14:creationId xmlns:p14="http://schemas.microsoft.com/office/powerpoint/2010/main" val="1854325882"/>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matchingName="Caption">
  <p:cSld name="Caption">
    <p:bg>
      <p:bgPr>
        <a:solidFill>
          <a:schemeClr val="accent1"/>
        </a:solidFill>
        <a:effectLst/>
      </p:bgPr>
    </p:bg>
    <p:spTree>
      <p:nvGrpSpPr>
        <p:cNvPr id="1" name="Shape 103"/>
        <p:cNvGrpSpPr/>
        <p:nvPr/>
      </p:nvGrpSpPr>
      <p:grpSpPr>
        <a:xfrm>
          <a:off x="0" y="0"/>
          <a:ext cx="0" cy="0"/>
          <a:chOff x="0" y="0"/>
          <a:chExt cx="0" cy="0"/>
        </a:xfrm>
      </p:grpSpPr>
      <p:sp>
        <p:nvSpPr>
          <p:cNvPr id="104" name="Google Shape;104;p10"/>
          <p:cNvSpPr/>
          <p:nvPr/>
        </p:nvSpPr>
        <p:spPr>
          <a:xfrm>
            <a:off x="31" y="2824500"/>
            <a:ext cx="7370400" cy="2319000"/>
          </a:xfrm>
          <a:prstGeom prst="rtTriangle">
            <a:avLst/>
          </a:prstGeom>
          <a:solidFill>
            <a:schemeClr val="lt2"/>
          </a:solidFill>
          <a:ln>
            <a:noFill/>
          </a:ln>
        </p:spPr>
        <p:txBody>
          <a:bodyPr spcFirstLastPara="1" wrap="square" lIns="91425" tIns="91425" rIns="91425" bIns="91425" anchor="ctr" anchorCtr="0">
            <a:noAutofit/>
          </a:bodyPr>
          <a:lstStyle/>
          <a:p>
            <a:pPr>
              <a:buSzPts val="1400"/>
            </a:pPr>
            <a:endParaRPr/>
          </a:p>
        </p:txBody>
      </p:sp>
      <p:sp>
        <p:nvSpPr>
          <p:cNvPr id="105" name="Google Shape;105;p10"/>
          <p:cNvSpPr/>
          <p:nvPr/>
        </p:nvSpPr>
        <p:spPr>
          <a:xfrm flipH="1">
            <a:off x="3582600" y="1550700"/>
            <a:ext cx="5561400" cy="3592800"/>
          </a:xfrm>
          <a:prstGeom prst="rtTriangle">
            <a:avLst/>
          </a:prstGeom>
          <a:solidFill>
            <a:schemeClr val="dk2"/>
          </a:solidFill>
          <a:ln>
            <a:noFill/>
          </a:ln>
        </p:spPr>
        <p:txBody>
          <a:bodyPr spcFirstLastPara="1" wrap="square" lIns="91425" tIns="91425" rIns="91425" bIns="91425" anchor="ctr" anchorCtr="0">
            <a:noAutofit/>
          </a:bodyPr>
          <a:lstStyle/>
          <a:p>
            <a:pPr>
              <a:buSzPts val="1400"/>
            </a:pPr>
            <a:endParaRPr/>
          </a:p>
        </p:txBody>
      </p:sp>
      <p:sp>
        <p:nvSpPr>
          <p:cNvPr id="106" name="Google Shape;106;p10"/>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a:buSzPts val="1400"/>
            </a:pPr>
            <a:endParaRPr/>
          </a:p>
        </p:txBody>
      </p:sp>
      <p:sp>
        <p:nvSpPr>
          <p:cNvPr id="107" name="Google Shape;107;p10"/>
          <p:cNvSpPr txBox="1">
            <a:spLocks noGrp="1"/>
          </p:cNvSpPr>
          <p:nvPr>
            <p:ph type="body" idx="1"/>
          </p:nvPr>
        </p:nvSpPr>
        <p:spPr>
          <a:xfrm>
            <a:off x="328025" y="4163500"/>
            <a:ext cx="7415100" cy="605100"/>
          </a:xfrm>
          <a:prstGeom prst="rect">
            <a:avLst/>
          </a:prstGeom>
          <a:noFill/>
          <a:ln>
            <a:noFill/>
          </a:ln>
        </p:spPr>
        <p:txBody>
          <a:bodyPr spcFirstLastPara="1" wrap="square" lIns="91425" tIns="91425" rIns="91425" bIns="91425" anchor="b" anchorCtr="0"/>
          <a:lstStyle>
            <a:lvl1pPr marL="457200" marR="0" lvl="0" indent="-228600" algn="l" rtl="0">
              <a:lnSpc>
                <a:spcPct val="100000"/>
              </a:lnSpc>
              <a:spcBef>
                <a:spcPts val="0"/>
              </a:spcBef>
              <a:spcAft>
                <a:spcPts val="0"/>
              </a:spcAft>
              <a:buClr>
                <a:schemeClr val="dk2"/>
              </a:buClr>
              <a:buSzPts val="1300"/>
              <a:buFont typeface="Calibri"/>
              <a:buNone/>
              <a:defRPr sz="1300" b="0" i="0" u="none" strike="noStrike" cap="none">
                <a:solidFill>
                  <a:schemeClr val="dk2"/>
                </a:solidFill>
                <a:latin typeface="Calibri"/>
                <a:ea typeface="Calibri"/>
                <a:cs typeface="Calibri"/>
                <a:sym typeface="Calibri"/>
              </a:defRPr>
            </a:lvl1pPr>
          </a:lstStyle>
          <a:p>
            <a:endParaRPr/>
          </a:p>
        </p:txBody>
      </p:sp>
      <p:sp>
        <p:nvSpPr>
          <p:cNvPr id="108" name="Google Shape;108;p10"/>
          <p:cNvSpPr txBox="1">
            <a:spLocks noGrp="1"/>
          </p:cNvSpPr>
          <p:nvPr>
            <p:ph type="sldNum" idx="12"/>
          </p:nvPr>
        </p:nvSpPr>
        <p:spPr>
          <a:xfrm>
            <a:off x="8390734" y="4543668"/>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9pPr>
          </a:lstStyle>
          <a:p>
            <a:fld id="{00000000-1234-1234-1234-123412341234}" type="slidenum">
              <a:rPr lang="ru">
                <a:solidFill>
                  <a:srgbClr val="233A44"/>
                </a:solidFill>
              </a:rPr>
              <a:pPr/>
              <a:t>‹#›</a:t>
            </a:fld>
            <a:endParaRPr>
              <a:solidFill>
                <a:srgbClr val="233A44"/>
              </a:solidFill>
            </a:endParaRPr>
          </a:p>
        </p:txBody>
      </p:sp>
    </p:spTree>
    <p:extLst>
      <p:ext uri="{BB962C8B-B14F-4D97-AF65-F5344CB8AC3E}">
        <p14:creationId xmlns:p14="http://schemas.microsoft.com/office/powerpoint/2010/main" val="3944368114"/>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matchingName="Big number">
  <p:cSld name="Big number">
    <p:bg>
      <p:bgPr>
        <a:solidFill>
          <a:schemeClr val="accent3"/>
        </a:solidFill>
        <a:effectLst/>
      </p:bgPr>
    </p:bg>
    <p:spTree>
      <p:nvGrpSpPr>
        <p:cNvPr id="1" name="Shape 109"/>
        <p:cNvGrpSpPr/>
        <p:nvPr/>
      </p:nvGrpSpPr>
      <p:grpSpPr>
        <a:xfrm>
          <a:off x="0" y="0"/>
          <a:ext cx="0" cy="0"/>
          <a:chOff x="0" y="0"/>
          <a:chExt cx="0" cy="0"/>
        </a:xfrm>
      </p:grpSpPr>
      <p:sp>
        <p:nvSpPr>
          <p:cNvPr id="110" name="Google Shape;110;p11"/>
          <p:cNvSpPr/>
          <p:nvPr/>
        </p:nvSpPr>
        <p:spPr>
          <a:xfrm flipH="1">
            <a:off x="5569200" y="2834075"/>
            <a:ext cx="3574800" cy="2309400"/>
          </a:xfrm>
          <a:prstGeom prst="rtTriangle">
            <a:avLst/>
          </a:prstGeom>
          <a:solidFill>
            <a:schemeClr val="dk1"/>
          </a:solidFill>
          <a:ln>
            <a:noFill/>
          </a:ln>
        </p:spPr>
        <p:txBody>
          <a:bodyPr spcFirstLastPara="1" wrap="square" lIns="91425" tIns="91425" rIns="91425" bIns="91425" anchor="ctr" anchorCtr="0">
            <a:noAutofit/>
          </a:bodyPr>
          <a:lstStyle/>
          <a:p>
            <a:pPr>
              <a:buSzPts val="1400"/>
            </a:pPr>
            <a:endParaRPr/>
          </a:p>
        </p:txBody>
      </p:sp>
      <p:grpSp>
        <p:nvGrpSpPr>
          <p:cNvPr id="111" name="Google Shape;111;p11"/>
          <p:cNvGrpSpPr/>
          <p:nvPr/>
        </p:nvGrpSpPr>
        <p:grpSpPr>
          <a:xfrm>
            <a:off x="5959222" y="4119576"/>
            <a:ext cx="2520951" cy="1024165"/>
            <a:chOff x="6917201" y="0"/>
            <a:chExt cx="2227777" cy="863400"/>
          </a:xfrm>
        </p:grpSpPr>
        <p:sp>
          <p:nvSpPr>
            <p:cNvPr id="112" name="Google Shape;112;p11"/>
            <p:cNvSpPr/>
            <p:nvPr/>
          </p:nvSpPr>
          <p:spPr>
            <a:xfrm>
              <a:off x="7641677"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a:buSzPts val="1400"/>
              </a:pPr>
              <a:endParaRPr/>
            </a:p>
          </p:txBody>
        </p:sp>
        <p:sp>
          <p:nvSpPr>
            <p:cNvPr id="113" name="Google Shape;113;p11"/>
            <p:cNvSpPr/>
            <p:nvPr/>
          </p:nvSpPr>
          <p:spPr>
            <a:xfrm>
              <a:off x="7279439"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a:buSzPts val="1400"/>
              </a:pPr>
              <a:endParaRPr/>
            </a:p>
          </p:txBody>
        </p:sp>
        <p:sp>
          <p:nvSpPr>
            <p:cNvPr id="114" name="Google Shape;114;p11"/>
            <p:cNvSpPr/>
            <p:nvPr/>
          </p:nvSpPr>
          <p:spPr>
            <a:xfrm>
              <a:off x="6917201"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a:buSzPts val="1400"/>
              </a:pPr>
              <a:endParaRPr/>
            </a:p>
          </p:txBody>
        </p:sp>
      </p:grpSp>
      <p:grpSp>
        <p:nvGrpSpPr>
          <p:cNvPr id="115" name="Google Shape;115;p11"/>
          <p:cNvGrpSpPr/>
          <p:nvPr/>
        </p:nvGrpSpPr>
        <p:grpSpPr>
          <a:xfrm>
            <a:off x="199149" y="2"/>
            <a:ext cx="2795413" cy="1083308"/>
            <a:chOff x="6917201" y="0"/>
            <a:chExt cx="2227777" cy="863400"/>
          </a:xfrm>
        </p:grpSpPr>
        <p:sp>
          <p:nvSpPr>
            <p:cNvPr id="116" name="Google Shape;116;p11"/>
            <p:cNvSpPr/>
            <p:nvPr/>
          </p:nvSpPr>
          <p:spPr>
            <a:xfrm>
              <a:off x="7641677"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a:buSzPts val="1400"/>
              </a:pPr>
              <a:endParaRPr/>
            </a:p>
          </p:txBody>
        </p:sp>
        <p:sp>
          <p:nvSpPr>
            <p:cNvPr id="117" name="Google Shape;117;p11"/>
            <p:cNvSpPr/>
            <p:nvPr/>
          </p:nvSpPr>
          <p:spPr>
            <a:xfrm>
              <a:off x="7279439"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a:buSzPts val="1400"/>
              </a:pPr>
              <a:endParaRPr/>
            </a:p>
          </p:txBody>
        </p:sp>
        <p:sp>
          <p:nvSpPr>
            <p:cNvPr id="118" name="Google Shape;118;p11"/>
            <p:cNvSpPr/>
            <p:nvPr/>
          </p:nvSpPr>
          <p:spPr>
            <a:xfrm>
              <a:off x="6917201"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a:buSzPts val="1400"/>
              </a:pPr>
              <a:endParaRPr/>
            </a:p>
          </p:txBody>
        </p:sp>
      </p:grpSp>
      <p:sp>
        <p:nvSpPr>
          <p:cNvPr id="119" name="Google Shape;119;p11"/>
          <p:cNvSpPr txBox="1">
            <a:spLocks noGrp="1"/>
          </p:cNvSpPr>
          <p:nvPr>
            <p:ph type="title" hasCustomPrompt="1"/>
          </p:nvPr>
        </p:nvSpPr>
        <p:spPr>
          <a:xfrm>
            <a:off x="1385850" y="1383850"/>
            <a:ext cx="6372300" cy="137970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chemeClr val="dk2"/>
              </a:buClr>
              <a:buSzPts val="8600"/>
              <a:buFont typeface="Nunito"/>
              <a:buNone/>
              <a:defRPr sz="8600" b="0" i="0" u="none" strike="noStrike" cap="none">
                <a:solidFill>
                  <a:schemeClr val="dk2"/>
                </a:solidFill>
                <a:latin typeface="Nunito"/>
                <a:ea typeface="Nunito"/>
                <a:cs typeface="Nunito"/>
                <a:sym typeface="Nunito"/>
              </a:defRPr>
            </a:lvl1pPr>
            <a:lvl2pPr marR="0" lvl="1" algn="ctr" rtl="0">
              <a:lnSpc>
                <a:spcPct val="100000"/>
              </a:lnSpc>
              <a:spcBef>
                <a:spcPts val="0"/>
              </a:spcBef>
              <a:spcAft>
                <a:spcPts val="0"/>
              </a:spcAft>
              <a:buClr>
                <a:schemeClr val="dk2"/>
              </a:buClr>
              <a:buSzPts val="8600"/>
              <a:buFont typeface="Nunito"/>
              <a:buNone/>
              <a:defRPr sz="8600" b="0" i="0" u="none" strike="noStrike" cap="none">
                <a:solidFill>
                  <a:schemeClr val="dk2"/>
                </a:solidFill>
                <a:latin typeface="Nunito"/>
                <a:ea typeface="Nunito"/>
                <a:cs typeface="Nunito"/>
                <a:sym typeface="Nunito"/>
              </a:defRPr>
            </a:lvl2pPr>
            <a:lvl3pPr marR="0" lvl="2" algn="ctr" rtl="0">
              <a:lnSpc>
                <a:spcPct val="100000"/>
              </a:lnSpc>
              <a:spcBef>
                <a:spcPts val="0"/>
              </a:spcBef>
              <a:spcAft>
                <a:spcPts val="0"/>
              </a:spcAft>
              <a:buClr>
                <a:schemeClr val="dk2"/>
              </a:buClr>
              <a:buSzPts val="8600"/>
              <a:buFont typeface="Nunito"/>
              <a:buNone/>
              <a:defRPr sz="8600" b="0" i="0" u="none" strike="noStrike" cap="none">
                <a:solidFill>
                  <a:schemeClr val="dk2"/>
                </a:solidFill>
                <a:latin typeface="Nunito"/>
                <a:ea typeface="Nunito"/>
                <a:cs typeface="Nunito"/>
                <a:sym typeface="Nunito"/>
              </a:defRPr>
            </a:lvl3pPr>
            <a:lvl4pPr marR="0" lvl="3" algn="ctr" rtl="0">
              <a:lnSpc>
                <a:spcPct val="100000"/>
              </a:lnSpc>
              <a:spcBef>
                <a:spcPts val="0"/>
              </a:spcBef>
              <a:spcAft>
                <a:spcPts val="0"/>
              </a:spcAft>
              <a:buClr>
                <a:schemeClr val="dk2"/>
              </a:buClr>
              <a:buSzPts val="8600"/>
              <a:buFont typeface="Nunito"/>
              <a:buNone/>
              <a:defRPr sz="8600" b="0" i="0" u="none" strike="noStrike" cap="none">
                <a:solidFill>
                  <a:schemeClr val="dk2"/>
                </a:solidFill>
                <a:latin typeface="Nunito"/>
                <a:ea typeface="Nunito"/>
                <a:cs typeface="Nunito"/>
                <a:sym typeface="Nunito"/>
              </a:defRPr>
            </a:lvl4pPr>
            <a:lvl5pPr marR="0" lvl="4" algn="ctr" rtl="0">
              <a:lnSpc>
                <a:spcPct val="100000"/>
              </a:lnSpc>
              <a:spcBef>
                <a:spcPts val="0"/>
              </a:spcBef>
              <a:spcAft>
                <a:spcPts val="0"/>
              </a:spcAft>
              <a:buClr>
                <a:schemeClr val="dk2"/>
              </a:buClr>
              <a:buSzPts val="8600"/>
              <a:buFont typeface="Nunito"/>
              <a:buNone/>
              <a:defRPr sz="8600" b="0" i="0" u="none" strike="noStrike" cap="none">
                <a:solidFill>
                  <a:schemeClr val="dk2"/>
                </a:solidFill>
                <a:latin typeface="Nunito"/>
                <a:ea typeface="Nunito"/>
                <a:cs typeface="Nunito"/>
                <a:sym typeface="Nunito"/>
              </a:defRPr>
            </a:lvl5pPr>
            <a:lvl6pPr marR="0" lvl="5" algn="ctr" rtl="0">
              <a:lnSpc>
                <a:spcPct val="100000"/>
              </a:lnSpc>
              <a:spcBef>
                <a:spcPts val="0"/>
              </a:spcBef>
              <a:spcAft>
                <a:spcPts val="0"/>
              </a:spcAft>
              <a:buClr>
                <a:schemeClr val="dk2"/>
              </a:buClr>
              <a:buSzPts val="8600"/>
              <a:buFont typeface="Nunito"/>
              <a:buNone/>
              <a:defRPr sz="8600" b="0" i="0" u="none" strike="noStrike" cap="none">
                <a:solidFill>
                  <a:schemeClr val="dk2"/>
                </a:solidFill>
                <a:latin typeface="Nunito"/>
                <a:ea typeface="Nunito"/>
                <a:cs typeface="Nunito"/>
                <a:sym typeface="Nunito"/>
              </a:defRPr>
            </a:lvl6pPr>
            <a:lvl7pPr marR="0" lvl="6" algn="ctr" rtl="0">
              <a:lnSpc>
                <a:spcPct val="100000"/>
              </a:lnSpc>
              <a:spcBef>
                <a:spcPts val="0"/>
              </a:spcBef>
              <a:spcAft>
                <a:spcPts val="0"/>
              </a:spcAft>
              <a:buClr>
                <a:schemeClr val="dk2"/>
              </a:buClr>
              <a:buSzPts val="8600"/>
              <a:buFont typeface="Nunito"/>
              <a:buNone/>
              <a:defRPr sz="8600" b="0" i="0" u="none" strike="noStrike" cap="none">
                <a:solidFill>
                  <a:schemeClr val="dk2"/>
                </a:solidFill>
                <a:latin typeface="Nunito"/>
                <a:ea typeface="Nunito"/>
                <a:cs typeface="Nunito"/>
                <a:sym typeface="Nunito"/>
              </a:defRPr>
            </a:lvl7pPr>
            <a:lvl8pPr marR="0" lvl="7" algn="ctr" rtl="0">
              <a:lnSpc>
                <a:spcPct val="100000"/>
              </a:lnSpc>
              <a:spcBef>
                <a:spcPts val="0"/>
              </a:spcBef>
              <a:spcAft>
                <a:spcPts val="0"/>
              </a:spcAft>
              <a:buClr>
                <a:schemeClr val="dk2"/>
              </a:buClr>
              <a:buSzPts val="8600"/>
              <a:buFont typeface="Nunito"/>
              <a:buNone/>
              <a:defRPr sz="8600" b="0" i="0" u="none" strike="noStrike" cap="none">
                <a:solidFill>
                  <a:schemeClr val="dk2"/>
                </a:solidFill>
                <a:latin typeface="Nunito"/>
                <a:ea typeface="Nunito"/>
                <a:cs typeface="Nunito"/>
                <a:sym typeface="Nunito"/>
              </a:defRPr>
            </a:lvl8pPr>
            <a:lvl9pPr marR="0" lvl="8" algn="ctr" rtl="0">
              <a:lnSpc>
                <a:spcPct val="100000"/>
              </a:lnSpc>
              <a:spcBef>
                <a:spcPts val="0"/>
              </a:spcBef>
              <a:spcAft>
                <a:spcPts val="0"/>
              </a:spcAft>
              <a:buClr>
                <a:schemeClr val="dk2"/>
              </a:buClr>
              <a:buSzPts val="8600"/>
              <a:buFont typeface="Nunito"/>
              <a:buNone/>
              <a:defRPr sz="8600" b="0" i="0" u="none" strike="noStrike" cap="none">
                <a:solidFill>
                  <a:schemeClr val="dk2"/>
                </a:solidFill>
                <a:latin typeface="Nunito"/>
                <a:ea typeface="Nunito"/>
                <a:cs typeface="Nunito"/>
                <a:sym typeface="Nunito"/>
              </a:defRPr>
            </a:lvl9pPr>
          </a:lstStyle>
          <a:p>
            <a:r>
              <a:t>xx%</a:t>
            </a:r>
          </a:p>
        </p:txBody>
      </p:sp>
      <p:sp>
        <p:nvSpPr>
          <p:cNvPr id="120" name="Google Shape;120;p11"/>
          <p:cNvSpPr txBox="1">
            <a:spLocks noGrp="1"/>
          </p:cNvSpPr>
          <p:nvPr>
            <p:ph type="body" idx="1"/>
          </p:nvPr>
        </p:nvSpPr>
        <p:spPr>
          <a:xfrm>
            <a:off x="1385850" y="2863850"/>
            <a:ext cx="6372300" cy="641100"/>
          </a:xfrm>
          <a:prstGeom prst="rect">
            <a:avLst/>
          </a:prstGeom>
          <a:noFill/>
          <a:ln>
            <a:noFill/>
          </a:ln>
        </p:spPr>
        <p:txBody>
          <a:bodyPr spcFirstLastPara="1" wrap="square" lIns="91425" tIns="91425" rIns="91425" bIns="91425" anchor="t" anchorCtr="0"/>
          <a:lstStyle>
            <a:lvl1pPr marL="457200" marR="0" lvl="0" indent="-311150" algn="ctr" rtl="0">
              <a:lnSpc>
                <a:spcPct val="115000"/>
              </a:lnSpc>
              <a:spcBef>
                <a:spcPts val="0"/>
              </a:spcBef>
              <a:spcAft>
                <a:spcPts val="0"/>
              </a:spcAft>
              <a:buClr>
                <a:schemeClr val="dk2"/>
              </a:buClr>
              <a:buSzPts val="1300"/>
              <a:buFont typeface="Calibri"/>
              <a:buChar char="●"/>
              <a:defRPr sz="1300" b="0" i="0" u="none" strike="noStrike" cap="none">
                <a:solidFill>
                  <a:schemeClr val="dk2"/>
                </a:solidFill>
                <a:latin typeface="Calibri"/>
                <a:ea typeface="Calibri"/>
                <a:cs typeface="Calibri"/>
                <a:sym typeface="Calibri"/>
              </a:defRPr>
            </a:lvl1pPr>
            <a:lvl2pPr marL="914400" marR="0" lvl="1" indent="-298450" algn="ctr" rtl="0">
              <a:lnSpc>
                <a:spcPct val="115000"/>
              </a:lnSpc>
              <a:spcBef>
                <a:spcPts val="1600"/>
              </a:spcBef>
              <a:spcAft>
                <a:spcPts val="0"/>
              </a:spcAft>
              <a:buClr>
                <a:schemeClr val="dk2"/>
              </a:buClr>
              <a:buSzPts val="1100"/>
              <a:buFont typeface="Calibri"/>
              <a:buChar char="○"/>
              <a:defRPr sz="1100" b="0" i="0" u="none" strike="noStrike" cap="none">
                <a:solidFill>
                  <a:schemeClr val="dk2"/>
                </a:solidFill>
                <a:latin typeface="Calibri"/>
                <a:ea typeface="Calibri"/>
                <a:cs typeface="Calibri"/>
                <a:sym typeface="Calibri"/>
              </a:defRPr>
            </a:lvl2pPr>
            <a:lvl3pPr marL="1371600" marR="0" lvl="2" indent="-298450" algn="ctr" rtl="0">
              <a:lnSpc>
                <a:spcPct val="115000"/>
              </a:lnSpc>
              <a:spcBef>
                <a:spcPts val="1600"/>
              </a:spcBef>
              <a:spcAft>
                <a:spcPts val="0"/>
              </a:spcAft>
              <a:buClr>
                <a:schemeClr val="dk2"/>
              </a:buClr>
              <a:buSzPts val="1100"/>
              <a:buFont typeface="Calibri"/>
              <a:buChar char="■"/>
              <a:defRPr sz="1100" b="0" i="0" u="none" strike="noStrike" cap="none">
                <a:solidFill>
                  <a:schemeClr val="dk2"/>
                </a:solidFill>
                <a:latin typeface="Calibri"/>
                <a:ea typeface="Calibri"/>
                <a:cs typeface="Calibri"/>
                <a:sym typeface="Calibri"/>
              </a:defRPr>
            </a:lvl3pPr>
            <a:lvl4pPr marL="1828800" marR="0" lvl="3" indent="-298450" algn="ctr" rtl="0">
              <a:lnSpc>
                <a:spcPct val="115000"/>
              </a:lnSpc>
              <a:spcBef>
                <a:spcPts val="1600"/>
              </a:spcBef>
              <a:spcAft>
                <a:spcPts val="0"/>
              </a:spcAft>
              <a:buClr>
                <a:schemeClr val="dk2"/>
              </a:buClr>
              <a:buSzPts val="1100"/>
              <a:buFont typeface="Calibri"/>
              <a:buChar char="●"/>
              <a:defRPr sz="1100" b="0" i="0" u="none" strike="noStrike" cap="none">
                <a:solidFill>
                  <a:schemeClr val="dk2"/>
                </a:solidFill>
                <a:latin typeface="Calibri"/>
                <a:ea typeface="Calibri"/>
                <a:cs typeface="Calibri"/>
                <a:sym typeface="Calibri"/>
              </a:defRPr>
            </a:lvl4pPr>
            <a:lvl5pPr marL="2286000" marR="0" lvl="4" indent="-298450" algn="ctr" rtl="0">
              <a:lnSpc>
                <a:spcPct val="115000"/>
              </a:lnSpc>
              <a:spcBef>
                <a:spcPts val="1600"/>
              </a:spcBef>
              <a:spcAft>
                <a:spcPts val="0"/>
              </a:spcAft>
              <a:buClr>
                <a:schemeClr val="dk2"/>
              </a:buClr>
              <a:buSzPts val="1100"/>
              <a:buFont typeface="Calibri"/>
              <a:buChar char="○"/>
              <a:defRPr sz="1100" b="0" i="0" u="none" strike="noStrike" cap="none">
                <a:solidFill>
                  <a:schemeClr val="dk2"/>
                </a:solidFill>
                <a:latin typeface="Calibri"/>
                <a:ea typeface="Calibri"/>
                <a:cs typeface="Calibri"/>
                <a:sym typeface="Calibri"/>
              </a:defRPr>
            </a:lvl5pPr>
            <a:lvl6pPr marL="2743200" marR="0" lvl="5" indent="-298450" algn="ctr" rtl="0">
              <a:lnSpc>
                <a:spcPct val="115000"/>
              </a:lnSpc>
              <a:spcBef>
                <a:spcPts val="1600"/>
              </a:spcBef>
              <a:spcAft>
                <a:spcPts val="0"/>
              </a:spcAft>
              <a:buClr>
                <a:schemeClr val="dk2"/>
              </a:buClr>
              <a:buSzPts val="1100"/>
              <a:buFont typeface="Calibri"/>
              <a:buChar char="■"/>
              <a:defRPr sz="1100" b="0" i="0" u="none" strike="noStrike" cap="none">
                <a:solidFill>
                  <a:schemeClr val="dk2"/>
                </a:solidFill>
                <a:latin typeface="Calibri"/>
                <a:ea typeface="Calibri"/>
                <a:cs typeface="Calibri"/>
                <a:sym typeface="Calibri"/>
              </a:defRPr>
            </a:lvl6pPr>
            <a:lvl7pPr marL="3200400" marR="0" lvl="6" indent="-298450" algn="ctr" rtl="0">
              <a:lnSpc>
                <a:spcPct val="115000"/>
              </a:lnSpc>
              <a:spcBef>
                <a:spcPts val="1600"/>
              </a:spcBef>
              <a:spcAft>
                <a:spcPts val="0"/>
              </a:spcAft>
              <a:buClr>
                <a:schemeClr val="dk2"/>
              </a:buClr>
              <a:buSzPts val="1100"/>
              <a:buFont typeface="Calibri"/>
              <a:buChar char="●"/>
              <a:defRPr sz="1100" b="0" i="0" u="none" strike="noStrike" cap="none">
                <a:solidFill>
                  <a:schemeClr val="dk2"/>
                </a:solidFill>
                <a:latin typeface="Calibri"/>
                <a:ea typeface="Calibri"/>
                <a:cs typeface="Calibri"/>
                <a:sym typeface="Calibri"/>
              </a:defRPr>
            </a:lvl7pPr>
            <a:lvl8pPr marL="3657600" marR="0" lvl="7" indent="-298450" algn="ctr" rtl="0">
              <a:lnSpc>
                <a:spcPct val="115000"/>
              </a:lnSpc>
              <a:spcBef>
                <a:spcPts val="1600"/>
              </a:spcBef>
              <a:spcAft>
                <a:spcPts val="0"/>
              </a:spcAft>
              <a:buClr>
                <a:schemeClr val="dk2"/>
              </a:buClr>
              <a:buSzPts val="1100"/>
              <a:buFont typeface="Calibri"/>
              <a:buChar char="○"/>
              <a:defRPr sz="1100" b="0" i="0" u="none" strike="noStrike" cap="none">
                <a:solidFill>
                  <a:schemeClr val="dk2"/>
                </a:solidFill>
                <a:latin typeface="Calibri"/>
                <a:ea typeface="Calibri"/>
                <a:cs typeface="Calibri"/>
                <a:sym typeface="Calibri"/>
              </a:defRPr>
            </a:lvl8pPr>
            <a:lvl9pPr marL="4114800" marR="0" lvl="8" indent="-298450" algn="ctr" rtl="0">
              <a:lnSpc>
                <a:spcPct val="115000"/>
              </a:lnSpc>
              <a:spcBef>
                <a:spcPts val="1600"/>
              </a:spcBef>
              <a:spcAft>
                <a:spcPts val="1600"/>
              </a:spcAft>
              <a:buClr>
                <a:schemeClr val="dk2"/>
              </a:buClr>
              <a:buSzPts val="1100"/>
              <a:buFont typeface="Calibri"/>
              <a:buChar char="■"/>
              <a:defRPr sz="1100" b="0" i="0" u="none" strike="noStrike" cap="none">
                <a:solidFill>
                  <a:schemeClr val="dk2"/>
                </a:solidFill>
                <a:latin typeface="Calibri"/>
                <a:ea typeface="Calibri"/>
                <a:cs typeface="Calibri"/>
                <a:sym typeface="Calibri"/>
              </a:defRPr>
            </a:lvl9pPr>
          </a:lstStyle>
          <a:p>
            <a:endParaRPr/>
          </a:p>
        </p:txBody>
      </p:sp>
      <p:sp>
        <p:nvSpPr>
          <p:cNvPr id="121" name="Google Shape;121;p11"/>
          <p:cNvSpPr txBox="1">
            <a:spLocks noGrp="1"/>
          </p:cNvSpPr>
          <p:nvPr>
            <p:ph type="sldNum" idx="12"/>
          </p:nvPr>
        </p:nvSpPr>
        <p:spPr>
          <a:xfrm>
            <a:off x="8390734" y="4543668"/>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9pPr>
          </a:lstStyle>
          <a:p>
            <a:fld id="{00000000-1234-1234-1234-123412341234}" type="slidenum">
              <a:rPr lang="ru">
                <a:solidFill>
                  <a:srgbClr val="233A44"/>
                </a:solidFill>
              </a:rPr>
              <a:pPr/>
              <a:t>‹#›</a:t>
            </a:fld>
            <a:endParaRPr>
              <a:solidFill>
                <a:srgbClr val="233A44"/>
              </a:solidFill>
            </a:endParaRPr>
          </a:p>
        </p:txBody>
      </p:sp>
    </p:spTree>
    <p:extLst>
      <p:ext uri="{BB962C8B-B14F-4D97-AF65-F5344CB8AC3E}">
        <p14:creationId xmlns:p14="http://schemas.microsoft.com/office/powerpoint/2010/main" val="425637625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22"/>
        <p:cNvGrpSpPr/>
        <p:nvPr/>
      </p:nvGrpSpPr>
      <p:grpSpPr>
        <a:xfrm>
          <a:off x="0" y="0"/>
          <a:ext cx="0" cy="0"/>
          <a:chOff x="0" y="0"/>
          <a:chExt cx="0" cy="0"/>
        </a:xfrm>
      </p:grpSpPr>
      <p:sp>
        <p:nvSpPr>
          <p:cNvPr id="123" name="Google Shape;123;p12"/>
          <p:cNvSpPr txBox="1">
            <a:spLocks noGrp="1"/>
          </p:cNvSpPr>
          <p:nvPr>
            <p:ph type="sldNum" idx="12"/>
          </p:nvPr>
        </p:nvSpPr>
        <p:spPr>
          <a:xfrm>
            <a:off x="8390734" y="4543668"/>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9pPr>
          </a:lstStyle>
          <a:p>
            <a:fld id="{00000000-1234-1234-1234-123412341234}" type="slidenum">
              <a:rPr lang="ru">
                <a:solidFill>
                  <a:srgbClr val="233A44"/>
                </a:solidFill>
              </a:rPr>
              <a:pPr/>
              <a:t>‹#›</a:t>
            </a:fld>
            <a:endParaRPr>
              <a:solidFill>
                <a:srgbClr val="233A44"/>
              </a:solidFill>
            </a:endParaRPr>
          </a:p>
        </p:txBody>
      </p:sp>
    </p:spTree>
    <p:extLst>
      <p:ext uri="{BB962C8B-B14F-4D97-AF65-F5344CB8AC3E}">
        <p14:creationId xmlns:p14="http://schemas.microsoft.com/office/powerpoint/2010/main" val="1010365609"/>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matchingName="Title slide" type="title">
  <p:cSld name="Title slide">
    <p:bg>
      <p:bgPr>
        <a:solidFill>
          <a:schemeClr val="accent6"/>
        </a:solidFill>
        <a:effectLst/>
      </p:bgPr>
    </p:bg>
    <p:spTree>
      <p:nvGrpSpPr>
        <p:cNvPr id="1" name="Shape 9"/>
        <p:cNvGrpSpPr/>
        <p:nvPr/>
      </p:nvGrpSpPr>
      <p:grpSpPr>
        <a:xfrm>
          <a:off x="0" y="0"/>
          <a:ext cx="0" cy="0"/>
          <a:chOff x="0" y="0"/>
          <a:chExt cx="0" cy="0"/>
        </a:xfrm>
      </p:grpSpPr>
      <p:sp>
        <p:nvSpPr>
          <p:cNvPr id="10" name="Google Shape;10;p2"/>
          <p:cNvSpPr/>
          <p:nvPr/>
        </p:nvSpPr>
        <p:spPr>
          <a:xfrm>
            <a:off x="31" y="2824500"/>
            <a:ext cx="7370400" cy="2319000"/>
          </a:xfrm>
          <a:prstGeom prst="rtTriangle">
            <a:avLst/>
          </a:prstGeom>
          <a:solidFill>
            <a:schemeClr val="accent1"/>
          </a:solidFill>
          <a:ln>
            <a:noFill/>
          </a:ln>
        </p:spPr>
        <p:txBody>
          <a:bodyPr spcFirstLastPara="1" wrap="square" lIns="91425" tIns="91425" rIns="91425" bIns="91425" anchor="ctr" anchorCtr="0">
            <a:noAutofit/>
          </a:bodyPr>
          <a:lstStyle/>
          <a:p>
            <a:endParaRPr/>
          </a:p>
        </p:txBody>
      </p:sp>
      <p:sp>
        <p:nvSpPr>
          <p:cNvPr id="11" name="Google Shape;11;p2"/>
          <p:cNvSpPr/>
          <p:nvPr/>
        </p:nvSpPr>
        <p:spPr>
          <a:xfrm flipH="1">
            <a:off x="3582600" y="1550700"/>
            <a:ext cx="5561400" cy="3592800"/>
          </a:xfrm>
          <a:prstGeom prst="rtTriangle">
            <a:avLst/>
          </a:prstGeom>
          <a:solidFill>
            <a:schemeClr val="accent3"/>
          </a:solidFill>
          <a:ln>
            <a:noFill/>
          </a:ln>
        </p:spPr>
        <p:txBody>
          <a:bodyPr spcFirstLastPara="1" wrap="square" lIns="91425" tIns="91425" rIns="91425" bIns="91425" anchor="ctr" anchorCtr="0">
            <a:noAutofit/>
          </a:bodyPr>
          <a:lstStyle/>
          <a:p>
            <a:endParaRPr/>
          </a:p>
        </p:txBody>
      </p:sp>
      <p:sp>
        <p:nvSpPr>
          <p:cNvPr id="12" name="Google Shape;12;p2"/>
          <p:cNvSpPr/>
          <p:nvPr/>
        </p:nvSpPr>
        <p:spPr>
          <a:xfrm rot="10800000">
            <a:off x="5058905" y="0"/>
            <a:ext cx="4085100" cy="2052600"/>
          </a:xfrm>
          <a:prstGeom prst="rtTriangle">
            <a:avLst/>
          </a:prstGeom>
          <a:solidFill>
            <a:schemeClr val="dk2"/>
          </a:solidFill>
          <a:ln>
            <a:noFill/>
          </a:ln>
        </p:spPr>
        <p:txBody>
          <a:bodyPr spcFirstLastPara="1" wrap="square" lIns="91425" tIns="91425" rIns="91425" bIns="91425" anchor="ctr" anchorCtr="0">
            <a:noAutofit/>
          </a:bodyPr>
          <a:lstStyle/>
          <a:p>
            <a:endParaRPr/>
          </a:p>
        </p:txBody>
      </p:sp>
      <p:sp>
        <p:nvSpPr>
          <p:cNvPr id="13" name="Google Shape;13;p2"/>
          <p:cNvSpPr/>
          <p:nvPr/>
        </p:nvSpPr>
        <p:spPr>
          <a:xfrm>
            <a:off x="20327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endParaRPr/>
          </a:p>
        </p:txBody>
      </p:sp>
      <p:grpSp>
        <p:nvGrpSpPr>
          <p:cNvPr id="14" name="Google Shape;14;p2"/>
          <p:cNvGrpSpPr/>
          <p:nvPr/>
        </p:nvGrpSpPr>
        <p:grpSpPr>
          <a:xfrm>
            <a:off x="255200" y="592"/>
            <a:ext cx="2250363" cy="1044300"/>
            <a:chOff x="255200" y="592"/>
            <a:chExt cx="2250363" cy="1044300"/>
          </a:xfrm>
        </p:grpSpPr>
        <p:sp>
          <p:nvSpPr>
            <p:cNvPr id="15" name="Google Shape;15;p2"/>
            <p:cNvSpPr/>
            <p:nvPr/>
          </p:nvSpPr>
          <p:spPr>
            <a:xfrm>
              <a:off x="764063" y="592"/>
              <a:ext cx="1741500" cy="10443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endParaRPr/>
            </a:p>
          </p:txBody>
        </p:sp>
        <p:sp>
          <p:nvSpPr>
            <p:cNvPr id="16" name="Google Shape;16;p2"/>
            <p:cNvSpPr/>
            <p:nvPr/>
          </p:nvSpPr>
          <p:spPr>
            <a:xfrm>
              <a:off x="509632" y="592"/>
              <a:ext cx="1741500" cy="10443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endParaRPr/>
            </a:p>
          </p:txBody>
        </p:sp>
        <p:sp>
          <p:nvSpPr>
            <p:cNvPr id="17" name="Google Shape;17;p2"/>
            <p:cNvSpPr/>
            <p:nvPr/>
          </p:nvSpPr>
          <p:spPr>
            <a:xfrm>
              <a:off x="255200" y="592"/>
              <a:ext cx="1741500" cy="10443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endParaRPr/>
            </a:p>
          </p:txBody>
        </p:sp>
      </p:grpSp>
      <p:grpSp>
        <p:nvGrpSpPr>
          <p:cNvPr id="18" name="Google Shape;18;p2"/>
          <p:cNvGrpSpPr/>
          <p:nvPr/>
        </p:nvGrpSpPr>
        <p:grpSpPr>
          <a:xfrm>
            <a:off x="905395" y="592"/>
            <a:ext cx="2250363" cy="1044300"/>
            <a:chOff x="905395" y="592"/>
            <a:chExt cx="2250363" cy="1044300"/>
          </a:xfrm>
        </p:grpSpPr>
        <p:sp>
          <p:nvSpPr>
            <p:cNvPr id="19" name="Google Shape;19;p2"/>
            <p:cNvSpPr/>
            <p:nvPr/>
          </p:nvSpPr>
          <p:spPr>
            <a:xfrm>
              <a:off x="1414258" y="592"/>
              <a:ext cx="1741500" cy="1044300"/>
            </a:xfrm>
            <a:prstGeom prst="parallelogram">
              <a:avLst>
                <a:gd name="adj" fmla="val 153193"/>
              </a:avLst>
            </a:prstGeom>
            <a:solidFill>
              <a:schemeClr val="accent6"/>
            </a:solidFill>
            <a:ln>
              <a:noFill/>
            </a:ln>
          </p:spPr>
          <p:txBody>
            <a:bodyPr spcFirstLastPara="1" wrap="square" lIns="91425" tIns="91425" rIns="91425" bIns="91425" anchor="ctr" anchorCtr="0">
              <a:noAutofit/>
            </a:bodyPr>
            <a:lstStyle/>
            <a:p>
              <a:endParaRPr/>
            </a:p>
          </p:txBody>
        </p:sp>
        <p:sp>
          <p:nvSpPr>
            <p:cNvPr id="20" name="Google Shape;20;p2"/>
            <p:cNvSpPr/>
            <p:nvPr/>
          </p:nvSpPr>
          <p:spPr>
            <a:xfrm>
              <a:off x="1159826" y="592"/>
              <a:ext cx="1741500" cy="1044300"/>
            </a:xfrm>
            <a:prstGeom prst="parallelogram">
              <a:avLst>
                <a:gd name="adj" fmla="val 153193"/>
              </a:avLst>
            </a:prstGeom>
            <a:solidFill>
              <a:schemeClr val="accent6"/>
            </a:solidFill>
            <a:ln>
              <a:noFill/>
            </a:ln>
          </p:spPr>
          <p:txBody>
            <a:bodyPr spcFirstLastPara="1" wrap="square" lIns="91425" tIns="91425" rIns="91425" bIns="91425" anchor="ctr" anchorCtr="0">
              <a:noAutofit/>
            </a:bodyPr>
            <a:lstStyle/>
            <a:p>
              <a:endParaRPr/>
            </a:p>
          </p:txBody>
        </p:sp>
        <p:sp>
          <p:nvSpPr>
            <p:cNvPr id="21" name="Google Shape;21;p2"/>
            <p:cNvSpPr/>
            <p:nvPr/>
          </p:nvSpPr>
          <p:spPr>
            <a:xfrm>
              <a:off x="905395" y="592"/>
              <a:ext cx="1741500" cy="1044300"/>
            </a:xfrm>
            <a:prstGeom prst="parallelogram">
              <a:avLst>
                <a:gd name="adj" fmla="val 153193"/>
              </a:avLst>
            </a:prstGeom>
            <a:solidFill>
              <a:schemeClr val="accent6"/>
            </a:solidFill>
            <a:ln>
              <a:noFill/>
            </a:ln>
          </p:spPr>
          <p:txBody>
            <a:bodyPr spcFirstLastPara="1" wrap="square" lIns="91425" tIns="91425" rIns="91425" bIns="91425" anchor="ctr" anchorCtr="0">
              <a:noAutofit/>
            </a:bodyPr>
            <a:lstStyle/>
            <a:p>
              <a:endParaRPr/>
            </a:p>
          </p:txBody>
        </p:sp>
      </p:grpSp>
      <p:grpSp>
        <p:nvGrpSpPr>
          <p:cNvPr id="22" name="Google Shape;22;p2"/>
          <p:cNvGrpSpPr/>
          <p:nvPr/>
        </p:nvGrpSpPr>
        <p:grpSpPr>
          <a:xfrm>
            <a:off x="7057468" y="5088"/>
            <a:ext cx="1851282" cy="752108"/>
            <a:chOff x="6917201" y="0"/>
            <a:chExt cx="2227777" cy="863400"/>
          </a:xfrm>
        </p:grpSpPr>
        <p:sp>
          <p:nvSpPr>
            <p:cNvPr id="23" name="Google Shape;23;p2"/>
            <p:cNvSpPr/>
            <p:nvPr/>
          </p:nvSpPr>
          <p:spPr>
            <a:xfrm>
              <a:off x="7641677"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endParaRPr/>
            </a:p>
          </p:txBody>
        </p:sp>
        <p:sp>
          <p:nvSpPr>
            <p:cNvPr id="24" name="Google Shape;24;p2"/>
            <p:cNvSpPr/>
            <p:nvPr/>
          </p:nvSpPr>
          <p:spPr>
            <a:xfrm>
              <a:off x="7279439"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endParaRPr/>
            </a:p>
          </p:txBody>
        </p:sp>
        <p:sp>
          <p:nvSpPr>
            <p:cNvPr id="25" name="Google Shape;25;p2"/>
            <p:cNvSpPr/>
            <p:nvPr/>
          </p:nvSpPr>
          <p:spPr>
            <a:xfrm>
              <a:off x="6917201"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endParaRPr/>
            </a:p>
          </p:txBody>
        </p:sp>
      </p:grpSp>
      <p:grpSp>
        <p:nvGrpSpPr>
          <p:cNvPr id="26" name="Google Shape;26;p2"/>
          <p:cNvGrpSpPr/>
          <p:nvPr/>
        </p:nvGrpSpPr>
        <p:grpSpPr>
          <a:xfrm>
            <a:off x="6553032" y="4217852"/>
            <a:ext cx="2389068" cy="925737"/>
            <a:chOff x="6917201" y="0"/>
            <a:chExt cx="2227777" cy="863400"/>
          </a:xfrm>
        </p:grpSpPr>
        <p:sp>
          <p:nvSpPr>
            <p:cNvPr id="27" name="Google Shape;27;p2"/>
            <p:cNvSpPr/>
            <p:nvPr/>
          </p:nvSpPr>
          <p:spPr>
            <a:xfrm>
              <a:off x="7641677" y="0"/>
              <a:ext cx="1503300" cy="863400"/>
            </a:xfrm>
            <a:prstGeom prst="parallelogram">
              <a:avLst>
                <a:gd name="adj" fmla="val 158024"/>
              </a:avLst>
            </a:prstGeom>
            <a:solidFill>
              <a:schemeClr val="dk1"/>
            </a:solidFill>
            <a:ln>
              <a:noFill/>
            </a:ln>
          </p:spPr>
          <p:txBody>
            <a:bodyPr spcFirstLastPara="1" wrap="square" lIns="91425" tIns="91425" rIns="91425" bIns="91425" anchor="ctr" anchorCtr="0">
              <a:noAutofit/>
            </a:bodyPr>
            <a:lstStyle/>
            <a:p>
              <a:endParaRPr/>
            </a:p>
          </p:txBody>
        </p:sp>
        <p:sp>
          <p:nvSpPr>
            <p:cNvPr id="28" name="Google Shape;28;p2"/>
            <p:cNvSpPr/>
            <p:nvPr/>
          </p:nvSpPr>
          <p:spPr>
            <a:xfrm>
              <a:off x="7279439" y="0"/>
              <a:ext cx="1503300" cy="863400"/>
            </a:xfrm>
            <a:prstGeom prst="parallelogram">
              <a:avLst>
                <a:gd name="adj" fmla="val 158024"/>
              </a:avLst>
            </a:prstGeom>
            <a:solidFill>
              <a:schemeClr val="dk1"/>
            </a:solidFill>
            <a:ln>
              <a:noFill/>
            </a:ln>
          </p:spPr>
          <p:txBody>
            <a:bodyPr spcFirstLastPara="1" wrap="square" lIns="91425" tIns="91425" rIns="91425" bIns="91425" anchor="ctr" anchorCtr="0">
              <a:noAutofit/>
            </a:bodyPr>
            <a:lstStyle/>
            <a:p>
              <a:endParaRPr/>
            </a:p>
          </p:txBody>
        </p:sp>
        <p:sp>
          <p:nvSpPr>
            <p:cNvPr id="29" name="Google Shape;29;p2"/>
            <p:cNvSpPr/>
            <p:nvPr/>
          </p:nvSpPr>
          <p:spPr>
            <a:xfrm>
              <a:off x="6917201" y="0"/>
              <a:ext cx="1503300" cy="863400"/>
            </a:xfrm>
            <a:prstGeom prst="parallelogram">
              <a:avLst>
                <a:gd name="adj" fmla="val 158024"/>
              </a:avLst>
            </a:prstGeom>
            <a:solidFill>
              <a:schemeClr val="dk1"/>
            </a:solidFill>
            <a:ln>
              <a:noFill/>
            </a:ln>
          </p:spPr>
          <p:txBody>
            <a:bodyPr spcFirstLastPara="1" wrap="square" lIns="91425" tIns="91425" rIns="91425" bIns="91425" anchor="ctr" anchorCtr="0">
              <a:noAutofit/>
            </a:bodyPr>
            <a:lstStyle/>
            <a:p>
              <a:endParaRPr/>
            </a:p>
          </p:txBody>
        </p:sp>
      </p:grpSp>
      <p:grpSp>
        <p:nvGrpSpPr>
          <p:cNvPr id="30" name="Google Shape;30;p2"/>
          <p:cNvGrpSpPr/>
          <p:nvPr/>
        </p:nvGrpSpPr>
        <p:grpSpPr>
          <a:xfrm>
            <a:off x="199149" y="4055652"/>
            <a:ext cx="2795414" cy="1083308"/>
            <a:chOff x="6917201" y="0"/>
            <a:chExt cx="2227777" cy="863400"/>
          </a:xfrm>
        </p:grpSpPr>
        <p:sp>
          <p:nvSpPr>
            <p:cNvPr id="31" name="Google Shape;31;p2"/>
            <p:cNvSpPr/>
            <p:nvPr/>
          </p:nvSpPr>
          <p:spPr>
            <a:xfrm>
              <a:off x="7641677"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endParaRPr/>
            </a:p>
          </p:txBody>
        </p:sp>
        <p:sp>
          <p:nvSpPr>
            <p:cNvPr id="32" name="Google Shape;32;p2"/>
            <p:cNvSpPr/>
            <p:nvPr/>
          </p:nvSpPr>
          <p:spPr>
            <a:xfrm>
              <a:off x="7279439"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endParaRPr/>
            </a:p>
          </p:txBody>
        </p:sp>
        <p:sp>
          <p:nvSpPr>
            <p:cNvPr id="33" name="Google Shape;33;p2"/>
            <p:cNvSpPr/>
            <p:nvPr/>
          </p:nvSpPr>
          <p:spPr>
            <a:xfrm>
              <a:off x="6917201"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endParaRPr/>
            </a:p>
          </p:txBody>
        </p:sp>
      </p:grpSp>
      <p:sp>
        <p:nvSpPr>
          <p:cNvPr id="34" name="Google Shape;34;p2"/>
          <p:cNvSpPr txBox="1">
            <a:spLocks noGrp="1"/>
          </p:cNvSpPr>
          <p:nvPr>
            <p:ph type="ctrTitle"/>
          </p:nvPr>
        </p:nvSpPr>
        <p:spPr>
          <a:xfrm>
            <a:off x="1858703" y="1822833"/>
            <a:ext cx="5361300" cy="1448100"/>
          </a:xfrm>
          <a:prstGeom prst="rect">
            <a:avLst/>
          </a:prstGeom>
        </p:spPr>
        <p:txBody>
          <a:bodyPr spcFirstLastPara="1" wrap="square" lIns="91425" tIns="91425" rIns="91425" bIns="91425" anchor="ctr" anchorCtr="0"/>
          <a:lstStyle>
            <a:lvl1pPr lvl="0" algn="ctr">
              <a:spcBef>
                <a:spcPts val="0"/>
              </a:spcBef>
              <a:spcAft>
                <a:spcPts val="0"/>
              </a:spcAft>
              <a:buSzPts val="3800"/>
              <a:buNone/>
              <a:defRPr sz="3800"/>
            </a:lvl1pPr>
            <a:lvl2pPr lvl="1" algn="ctr">
              <a:spcBef>
                <a:spcPts val="0"/>
              </a:spcBef>
              <a:spcAft>
                <a:spcPts val="0"/>
              </a:spcAft>
              <a:buSzPts val="3800"/>
              <a:buNone/>
              <a:defRPr sz="3800"/>
            </a:lvl2pPr>
            <a:lvl3pPr lvl="2" algn="ctr">
              <a:spcBef>
                <a:spcPts val="0"/>
              </a:spcBef>
              <a:spcAft>
                <a:spcPts val="0"/>
              </a:spcAft>
              <a:buSzPts val="3800"/>
              <a:buNone/>
              <a:defRPr sz="3800"/>
            </a:lvl3pPr>
            <a:lvl4pPr lvl="3" algn="ctr">
              <a:spcBef>
                <a:spcPts val="0"/>
              </a:spcBef>
              <a:spcAft>
                <a:spcPts val="0"/>
              </a:spcAft>
              <a:buSzPts val="3800"/>
              <a:buNone/>
              <a:defRPr sz="3800"/>
            </a:lvl4pPr>
            <a:lvl5pPr lvl="4" algn="ctr">
              <a:spcBef>
                <a:spcPts val="0"/>
              </a:spcBef>
              <a:spcAft>
                <a:spcPts val="0"/>
              </a:spcAft>
              <a:buSzPts val="3800"/>
              <a:buNone/>
              <a:defRPr sz="3800"/>
            </a:lvl5pPr>
            <a:lvl6pPr lvl="5" algn="ctr">
              <a:spcBef>
                <a:spcPts val="0"/>
              </a:spcBef>
              <a:spcAft>
                <a:spcPts val="0"/>
              </a:spcAft>
              <a:buSzPts val="3800"/>
              <a:buNone/>
              <a:defRPr sz="3800"/>
            </a:lvl6pPr>
            <a:lvl7pPr lvl="6" algn="ctr">
              <a:spcBef>
                <a:spcPts val="0"/>
              </a:spcBef>
              <a:spcAft>
                <a:spcPts val="0"/>
              </a:spcAft>
              <a:buSzPts val="3800"/>
              <a:buNone/>
              <a:defRPr sz="3800"/>
            </a:lvl7pPr>
            <a:lvl8pPr lvl="7" algn="ctr">
              <a:spcBef>
                <a:spcPts val="0"/>
              </a:spcBef>
              <a:spcAft>
                <a:spcPts val="0"/>
              </a:spcAft>
              <a:buSzPts val="3800"/>
              <a:buNone/>
              <a:defRPr sz="3800"/>
            </a:lvl8pPr>
            <a:lvl9pPr lvl="8" algn="ctr">
              <a:spcBef>
                <a:spcPts val="0"/>
              </a:spcBef>
              <a:spcAft>
                <a:spcPts val="0"/>
              </a:spcAft>
              <a:buSzPts val="3800"/>
              <a:buNone/>
              <a:defRPr sz="3800"/>
            </a:lvl9pPr>
          </a:lstStyle>
          <a:p>
            <a:endParaRPr/>
          </a:p>
        </p:txBody>
      </p:sp>
      <p:sp>
        <p:nvSpPr>
          <p:cNvPr id="35" name="Google Shape;35;p2"/>
          <p:cNvSpPr txBox="1">
            <a:spLocks noGrp="1"/>
          </p:cNvSpPr>
          <p:nvPr>
            <p:ph type="subTitle" idx="1"/>
          </p:nvPr>
        </p:nvSpPr>
        <p:spPr>
          <a:xfrm>
            <a:off x="1858700" y="3413158"/>
            <a:ext cx="5361300" cy="5226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Clr>
                <a:schemeClr val="lt1"/>
              </a:buClr>
              <a:buSzPts val="1600"/>
              <a:buNone/>
              <a:defRPr sz="1600">
                <a:solidFill>
                  <a:schemeClr val="lt1"/>
                </a:solidFill>
              </a:defRPr>
            </a:lvl1pPr>
            <a:lvl2pPr lvl="1" algn="ctr">
              <a:lnSpc>
                <a:spcPct val="100000"/>
              </a:lnSpc>
              <a:spcBef>
                <a:spcPts val="0"/>
              </a:spcBef>
              <a:spcAft>
                <a:spcPts val="0"/>
              </a:spcAft>
              <a:buClr>
                <a:schemeClr val="lt1"/>
              </a:buClr>
              <a:buSzPts val="1600"/>
              <a:buNone/>
              <a:defRPr sz="1600">
                <a:solidFill>
                  <a:schemeClr val="lt1"/>
                </a:solidFill>
              </a:defRPr>
            </a:lvl2pPr>
            <a:lvl3pPr lvl="2" algn="ctr">
              <a:lnSpc>
                <a:spcPct val="100000"/>
              </a:lnSpc>
              <a:spcBef>
                <a:spcPts val="0"/>
              </a:spcBef>
              <a:spcAft>
                <a:spcPts val="0"/>
              </a:spcAft>
              <a:buClr>
                <a:schemeClr val="lt1"/>
              </a:buClr>
              <a:buSzPts val="1600"/>
              <a:buNone/>
              <a:defRPr sz="1600">
                <a:solidFill>
                  <a:schemeClr val="lt1"/>
                </a:solidFill>
              </a:defRPr>
            </a:lvl3pPr>
            <a:lvl4pPr lvl="3" algn="ctr">
              <a:lnSpc>
                <a:spcPct val="100000"/>
              </a:lnSpc>
              <a:spcBef>
                <a:spcPts val="0"/>
              </a:spcBef>
              <a:spcAft>
                <a:spcPts val="0"/>
              </a:spcAft>
              <a:buClr>
                <a:schemeClr val="lt1"/>
              </a:buClr>
              <a:buSzPts val="1600"/>
              <a:buNone/>
              <a:defRPr sz="1600">
                <a:solidFill>
                  <a:schemeClr val="lt1"/>
                </a:solidFill>
              </a:defRPr>
            </a:lvl4pPr>
            <a:lvl5pPr lvl="4" algn="ctr">
              <a:lnSpc>
                <a:spcPct val="100000"/>
              </a:lnSpc>
              <a:spcBef>
                <a:spcPts val="0"/>
              </a:spcBef>
              <a:spcAft>
                <a:spcPts val="0"/>
              </a:spcAft>
              <a:buClr>
                <a:schemeClr val="lt1"/>
              </a:buClr>
              <a:buSzPts val="1600"/>
              <a:buNone/>
              <a:defRPr sz="1600">
                <a:solidFill>
                  <a:schemeClr val="lt1"/>
                </a:solidFill>
              </a:defRPr>
            </a:lvl5pPr>
            <a:lvl6pPr lvl="5" algn="ctr">
              <a:lnSpc>
                <a:spcPct val="100000"/>
              </a:lnSpc>
              <a:spcBef>
                <a:spcPts val="0"/>
              </a:spcBef>
              <a:spcAft>
                <a:spcPts val="0"/>
              </a:spcAft>
              <a:buClr>
                <a:schemeClr val="lt1"/>
              </a:buClr>
              <a:buSzPts val="1600"/>
              <a:buNone/>
              <a:defRPr sz="1600">
                <a:solidFill>
                  <a:schemeClr val="lt1"/>
                </a:solidFill>
              </a:defRPr>
            </a:lvl6pPr>
            <a:lvl7pPr lvl="6" algn="ctr">
              <a:lnSpc>
                <a:spcPct val="100000"/>
              </a:lnSpc>
              <a:spcBef>
                <a:spcPts val="0"/>
              </a:spcBef>
              <a:spcAft>
                <a:spcPts val="0"/>
              </a:spcAft>
              <a:buClr>
                <a:schemeClr val="lt1"/>
              </a:buClr>
              <a:buSzPts val="1600"/>
              <a:buNone/>
              <a:defRPr sz="1600">
                <a:solidFill>
                  <a:schemeClr val="lt1"/>
                </a:solidFill>
              </a:defRPr>
            </a:lvl7pPr>
            <a:lvl8pPr lvl="7" algn="ctr">
              <a:lnSpc>
                <a:spcPct val="100000"/>
              </a:lnSpc>
              <a:spcBef>
                <a:spcPts val="0"/>
              </a:spcBef>
              <a:spcAft>
                <a:spcPts val="0"/>
              </a:spcAft>
              <a:buClr>
                <a:schemeClr val="lt1"/>
              </a:buClr>
              <a:buSzPts val="1600"/>
              <a:buNone/>
              <a:defRPr sz="1600">
                <a:solidFill>
                  <a:schemeClr val="lt1"/>
                </a:solidFill>
              </a:defRPr>
            </a:lvl8pPr>
            <a:lvl9pPr lvl="8" algn="ctr">
              <a:lnSpc>
                <a:spcPct val="100000"/>
              </a:lnSpc>
              <a:spcBef>
                <a:spcPts val="0"/>
              </a:spcBef>
              <a:spcAft>
                <a:spcPts val="0"/>
              </a:spcAft>
              <a:buClr>
                <a:schemeClr val="lt1"/>
              </a:buClr>
              <a:buSzPts val="1600"/>
              <a:buNone/>
              <a:defRPr sz="1600">
                <a:solidFill>
                  <a:schemeClr val="lt1"/>
                </a:solidFill>
              </a:defRPr>
            </a:lvl9pPr>
          </a:lstStyle>
          <a:p>
            <a:endParaRPr/>
          </a:p>
        </p:txBody>
      </p:sp>
      <p:sp>
        <p:nvSpPr>
          <p:cNvPr id="36" name="Google Shape;36;p2"/>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ru">
                <a:solidFill>
                  <a:srgbClr val="233A44"/>
                </a:solidFill>
              </a:rPr>
              <a:pPr/>
              <a:t>‹#›</a:t>
            </a:fld>
            <a:endParaRPr>
              <a:solidFill>
                <a:srgbClr val="233A44"/>
              </a:solidFill>
            </a:endParaRPr>
          </a:p>
        </p:txBody>
      </p:sp>
    </p:spTree>
    <p:extLst>
      <p:ext uri="{BB962C8B-B14F-4D97-AF65-F5344CB8AC3E}">
        <p14:creationId xmlns:p14="http://schemas.microsoft.com/office/powerpoint/2010/main" val="2593211730"/>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bg>
      <p:bgPr>
        <a:solidFill>
          <a:schemeClr val="accent3"/>
        </a:solidFill>
        <a:effectLst/>
      </p:bgPr>
    </p:bg>
    <p:spTree>
      <p:nvGrpSpPr>
        <p:cNvPr id="1" name="Shape 37"/>
        <p:cNvGrpSpPr/>
        <p:nvPr/>
      </p:nvGrpSpPr>
      <p:grpSpPr>
        <a:xfrm>
          <a:off x="0" y="0"/>
          <a:ext cx="0" cy="0"/>
          <a:chOff x="0" y="0"/>
          <a:chExt cx="0" cy="0"/>
        </a:xfrm>
      </p:grpSpPr>
      <p:sp>
        <p:nvSpPr>
          <p:cNvPr id="38" name="Google Shape;38;p3"/>
          <p:cNvSpPr/>
          <p:nvPr/>
        </p:nvSpPr>
        <p:spPr>
          <a:xfrm flipH="1">
            <a:off x="4757100" y="2309400"/>
            <a:ext cx="4386900" cy="2834100"/>
          </a:xfrm>
          <a:prstGeom prst="rtTriangle">
            <a:avLst/>
          </a:prstGeom>
          <a:solidFill>
            <a:schemeClr val="dk1"/>
          </a:solidFill>
          <a:ln>
            <a:noFill/>
          </a:ln>
        </p:spPr>
        <p:txBody>
          <a:bodyPr spcFirstLastPara="1" wrap="square" lIns="91425" tIns="91425" rIns="91425" bIns="91425" anchor="ctr" anchorCtr="0">
            <a:noAutofit/>
          </a:bodyPr>
          <a:lstStyle/>
          <a:p>
            <a:endParaRPr/>
          </a:p>
        </p:txBody>
      </p:sp>
      <p:grpSp>
        <p:nvGrpSpPr>
          <p:cNvPr id="39" name="Google Shape;39;p3"/>
          <p:cNvGrpSpPr/>
          <p:nvPr/>
        </p:nvGrpSpPr>
        <p:grpSpPr>
          <a:xfrm>
            <a:off x="5594191" y="3961115"/>
            <a:ext cx="2910145" cy="1182340"/>
            <a:chOff x="6917201" y="0"/>
            <a:chExt cx="2227777" cy="863400"/>
          </a:xfrm>
        </p:grpSpPr>
        <p:sp>
          <p:nvSpPr>
            <p:cNvPr id="40" name="Google Shape;40;p3"/>
            <p:cNvSpPr/>
            <p:nvPr/>
          </p:nvSpPr>
          <p:spPr>
            <a:xfrm>
              <a:off x="7641677"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endParaRPr/>
            </a:p>
          </p:txBody>
        </p:sp>
        <p:sp>
          <p:nvSpPr>
            <p:cNvPr id="41" name="Google Shape;41;p3"/>
            <p:cNvSpPr/>
            <p:nvPr/>
          </p:nvSpPr>
          <p:spPr>
            <a:xfrm>
              <a:off x="7279439"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endParaRPr/>
            </a:p>
          </p:txBody>
        </p:sp>
        <p:sp>
          <p:nvSpPr>
            <p:cNvPr id="42" name="Google Shape;42;p3"/>
            <p:cNvSpPr/>
            <p:nvPr/>
          </p:nvSpPr>
          <p:spPr>
            <a:xfrm>
              <a:off x="6917201"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endParaRPr/>
            </a:p>
          </p:txBody>
        </p:sp>
      </p:grpSp>
      <p:grpSp>
        <p:nvGrpSpPr>
          <p:cNvPr id="43" name="Google Shape;43;p3"/>
          <p:cNvGrpSpPr/>
          <p:nvPr/>
        </p:nvGrpSpPr>
        <p:grpSpPr>
          <a:xfrm>
            <a:off x="199149" y="2"/>
            <a:ext cx="2795414" cy="1083308"/>
            <a:chOff x="6917201" y="0"/>
            <a:chExt cx="2227777" cy="863400"/>
          </a:xfrm>
        </p:grpSpPr>
        <p:sp>
          <p:nvSpPr>
            <p:cNvPr id="44" name="Google Shape;44;p3"/>
            <p:cNvSpPr/>
            <p:nvPr/>
          </p:nvSpPr>
          <p:spPr>
            <a:xfrm>
              <a:off x="7641677"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endParaRPr/>
            </a:p>
          </p:txBody>
        </p:sp>
        <p:sp>
          <p:nvSpPr>
            <p:cNvPr id="45" name="Google Shape;45;p3"/>
            <p:cNvSpPr/>
            <p:nvPr/>
          </p:nvSpPr>
          <p:spPr>
            <a:xfrm>
              <a:off x="7279439"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endParaRPr/>
            </a:p>
          </p:txBody>
        </p:sp>
        <p:sp>
          <p:nvSpPr>
            <p:cNvPr id="46" name="Google Shape;46;p3"/>
            <p:cNvSpPr/>
            <p:nvPr/>
          </p:nvSpPr>
          <p:spPr>
            <a:xfrm>
              <a:off x="6917201"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endParaRPr/>
            </a:p>
          </p:txBody>
        </p:sp>
      </p:grpSp>
      <p:sp>
        <p:nvSpPr>
          <p:cNvPr id="47" name="Google Shape;47;p3"/>
          <p:cNvSpPr txBox="1">
            <a:spLocks noGrp="1"/>
          </p:cNvSpPr>
          <p:nvPr>
            <p:ph type="title"/>
          </p:nvPr>
        </p:nvSpPr>
        <p:spPr>
          <a:xfrm>
            <a:off x="1888684" y="1746100"/>
            <a:ext cx="5377500" cy="1646100"/>
          </a:xfrm>
          <a:prstGeom prst="rect">
            <a:avLst/>
          </a:prstGeom>
        </p:spPr>
        <p:txBody>
          <a:bodyPr spcFirstLastPara="1" wrap="square" lIns="91425" tIns="91425" rIns="91425" bIns="91425" anchor="ctr" anchorCtr="0"/>
          <a:lstStyle>
            <a:lvl1pPr lvl="0" algn="ctr">
              <a:spcBef>
                <a:spcPts val="0"/>
              </a:spcBef>
              <a:spcAft>
                <a:spcPts val="0"/>
              </a:spcAft>
              <a:buClr>
                <a:schemeClr val="dk2"/>
              </a:buClr>
              <a:buSzPts val="3200"/>
              <a:buNone/>
              <a:defRPr sz="3200">
                <a:solidFill>
                  <a:schemeClr val="dk2"/>
                </a:solidFill>
              </a:defRPr>
            </a:lvl1pPr>
            <a:lvl2pPr lvl="1" algn="ctr">
              <a:spcBef>
                <a:spcPts val="0"/>
              </a:spcBef>
              <a:spcAft>
                <a:spcPts val="0"/>
              </a:spcAft>
              <a:buClr>
                <a:schemeClr val="dk2"/>
              </a:buClr>
              <a:buSzPts val="3200"/>
              <a:buNone/>
              <a:defRPr sz="3200">
                <a:solidFill>
                  <a:schemeClr val="dk2"/>
                </a:solidFill>
              </a:defRPr>
            </a:lvl2pPr>
            <a:lvl3pPr lvl="2" algn="ctr">
              <a:spcBef>
                <a:spcPts val="0"/>
              </a:spcBef>
              <a:spcAft>
                <a:spcPts val="0"/>
              </a:spcAft>
              <a:buClr>
                <a:schemeClr val="dk2"/>
              </a:buClr>
              <a:buSzPts val="3200"/>
              <a:buNone/>
              <a:defRPr sz="3200">
                <a:solidFill>
                  <a:schemeClr val="dk2"/>
                </a:solidFill>
              </a:defRPr>
            </a:lvl3pPr>
            <a:lvl4pPr lvl="3" algn="ctr">
              <a:spcBef>
                <a:spcPts val="0"/>
              </a:spcBef>
              <a:spcAft>
                <a:spcPts val="0"/>
              </a:spcAft>
              <a:buClr>
                <a:schemeClr val="dk2"/>
              </a:buClr>
              <a:buSzPts val="3200"/>
              <a:buNone/>
              <a:defRPr sz="3200">
                <a:solidFill>
                  <a:schemeClr val="dk2"/>
                </a:solidFill>
              </a:defRPr>
            </a:lvl4pPr>
            <a:lvl5pPr lvl="4" algn="ctr">
              <a:spcBef>
                <a:spcPts val="0"/>
              </a:spcBef>
              <a:spcAft>
                <a:spcPts val="0"/>
              </a:spcAft>
              <a:buClr>
                <a:schemeClr val="dk2"/>
              </a:buClr>
              <a:buSzPts val="3200"/>
              <a:buNone/>
              <a:defRPr sz="3200">
                <a:solidFill>
                  <a:schemeClr val="dk2"/>
                </a:solidFill>
              </a:defRPr>
            </a:lvl5pPr>
            <a:lvl6pPr lvl="5" algn="ctr">
              <a:spcBef>
                <a:spcPts val="0"/>
              </a:spcBef>
              <a:spcAft>
                <a:spcPts val="0"/>
              </a:spcAft>
              <a:buClr>
                <a:schemeClr val="dk2"/>
              </a:buClr>
              <a:buSzPts val="3200"/>
              <a:buNone/>
              <a:defRPr sz="3200">
                <a:solidFill>
                  <a:schemeClr val="dk2"/>
                </a:solidFill>
              </a:defRPr>
            </a:lvl6pPr>
            <a:lvl7pPr lvl="6" algn="ctr">
              <a:spcBef>
                <a:spcPts val="0"/>
              </a:spcBef>
              <a:spcAft>
                <a:spcPts val="0"/>
              </a:spcAft>
              <a:buClr>
                <a:schemeClr val="dk2"/>
              </a:buClr>
              <a:buSzPts val="3200"/>
              <a:buNone/>
              <a:defRPr sz="3200">
                <a:solidFill>
                  <a:schemeClr val="dk2"/>
                </a:solidFill>
              </a:defRPr>
            </a:lvl7pPr>
            <a:lvl8pPr lvl="7" algn="ctr">
              <a:spcBef>
                <a:spcPts val="0"/>
              </a:spcBef>
              <a:spcAft>
                <a:spcPts val="0"/>
              </a:spcAft>
              <a:buClr>
                <a:schemeClr val="dk2"/>
              </a:buClr>
              <a:buSzPts val="3200"/>
              <a:buNone/>
              <a:defRPr sz="3200">
                <a:solidFill>
                  <a:schemeClr val="dk2"/>
                </a:solidFill>
              </a:defRPr>
            </a:lvl8pPr>
            <a:lvl9pPr lvl="8" algn="ctr">
              <a:spcBef>
                <a:spcPts val="0"/>
              </a:spcBef>
              <a:spcAft>
                <a:spcPts val="0"/>
              </a:spcAft>
              <a:buClr>
                <a:schemeClr val="dk2"/>
              </a:buClr>
              <a:buSzPts val="3200"/>
              <a:buNone/>
              <a:defRPr sz="3200">
                <a:solidFill>
                  <a:schemeClr val="dk2"/>
                </a:solidFill>
              </a:defRPr>
            </a:lvl9pPr>
          </a:lstStyle>
          <a:p>
            <a:endParaRPr/>
          </a:p>
        </p:txBody>
      </p:sp>
      <p:sp>
        <p:nvSpPr>
          <p:cNvPr id="48" name="Google Shape;48;p3"/>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ru">
                <a:solidFill>
                  <a:srgbClr val="233A44"/>
                </a:solidFill>
              </a:rPr>
              <a:pPr/>
              <a:t>‹#›</a:t>
            </a:fld>
            <a:endParaRPr>
              <a:solidFill>
                <a:srgbClr val="233A44"/>
              </a:solidFill>
            </a:endParaRPr>
          </a:p>
        </p:txBody>
      </p:sp>
    </p:spTree>
    <p:extLst>
      <p:ext uri="{BB962C8B-B14F-4D97-AF65-F5344CB8AC3E}">
        <p14:creationId xmlns:p14="http://schemas.microsoft.com/office/powerpoint/2010/main" val="32991401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bg>
      <p:bgPr>
        <a:solidFill>
          <a:schemeClr val="dk2"/>
        </a:solidFill>
        <a:effectLst/>
      </p:bgPr>
    </p:bg>
    <p:spTree>
      <p:nvGrpSpPr>
        <p:cNvPr id="1" name="Shape 95"/>
        <p:cNvGrpSpPr/>
        <p:nvPr/>
      </p:nvGrpSpPr>
      <p:grpSpPr>
        <a:xfrm>
          <a:off x="0" y="0"/>
          <a:ext cx="0" cy="0"/>
          <a:chOff x="0" y="0"/>
          <a:chExt cx="0" cy="0"/>
        </a:xfrm>
      </p:grpSpPr>
      <p:sp>
        <p:nvSpPr>
          <p:cNvPr id="96" name="Google Shape;96;p9"/>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9"/>
          <p:cNvSpPr/>
          <p:nvPr/>
        </p:nvSpPr>
        <p:spPr>
          <a:xfrm>
            <a:off x="31" y="2824500"/>
            <a:ext cx="7370400" cy="23190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9"/>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9"/>
          <p:cNvSpPr txBox="1">
            <a:spLocks noGrp="1"/>
          </p:cNvSpPr>
          <p:nvPr>
            <p:ph type="title"/>
          </p:nvPr>
        </p:nvSpPr>
        <p:spPr>
          <a:xfrm>
            <a:off x="819150" y="845600"/>
            <a:ext cx="6424200" cy="705000"/>
          </a:xfrm>
          <a:prstGeom prst="rect">
            <a:avLst/>
          </a:prstGeom>
        </p:spPr>
        <p:txBody>
          <a:bodyPr spcFirstLastPara="1" wrap="square" lIns="91425" tIns="91425" rIns="91425" bIns="91425" anchor="t" anchorCtr="0"/>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100" name="Google Shape;100;p9"/>
          <p:cNvSpPr txBox="1">
            <a:spLocks noGrp="1"/>
          </p:cNvSpPr>
          <p:nvPr>
            <p:ph type="subTitle" idx="1"/>
          </p:nvPr>
        </p:nvSpPr>
        <p:spPr>
          <a:xfrm>
            <a:off x="819150" y="1550700"/>
            <a:ext cx="5859900" cy="393600"/>
          </a:xfrm>
          <a:prstGeom prst="rect">
            <a:avLst/>
          </a:prstGeom>
        </p:spPr>
        <p:txBody>
          <a:bodyPr spcFirstLastPara="1" wrap="square" lIns="91425" tIns="91425" rIns="91425" bIns="91425" anchor="t" anchorCtr="0"/>
          <a:lstStyle>
            <a:lvl1pPr lvl="0">
              <a:lnSpc>
                <a:spcPct val="100000"/>
              </a:lnSpc>
              <a:spcBef>
                <a:spcPts val="0"/>
              </a:spcBef>
              <a:spcAft>
                <a:spcPts val="0"/>
              </a:spcAft>
              <a:buClr>
                <a:schemeClr val="lt1"/>
              </a:buClr>
              <a:buSzPts val="1600"/>
              <a:buNone/>
              <a:defRPr sz="1600">
                <a:solidFill>
                  <a:schemeClr val="lt1"/>
                </a:solidFill>
              </a:defRPr>
            </a:lvl1pPr>
            <a:lvl2pPr lvl="1">
              <a:lnSpc>
                <a:spcPct val="100000"/>
              </a:lnSpc>
              <a:spcBef>
                <a:spcPts val="0"/>
              </a:spcBef>
              <a:spcAft>
                <a:spcPts val="0"/>
              </a:spcAft>
              <a:buClr>
                <a:schemeClr val="lt1"/>
              </a:buClr>
              <a:buSzPts val="1600"/>
              <a:buNone/>
              <a:defRPr sz="1600">
                <a:solidFill>
                  <a:schemeClr val="lt1"/>
                </a:solidFill>
              </a:defRPr>
            </a:lvl2pPr>
            <a:lvl3pPr lvl="2">
              <a:lnSpc>
                <a:spcPct val="100000"/>
              </a:lnSpc>
              <a:spcBef>
                <a:spcPts val="0"/>
              </a:spcBef>
              <a:spcAft>
                <a:spcPts val="0"/>
              </a:spcAft>
              <a:buClr>
                <a:schemeClr val="lt1"/>
              </a:buClr>
              <a:buSzPts val="1600"/>
              <a:buNone/>
              <a:defRPr sz="1600">
                <a:solidFill>
                  <a:schemeClr val="lt1"/>
                </a:solidFill>
              </a:defRPr>
            </a:lvl3pPr>
            <a:lvl4pPr lvl="3">
              <a:lnSpc>
                <a:spcPct val="100000"/>
              </a:lnSpc>
              <a:spcBef>
                <a:spcPts val="0"/>
              </a:spcBef>
              <a:spcAft>
                <a:spcPts val="0"/>
              </a:spcAft>
              <a:buClr>
                <a:schemeClr val="lt1"/>
              </a:buClr>
              <a:buSzPts val="1600"/>
              <a:buNone/>
              <a:defRPr sz="1600">
                <a:solidFill>
                  <a:schemeClr val="lt1"/>
                </a:solidFill>
              </a:defRPr>
            </a:lvl4pPr>
            <a:lvl5pPr lvl="4">
              <a:lnSpc>
                <a:spcPct val="100000"/>
              </a:lnSpc>
              <a:spcBef>
                <a:spcPts val="0"/>
              </a:spcBef>
              <a:spcAft>
                <a:spcPts val="0"/>
              </a:spcAft>
              <a:buClr>
                <a:schemeClr val="lt1"/>
              </a:buClr>
              <a:buSzPts val="1600"/>
              <a:buNone/>
              <a:defRPr sz="1600">
                <a:solidFill>
                  <a:schemeClr val="lt1"/>
                </a:solidFill>
              </a:defRPr>
            </a:lvl5pPr>
            <a:lvl6pPr lvl="5">
              <a:lnSpc>
                <a:spcPct val="100000"/>
              </a:lnSpc>
              <a:spcBef>
                <a:spcPts val="0"/>
              </a:spcBef>
              <a:spcAft>
                <a:spcPts val="0"/>
              </a:spcAft>
              <a:buClr>
                <a:schemeClr val="lt1"/>
              </a:buClr>
              <a:buSzPts val="1600"/>
              <a:buNone/>
              <a:defRPr sz="1600">
                <a:solidFill>
                  <a:schemeClr val="lt1"/>
                </a:solidFill>
              </a:defRPr>
            </a:lvl6pPr>
            <a:lvl7pPr lvl="6">
              <a:lnSpc>
                <a:spcPct val="100000"/>
              </a:lnSpc>
              <a:spcBef>
                <a:spcPts val="0"/>
              </a:spcBef>
              <a:spcAft>
                <a:spcPts val="0"/>
              </a:spcAft>
              <a:buClr>
                <a:schemeClr val="lt1"/>
              </a:buClr>
              <a:buSzPts val="1600"/>
              <a:buNone/>
              <a:defRPr sz="1600">
                <a:solidFill>
                  <a:schemeClr val="lt1"/>
                </a:solidFill>
              </a:defRPr>
            </a:lvl7pPr>
            <a:lvl8pPr lvl="7">
              <a:lnSpc>
                <a:spcPct val="100000"/>
              </a:lnSpc>
              <a:spcBef>
                <a:spcPts val="0"/>
              </a:spcBef>
              <a:spcAft>
                <a:spcPts val="0"/>
              </a:spcAft>
              <a:buClr>
                <a:schemeClr val="lt1"/>
              </a:buClr>
              <a:buSzPts val="1600"/>
              <a:buNone/>
              <a:defRPr sz="1600">
                <a:solidFill>
                  <a:schemeClr val="lt1"/>
                </a:solidFill>
              </a:defRPr>
            </a:lvl8pPr>
            <a:lvl9pPr lvl="8">
              <a:lnSpc>
                <a:spcPct val="100000"/>
              </a:lnSpc>
              <a:spcBef>
                <a:spcPts val="0"/>
              </a:spcBef>
              <a:spcAft>
                <a:spcPts val="0"/>
              </a:spcAft>
              <a:buClr>
                <a:schemeClr val="lt1"/>
              </a:buClr>
              <a:buSzPts val="1600"/>
              <a:buNone/>
              <a:defRPr sz="1600">
                <a:solidFill>
                  <a:schemeClr val="lt1"/>
                </a:solidFill>
              </a:defRPr>
            </a:lvl9pPr>
          </a:lstStyle>
          <a:p>
            <a:endParaRPr/>
          </a:p>
        </p:txBody>
      </p:sp>
      <p:sp>
        <p:nvSpPr>
          <p:cNvPr id="101" name="Google Shape;101;p9"/>
          <p:cNvSpPr txBox="1">
            <a:spLocks noGrp="1"/>
          </p:cNvSpPr>
          <p:nvPr>
            <p:ph type="body" idx="2"/>
          </p:nvPr>
        </p:nvSpPr>
        <p:spPr>
          <a:xfrm>
            <a:off x="819150" y="2467050"/>
            <a:ext cx="5859900" cy="2095500"/>
          </a:xfrm>
          <a:prstGeom prst="rect">
            <a:avLst/>
          </a:prstGeom>
        </p:spPr>
        <p:txBody>
          <a:bodyPr spcFirstLastPara="1" wrap="square" lIns="91425" tIns="91425" rIns="91425" bIns="91425" anchor="t" anchorCtr="0"/>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102" name="Google Shape;102;p9"/>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ru"/>
              <a:pPr marL="0" lvl="0" indent="0" algn="r" rtl="0">
                <a:spcBef>
                  <a:spcPts val="0"/>
                </a:spcBef>
                <a:spcAft>
                  <a:spcPts val="0"/>
                </a:spcAft>
                <a:buNone/>
              </a:pPr>
              <a:t>‹#›</a:t>
            </a:fld>
            <a:endParaRPr/>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matchingName="Title and body" type="tx">
  <p:cSld name="Title and body">
    <p:bg>
      <p:bgPr>
        <a:solidFill>
          <a:schemeClr val="dk2"/>
        </a:solidFill>
        <a:effectLst/>
      </p:bgPr>
    </p:bg>
    <p:spTree>
      <p:nvGrpSpPr>
        <p:cNvPr id="1" name="Shape 49"/>
        <p:cNvGrpSpPr/>
        <p:nvPr/>
      </p:nvGrpSpPr>
      <p:grpSpPr>
        <a:xfrm>
          <a:off x="0" y="0"/>
          <a:ext cx="0" cy="0"/>
          <a:chOff x="0" y="0"/>
          <a:chExt cx="0" cy="0"/>
        </a:xfrm>
      </p:grpSpPr>
      <p:sp>
        <p:nvSpPr>
          <p:cNvPr id="50" name="Google Shape;50;p4"/>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endParaRPr/>
          </a:p>
        </p:txBody>
      </p:sp>
      <p:sp>
        <p:nvSpPr>
          <p:cNvPr id="51" name="Google Shape;51;p4"/>
          <p:cNvSpPr/>
          <p:nvPr/>
        </p:nvSpPr>
        <p:spPr>
          <a:xfrm>
            <a:off x="31" y="2824500"/>
            <a:ext cx="7370400" cy="2319000"/>
          </a:xfrm>
          <a:prstGeom prst="rtTriangle">
            <a:avLst/>
          </a:prstGeom>
          <a:solidFill>
            <a:schemeClr val="accent3"/>
          </a:solidFill>
          <a:ln>
            <a:noFill/>
          </a:ln>
        </p:spPr>
        <p:txBody>
          <a:bodyPr spcFirstLastPara="1" wrap="square" lIns="91425" tIns="91425" rIns="91425" bIns="91425" anchor="ctr" anchorCtr="0">
            <a:noAutofit/>
          </a:bodyPr>
          <a:lstStyle/>
          <a:p>
            <a:endParaRPr/>
          </a:p>
        </p:txBody>
      </p:sp>
      <p:sp>
        <p:nvSpPr>
          <p:cNvPr id="52" name="Google Shape;52;p4"/>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endParaRPr/>
          </a:p>
        </p:txBody>
      </p:sp>
      <p:sp>
        <p:nvSpPr>
          <p:cNvPr id="53" name="Google Shape;53;p4"/>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54" name="Google Shape;54;p4"/>
          <p:cNvSpPr txBox="1">
            <a:spLocks noGrp="1"/>
          </p:cNvSpPr>
          <p:nvPr>
            <p:ph type="body" idx="1"/>
          </p:nvPr>
        </p:nvSpPr>
        <p:spPr>
          <a:xfrm>
            <a:off x="819150" y="1990725"/>
            <a:ext cx="7505700" cy="2448000"/>
          </a:xfrm>
          <a:prstGeom prst="rect">
            <a:avLst/>
          </a:prstGeom>
        </p:spPr>
        <p:txBody>
          <a:bodyPr spcFirstLastPara="1" wrap="square" lIns="91425" tIns="91425" rIns="91425" bIns="91425" anchor="t" anchorCtr="0"/>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55" name="Google Shape;55;p4"/>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ru">
                <a:solidFill>
                  <a:srgbClr val="233A44"/>
                </a:solidFill>
              </a:rPr>
              <a:pPr/>
              <a:t>‹#›</a:t>
            </a:fld>
            <a:endParaRPr>
              <a:solidFill>
                <a:srgbClr val="233A44"/>
              </a:solidFill>
            </a:endParaRPr>
          </a:p>
        </p:txBody>
      </p:sp>
    </p:spTree>
    <p:extLst>
      <p:ext uri="{BB962C8B-B14F-4D97-AF65-F5344CB8AC3E}">
        <p14:creationId xmlns:p14="http://schemas.microsoft.com/office/powerpoint/2010/main" val="3864080635"/>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bg>
      <p:bgPr>
        <a:solidFill>
          <a:schemeClr val="dk2"/>
        </a:solidFill>
        <a:effectLst/>
      </p:bgPr>
    </p:bg>
    <p:spTree>
      <p:nvGrpSpPr>
        <p:cNvPr id="1" name="Shape 56"/>
        <p:cNvGrpSpPr/>
        <p:nvPr/>
      </p:nvGrpSpPr>
      <p:grpSpPr>
        <a:xfrm>
          <a:off x="0" y="0"/>
          <a:ext cx="0" cy="0"/>
          <a:chOff x="0" y="0"/>
          <a:chExt cx="0" cy="0"/>
        </a:xfrm>
      </p:grpSpPr>
      <p:sp>
        <p:nvSpPr>
          <p:cNvPr id="57" name="Google Shape;57;p5"/>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endParaRPr/>
          </a:p>
        </p:txBody>
      </p:sp>
      <p:sp>
        <p:nvSpPr>
          <p:cNvPr id="58" name="Google Shape;58;p5"/>
          <p:cNvSpPr/>
          <p:nvPr/>
        </p:nvSpPr>
        <p:spPr>
          <a:xfrm>
            <a:off x="31" y="2824500"/>
            <a:ext cx="7370400" cy="2319000"/>
          </a:xfrm>
          <a:prstGeom prst="rtTriangle">
            <a:avLst/>
          </a:prstGeom>
          <a:solidFill>
            <a:schemeClr val="accent3"/>
          </a:solidFill>
          <a:ln>
            <a:noFill/>
          </a:ln>
        </p:spPr>
        <p:txBody>
          <a:bodyPr spcFirstLastPara="1" wrap="square" lIns="91425" tIns="91425" rIns="91425" bIns="91425" anchor="ctr" anchorCtr="0">
            <a:noAutofit/>
          </a:bodyPr>
          <a:lstStyle/>
          <a:p>
            <a:endParaRPr/>
          </a:p>
        </p:txBody>
      </p:sp>
      <p:sp>
        <p:nvSpPr>
          <p:cNvPr id="59" name="Google Shape;59;p5"/>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endParaRPr/>
          </a:p>
        </p:txBody>
      </p:sp>
      <p:sp>
        <p:nvSpPr>
          <p:cNvPr id="60" name="Google Shape;60;p5"/>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61" name="Google Shape;61;p5"/>
          <p:cNvSpPr txBox="1">
            <a:spLocks noGrp="1"/>
          </p:cNvSpPr>
          <p:nvPr>
            <p:ph type="body" idx="1"/>
          </p:nvPr>
        </p:nvSpPr>
        <p:spPr>
          <a:xfrm>
            <a:off x="819150" y="1990725"/>
            <a:ext cx="3686100" cy="2448000"/>
          </a:xfrm>
          <a:prstGeom prst="rect">
            <a:avLst/>
          </a:prstGeom>
        </p:spPr>
        <p:txBody>
          <a:bodyPr spcFirstLastPara="1" wrap="square" lIns="91425" tIns="91425" rIns="91425" bIns="91425" anchor="t" anchorCtr="0"/>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62" name="Google Shape;62;p5"/>
          <p:cNvSpPr txBox="1">
            <a:spLocks noGrp="1"/>
          </p:cNvSpPr>
          <p:nvPr>
            <p:ph type="body" idx="2"/>
          </p:nvPr>
        </p:nvSpPr>
        <p:spPr>
          <a:xfrm>
            <a:off x="4638675" y="1990725"/>
            <a:ext cx="3686100" cy="2448000"/>
          </a:xfrm>
          <a:prstGeom prst="rect">
            <a:avLst/>
          </a:prstGeom>
        </p:spPr>
        <p:txBody>
          <a:bodyPr spcFirstLastPara="1" wrap="square" lIns="91425" tIns="91425" rIns="91425" bIns="91425" anchor="t" anchorCtr="0"/>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63" name="Google Shape;63;p5"/>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ru">
                <a:solidFill>
                  <a:srgbClr val="233A44"/>
                </a:solidFill>
              </a:rPr>
              <a:pPr/>
              <a:t>‹#›</a:t>
            </a:fld>
            <a:endParaRPr>
              <a:solidFill>
                <a:srgbClr val="233A44"/>
              </a:solidFill>
            </a:endParaRPr>
          </a:p>
        </p:txBody>
      </p:sp>
    </p:spTree>
    <p:extLst>
      <p:ext uri="{BB962C8B-B14F-4D97-AF65-F5344CB8AC3E}">
        <p14:creationId xmlns:p14="http://schemas.microsoft.com/office/powerpoint/2010/main" val="3713469236"/>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matchingName="Title only" type="titleOnly">
  <p:cSld name="Title only">
    <p:bg>
      <p:bgPr>
        <a:solidFill>
          <a:schemeClr val="dk2"/>
        </a:solidFill>
        <a:effectLst/>
      </p:bgPr>
    </p:bg>
    <p:spTree>
      <p:nvGrpSpPr>
        <p:cNvPr id="1" name="Shape 64"/>
        <p:cNvGrpSpPr/>
        <p:nvPr/>
      </p:nvGrpSpPr>
      <p:grpSpPr>
        <a:xfrm>
          <a:off x="0" y="0"/>
          <a:ext cx="0" cy="0"/>
          <a:chOff x="0" y="0"/>
          <a:chExt cx="0" cy="0"/>
        </a:xfrm>
      </p:grpSpPr>
      <p:sp>
        <p:nvSpPr>
          <p:cNvPr id="65" name="Google Shape;65;p6"/>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endParaRPr/>
          </a:p>
        </p:txBody>
      </p:sp>
      <p:sp>
        <p:nvSpPr>
          <p:cNvPr id="66" name="Google Shape;66;p6"/>
          <p:cNvSpPr/>
          <p:nvPr/>
        </p:nvSpPr>
        <p:spPr>
          <a:xfrm>
            <a:off x="31" y="2824500"/>
            <a:ext cx="7370400" cy="2319000"/>
          </a:xfrm>
          <a:prstGeom prst="rtTriangle">
            <a:avLst/>
          </a:prstGeom>
          <a:solidFill>
            <a:schemeClr val="accent3"/>
          </a:solidFill>
          <a:ln>
            <a:noFill/>
          </a:ln>
        </p:spPr>
        <p:txBody>
          <a:bodyPr spcFirstLastPara="1" wrap="square" lIns="91425" tIns="91425" rIns="91425" bIns="91425" anchor="ctr" anchorCtr="0">
            <a:noAutofit/>
          </a:bodyPr>
          <a:lstStyle/>
          <a:p>
            <a:endParaRPr/>
          </a:p>
        </p:txBody>
      </p:sp>
      <p:sp>
        <p:nvSpPr>
          <p:cNvPr id="67" name="Google Shape;67;p6"/>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endParaRPr/>
          </a:p>
        </p:txBody>
      </p:sp>
      <p:sp>
        <p:nvSpPr>
          <p:cNvPr id="68" name="Google Shape;68;p6"/>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69" name="Google Shape;69;p6"/>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ru">
                <a:solidFill>
                  <a:srgbClr val="233A44"/>
                </a:solidFill>
              </a:rPr>
              <a:pPr/>
              <a:t>‹#›</a:t>
            </a:fld>
            <a:endParaRPr>
              <a:solidFill>
                <a:srgbClr val="233A44"/>
              </a:solidFill>
            </a:endParaRPr>
          </a:p>
        </p:txBody>
      </p:sp>
    </p:spTree>
    <p:extLst>
      <p:ext uri="{BB962C8B-B14F-4D97-AF65-F5344CB8AC3E}">
        <p14:creationId xmlns:p14="http://schemas.microsoft.com/office/powerpoint/2010/main" val="249997371"/>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matchingName="One column text">
  <p:cSld name="One column text">
    <p:bg>
      <p:bgPr>
        <a:solidFill>
          <a:schemeClr val="accent3"/>
        </a:solidFill>
        <a:effectLst/>
      </p:bgPr>
    </p:bg>
    <p:spTree>
      <p:nvGrpSpPr>
        <p:cNvPr id="1" name="Shape 70"/>
        <p:cNvGrpSpPr/>
        <p:nvPr/>
      </p:nvGrpSpPr>
      <p:grpSpPr>
        <a:xfrm>
          <a:off x="0" y="0"/>
          <a:ext cx="0" cy="0"/>
          <a:chOff x="0" y="0"/>
          <a:chExt cx="0" cy="0"/>
        </a:xfrm>
      </p:grpSpPr>
      <p:sp>
        <p:nvSpPr>
          <p:cNvPr id="71" name="Google Shape;71;p7"/>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endParaRPr/>
          </a:p>
        </p:txBody>
      </p:sp>
      <p:sp>
        <p:nvSpPr>
          <p:cNvPr id="72" name="Google Shape;72;p7"/>
          <p:cNvSpPr/>
          <p:nvPr/>
        </p:nvSpPr>
        <p:spPr>
          <a:xfrm>
            <a:off x="31" y="2824500"/>
            <a:ext cx="7370400" cy="2319000"/>
          </a:xfrm>
          <a:prstGeom prst="rtTriangle">
            <a:avLst/>
          </a:prstGeom>
          <a:solidFill>
            <a:schemeClr val="dk2"/>
          </a:solidFill>
          <a:ln>
            <a:noFill/>
          </a:ln>
        </p:spPr>
        <p:txBody>
          <a:bodyPr spcFirstLastPara="1" wrap="square" lIns="91425" tIns="91425" rIns="91425" bIns="91425" anchor="ctr" anchorCtr="0">
            <a:noAutofit/>
          </a:bodyPr>
          <a:lstStyle/>
          <a:p>
            <a:endParaRPr/>
          </a:p>
        </p:txBody>
      </p:sp>
      <p:sp>
        <p:nvSpPr>
          <p:cNvPr id="73" name="Google Shape;73;p7"/>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endParaRPr/>
          </a:p>
        </p:txBody>
      </p:sp>
      <p:sp>
        <p:nvSpPr>
          <p:cNvPr id="74" name="Google Shape;74;p7"/>
          <p:cNvSpPr txBox="1">
            <a:spLocks noGrp="1"/>
          </p:cNvSpPr>
          <p:nvPr>
            <p:ph type="title"/>
          </p:nvPr>
        </p:nvSpPr>
        <p:spPr>
          <a:xfrm>
            <a:off x="819150" y="845600"/>
            <a:ext cx="3709200" cy="1383000"/>
          </a:xfrm>
          <a:prstGeom prst="rect">
            <a:avLst/>
          </a:prstGeom>
        </p:spPr>
        <p:txBody>
          <a:bodyPr spcFirstLastPara="1" wrap="square" lIns="91425" tIns="91425" rIns="91425" bIns="91425" anchor="t" anchorCtr="0"/>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75" name="Google Shape;75;p7"/>
          <p:cNvSpPr txBox="1">
            <a:spLocks noGrp="1"/>
          </p:cNvSpPr>
          <p:nvPr>
            <p:ph type="body" idx="1"/>
          </p:nvPr>
        </p:nvSpPr>
        <p:spPr>
          <a:xfrm>
            <a:off x="830700" y="2319050"/>
            <a:ext cx="3709200" cy="2119800"/>
          </a:xfrm>
          <a:prstGeom prst="rect">
            <a:avLst/>
          </a:prstGeom>
        </p:spPr>
        <p:txBody>
          <a:bodyPr spcFirstLastPara="1" wrap="square" lIns="91425" tIns="91425" rIns="91425" bIns="91425" anchor="t" anchorCtr="0"/>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76" name="Google Shape;76;p7"/>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ru">
                <a:solidFill>
                  <a:srgbClr val="233A44"/>
                </a:solidFill>
              </a:rPr>
              <a:pPr/>
              <a:t>‹#›</a:t>
            </a:fld>
            <a:endParaRPr>
              <a:solidFill>
                <a:srgbClr val="233A44"/>
              </a:solidFill>
            </a:endParaRPr>
          </a:p>
        </p:txBody>
      </p:sp>
    </p:spTree>
    <p:extLst>
      <p:ext uri="{BB962C8B-B14F-4D97-AF65-F5344CB8AC3E}">
        <p14:creationId xmlns:p14="http://schemas.microsoft.com/office/powerpoint/2010/main" val="1008152076"/>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matchingName="Main point">
  <p:cSld name="Main point">
    <p:bg>
      <p:bgPr>
        <a:solidFill>
          <a:schemeClr val="accent1"/>
        </a:solidFill>
        <a:effectLst/>
      </p:bgPr>
    </p:bg>
    <p:spTree>
      <p:nvGrpSpPr>
        <p:cNvPr id="1" name="Shape 77"/>
        <p:cNvGrpSpPr/>
        <p:nvPr/>
      </p:nvGrpSpPr>
      <p:grpSpPr>
        <a:xfrm>
          <a:off x="0" y="0"/>
          <a:ext cx="0" cy="0"/>
          <a:chOff x="0" y="0"/>
          <a:chExt cx="0" cy="0"/>
        </a:xfrm>
      </p:grpSpPr>
      <p:sp>
        <p:nvSpPr>
          <p:cNvPr id="78" name="Google Shape;78;p8"/>
          <p:cNvSpPr/>
          <p:nvPr/>
        </p:nvSpPr>
        <p:spPr>
          <a:xfrm>
            <a:off x="0" y="2823144"/>
            <a:ext cx="7369200" cy="2316900"/>
          </a:xfrm>
          <a:prstGeom prst="rtTriangle">
            <a:avLst/>
          </a:prstGeom>
          <a:solidFill>
            <a:schemeClr val="accent6"/>
          </a:solidFill>
          <a:ln>
            <a:noFill/>
          </a:ln>
        </p:spPr>
        <p:txBody>
          <a:bodyPr spcFirstLastPara="1" wrap="square" lIns="91425" tIns="91425" rIns="91425" bIns="91425" anchor="ctr" anchorCtr="0">
            <a:noAutofit/>
          </a:bodyPr>
          <a:lstStyle/>
          <a:p>
            <a:endParaRPr/>
          </a:p>
        </p:txBody>
      </p:sp>
      <p:sp>
        <p:nvSpPr>
          <p:cNvPr id="79" name="Google Shape;79;p8"/>
          <p:cNvSpPr/>
          <p:nvPr/>
        </p:nvSpPr>
        <p:spPr>
          <a:xfrm flipH="1">
            <a:off x="3583210" y="1554113"/>
            <a:ext cx="5560500" cy="3589500"/>
          </a:xfrm>
          <a:prstGeom prst="rtTriangle">
            <a:avLst/>
          </a:prstGeom>
          <a:solidFill>
            <a:schemeClr val="lt2"/>
          </a:solidFill>
          <a:ln>
            <a:noFill/>
          </a:ln>
        </p:spPr>
        <p:txBody>
          <a:bodyPr spcFirstLastPara="1" wrap="square" lIns="91425" tIns="91425" rIns="91425" bIns="91425" anchor="ctr" anchorCtr="0">
            <a:noAutofit/>
          </a:bodyPr>
          <a:lstStyle/>
          <a:p>
            <a:endParaRPr/>
          </a:p>
        </p:txBody>
      </p:sp>
      <p:grpSp>
        <p:nvGrpSpPr>
          <p:cNvPr id="80" name="Google Shape;80;p8"/>
          <p:cNvGrpSpPr/>
          <p:nvPr/>
        </p:nvGrpSpPr>
        <p:grpSpPr>
          <a:xfrm>
            <a:off x="255991" y="-118"/>
            <a:ext cx="2251347" cy="1043408"/>
            <a:chOff x="3961956" y="4383950"/>
            <a:chExt cx="1160548" cy="548700"/>
          </a:xfrm>
        </p:grpSpPr>
        <p:sp>
          <p:nvSpPr>
            <p:cNvPr id="81" name="Google Shape;81;p8"/>
            <p:cNvSpPr/>
            <p:nvPr/>
          </p:nvSpPr>
          <p:spPr>
            <a:xfrm>
              <a:off x="4224904" y="4383950"/>
              <a:ext cx="897600" cy="5487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endParaRPr/>
            </a:p>
          </p:txBody>
        </p:sp>
        <p:sp>
          <p:nvSpPr>
            <p:cNvPr id="82" name="Google Shape;82;p8"/>
            <p:cNvSpPr/>
            <p:nvPr/>
          </p:nvSpPr>
          <p:spPr>
            <a:xfrm>
              <a:off x="4093430" y="4383950"/>
              <a:ext cx="897600" cy="5487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endParaRPr/>
            </a:p>
          </p:txBody>
        </p:sp>
        <p:sp>
          <p:nvSpPr>
            <p:cNvPr id="83" name="Google Shape;83;p8"/>
            <p:cNvSpPr/>
            <p:nvPr/>
          </p:nvSpPr>
          <p:spPr>
            <a:xfrm>
              <a:off x="3961956" y="4383950"/>
              <a:ext cx="897600" cy="5487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endParaRPr/>
            </a:p>
          </p:txBody>
        </p:sp>
      </p:grpSp>
      <p:sp>
        <p:nvSpPr>
          <p:cNvPr id="84" name="Google Shape;84;p8"/>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endParaRPr/>
          </a:p>
        </p:txBody>
      </p:sp>
      <p:grpSp>
        <p:nvGrpSpPr>
          <p:cNvPr id="85" name="Google Shape;85;p8"/>
          <p:cNvGrpSpPr/>
          <p:nvPr/>
        </p:nvGrpSpPr>
        <p:grpSpPr>
          <a:xfrm>
            <a:off x="34934" y="4522125"/>
            <a:ext cx="1593306" cy="617072"/>
            <a:chOff x="6917201" y="0"/>
            <a:chExt cx="2227777" cy="863400"/>
          </a:xfrm>
        </p:grpSpPr>
        <p:sp>
          <p:nvSpPr>
            <p:cNvPr id="86" name="Google Shape;86;p8"/>
            <p:cNvSpPr/>
            <p:nvPr/>
          </p:nvSpPr>
          <p:spPr>
            <a:xfrm>
              <a:off x="7641677" y="0"/>
              <a:ext cx="1503300" cy="863400"/>
            </a:xfrm>
            <a:prstGeom prst="parallelogram">
              <a:avLst>
                <a:gd name="adj" fmla="val 158024"/>
              </a:avLst>
            </a:prstGeom>
            <a:solidFill>
              <a:schemeClr val="accent6"/>
            </a:solidFill>
            <a:ln>
              <a:noFill/>
            </a:ln>
          </p:spPr>
          <p:txBody>
            <a:bodyPr spcFirstLastPara="1" wrap="square" lIns="91425" tIns="91425" rIns="91425" bIns="91425" anchor="ctr" anchorCtr="0">
              <a:noAutofit/>
            </a:bodyPr>
            <a:lstStyle/>
            <a:p>
              <a:endParaRPr/>
            </a:p>
          </p:txBody>
        </p:sp>
        <p:sp>
          <p:nvSpPr>
            <p:cNvPr id="87" name="Google Shape;87;p8"/>
            <p:cNvSpPr/>
            <p:nvPr/>
          </p:nvSpPr>
          <p:spPr>
            <a:xfrm>
              <a:off x="7279439" y="0"/>
              <a:ext cx="1503300" cy="863400"/>
            </a:xfrm>
            <a:prstGeom prst="parallelogram">
              <a:avLst>
                <a:gd name="adj" fmla="val 158024"/>
              </a:avLst>
            </a:prstGeom>
            <a:solidFill>
              <a:schemeClr val="accent6"/>
            </a:solidFill>
            <a:ln>
              <a:noFill/>
            </a:ln>
          </p:spPr>
          <p:txBody>
            <a:bodyPr spcFirstLastPara="1" wrap="square" lIns="91425" tIns="91425" rIns="91425" bIns="91425" anchor="ctr" anchorCtr="0">
              <a:noAutofit/>
            </a:bodyPr>
            <a:lstStyle/>
            <a:p>
              <a:endParaRPr/>
            </a:p>
          </p:txBody>
        </p:sp>
        <p:sp>
          <p:nvSpPr>
            <p:cNvPr id="88" name="Google Shape;88;p8"/>
            <p:cNvSpPr/>
            <p:nvPr/>
          </p:nvSpPr>
          <p:spPr>
            <a:xfrm>
              <a:off x="6917201" y="0"/>
              <a:ext cx="1503300" cy="863400"/>
            </a:xfrm>
            <a:prstGeom prst="parallelogram">
              <a:avLst>
                <a:gd name="adj" fmla="val 158024"/>
              </a:avLst>
            </a:prstGeom>
            <a:solidFill>
              <a:schemeClr val="accent6"/>
            </a:solidFill>
            <a:ln>
              <a:noFill/>
            </a:ln>
          </p:spPr>
          <p:txBody>
            <a:bodyPr spcFirstLastPara="1" wrap="square" lIns="91425" tIns="91425" rIns="91425" bIns="91425" anchor="ctr" anchorCtr="0">
              <a:noAutofit/>
            </a:bodyPr>
            <a:lstStyle/>
            <a:p>
              <a:endParaRPr/>
            </a:p>
          </p:txBody>
        </p:sp>
      </p:grpSp>
      <p:grpSp>
        <p:nvGrpSpPr>
          <p:cNvPr id="89" name="Google Shape;89;p8"/>
          <p:cNvGrpSpPr/>
          <p:nvPr/>
        </p:nvGrpSpPr>
        <p:grpSpPr>
          <a:xfrm>
            <a:off x="5886353" y="1243"/>
            <a:ext cx="3257455" cy="1261514"/>
            <a:chOff x="6917201" y="0"/>
            <a:chExt cx="2227777" cy="863400"/>
          </a:xfrm>
        </p:grpSpPr>
        <p:sp>
          <p:nvSpPr>
            <p:cNvPr id="90" name="Google Shape;90;p8"/>
            <p:cNvSpPr/>
            <p:nvPr/>
          </p:nvSpPr>
          <p:spPr>
            <a:xfrm>
              <a:off x="7641677"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endParaRPr/>
            </a:p>
          </p:txBody>
        </p:sp>
        <p:sp>
          <p:nvSpPr>
            <p:cNvPr id="91" name="Google Shape;91;p8"/>
            <p:cNvSpPr/>
            <p:nvPr/>
          </p:nvSpPr>
          <p:spPr>
            <a:xfrm>
              <a:off x="7279439"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endParaRPr/>
            </a:p>
          </p:txBody>
        </p:sp>
        <p:sp>
          <p:nvSpPr>
            <p:cNvPr id="92" name="Google Shape;92;p8"/>
            <p:cNvSpPr/>
            <p:nvPr/>
          </p:nvSpPr>
          <p:spPr>
            <a:xfrm>
              <a:off x="6917201"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endParaRPr/>
            </a:p>
          </p:txBody>
        </p:sp>
      </p:grpSp>
      <p:sp>
        <p:nvSpPr>
          <p:cNvPr id="93" name="Google Shape;93;p8"/>
          <p:cNvSpPr txBox="1">
            <a:spLocks noGrp="1"/>
          </p:cNvSpPr>
          <p:nvPr>
            <p:ph type="title"/>
          </p:nvPr>
        </p:nvSpPr>
        <p:spPr>
          <a:xfrm>
            <a:off x="1393929" y="1301146"/>
            <a:ext cx="6366900" cy="2539200"/>
          </a:xfrm>
          <a:prstGeom prst="rect">
            <a:avLst/>
          </a:prstGeom>
        </p:spPr>
        <p:txBody>
          <a:bodyPr spcFirstLastPara="1" wrap="square" lIns="91425" tIns="91425" rIns="91425" bIns="91425" anchor="ctr" anchorCtr="0"/>
          <a:lstStyle>
            <a:lvl1pPr lvl="0" algn="ctr">
              <a:spcBef>
                <a:spcPts val="0"/>
              </a:spcBef>
              <a:spcAft>
                <a:spcPts val="0"/>
              </a:spcAft>
              <a:buSzPts val="3200"/>
              <a:buNone/>
              <a:defRPr sz="3200"/>
            </a:lvl1pPr>
            <a:lvl2pPr lvl="1" algn="ctr">
              <a:spcBef>
                <a:spcPts val="0"/>
              </a:spcBef>
              <a:spcAft>
                <a:spcPts val="0"/>
              </a:spcAft>
              <a:buSzPts val="3200"/>
              <a:buNone/>
              <a:defRPr sz="3200"/>
            </a:lvl2pPr>
            <a:lvl3pPr lvl="2" algn="ctr">
              <a:spcBef>
                <a:spcPts val="0"/>
              </a:spcBef>
              <a:spcAft>
                <a:spcPts val="0"/>
              </a:spcAft>
              <a:buSzPts val="3200"/>
              <a:buNone/>
              <a:defRPr sz="3200"/>
            </a:lvl3pPr>
            <a:lvl4pPr lvl="3" algn="ctr">
              <a:spcBef>
                <a:spcPts val="0"/>
              </a:spcBef>
              <a:spcAft>
                <a:spcPts val="0"/>
              </a:spcAft>
              <a:buSzPts val="3200"/>
              <a:buNone/>
              <a:defRPr sz="3200"/>
            </a:lvl4pPr>
            <a:lvl5pPr lvl="4" algn="ctr">
              <a:spcBef>
                <a:spcPts val="0"/>
              </a:spcBef>
              <a:spcAft>
                <a:spcPts val="0"/>
              </a:spcAft>
              <a:buSzPts val="3200"/>
              <a:buNone/>
              <a:defRPr sz="3200"/>
            </a:lvl5pPr>
            <a:lvl6pPr lvl="5" algn="ctr">
              <a:spcBef>
                <a:spcPts val="0"/>
              </a:spcBef>
              <a:spcAft>
                <a:spcPts val="0"/>
              </a:spcAft>
              <a:buSzPts val="3200"/>
              <a:buNone/>
              <a:defRPr sz="3200"/>
            </a:lvl6pPr>
            <a:lvl7pPr lvl="6" algn="ctr">
              <a:spcBef>
                <a:spcPts val="0"/>
              </a:spcBef>
              <a:spcAft>
                <a:spcPts val="0"/>
              </a:spcAft>
              <a:buSzPts val="3200"/>
              <a:buNone/>
              <a:defRPr sz="3200"/>
            </a:lvl7pPr>
            <a:lvl8pPr lvl="7" algn="ctr">
              <a:spcBef>
                <a:spcPts val="0"/>
              </a:spcBef>
              <a:spcAft>
                <a:spcPts val="0"/>
              </a:spcAft>
              <a:buSzPts val="3200"/>
              <a:buNone/>
              <a:defRPr sz="3200"/>
            </a:lvl8pPr>
            <a:lvl9pPr lvl="8" algn="ctr">
              <a:spcBef>
                <a:spcPts val="0"/>
              </a:spcBef>
              <a:spcAft>
                <a:spcPts val="0"/>
              </a:spcAft>
              <a:buSzPts val="3200"/>
              <a:buNone/>
              <a:defRPr sz="3200"/>
            </a:lvl9pPr>
          </a:lstStyle>
          <a:p>
            <a:endParaRPr/>
          </a:p>
        </p:txBody>
      </p:sp>
      <p:sp>
        <p:nvSpPr>
          <p:cNvPr id="94" name="Google Shape;94;p8"/>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ru">
                <a:solidFill>
                  <a:srgbClr val="233A44"/>
                </a:solidFill>
              </a:rPr>
              <a:pPr/>
              <a:t>‹#›</a:t>
            </a:fld>
            <a:endParaRPr>
              <a:solidFill>
                <a:srgbClr val="233A44"/>
              </a:solidFill>
            </a:endParaRPr>
          </a:p>
        </p:txBody>
      </p:sp>
    </p:spTree>
    <p:extLst>
      <p:ext uri="{BB962C8B-B14F-4D97-AF65-F5344CB8AC3E}">
        <p14:creationId xmlns:p14="http://schemas.microsoft.com/office/powerpoint/2010/main" val="1577334907"/>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bg>
      <p:bgPr>
        <a:solidFill>
          <a:schemeClr val="dk2"/>
        </a:solidFill>
        <a:effectLst/>
      </p:bgPr>
    </p:bg>
    <p:spTree>
      <p:nvGrpSpPr>
        <p:cNvPr id="1" name="Shape 95"/>
        <p:cNvGrpSpPr/>
        <p:nvPr/>
      </p:nvGrpSpPr>
      <p:grpSpPr>
        <a:xfrm>
          <a:off x="0" y="0"/>
          <a:ext cx="0" cy="0"/>
          <a:chOff x="0" y="0"/>
          <a:chExt cx="0" cy="0"/>
        </a:xfrm>
      </p:grpSpPr>
      <p:sp>
        <p:nvSpPr>
          <p:cNvPr id="96" name="Google Shape;96;p9"/>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endParaRPr/>
          </a:p>
        </p:txBody>
      </p:sp>
      <p:sp>
        <p:nvSpPr>
          <p:cNvPr id="97" name="Google Shape;97;p9"/>
          <p:cNvSpPr/>
          <p:nvPr/>
        </p:nvSpPr>
        <p:spPr>
          <a:xfrm>
            <a:off x="31" y="2824500"/>
            <a:ext cx="7370400" cy="2319000"/>
          </a:xfrm>
          <a:prstGeom prst="rtTriangle">
            <a:avLst/>
          </a:prstGeom>
          <a:solidFill>
            <a:schemeClr val="accent3"/>
          </a:solidFill>
          <a:ln>
            <a:noFill/>
          </a:ln>
        </p:spPr>
        <p:txBody>
          <a:bodyPr spcFirstLastPara="1" wrap="square" lIns="91425" tIns="91425" rIns="91425" bIns="91425" anchor="ctr" anchorCtr="0">
            <a:noAutofit/>
          </a:bodyPr>
          <a:lstStyle/>
          <a:p>
            <a:endParaRPr/>
          </a:p>
        </p:txBody>
      </p:sp>
      <p:sp>
        <p:nvSpPr>
          <p:cNvPr id="98" name="Google Shape;98;p9"/>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endParaRPr/>
          </a:p>
        </p:txBody>
      </p:sp>
      <p:sp>
        <p:nvSpPr>
          <p:cNvPr id="99" name="Google Shape;99;p9"/>
          <p:cNvSpPr txBox="1">
            <a:spLocks noGrp="1"/>
          </p:cNvSpPr>
          <p:nvPr>
            <p:ph type="title"/>
          </p:nvPr>
        </p:nvSpPr>
        <p:spPr>
          <a:xfrm>
            <a:off x="819150" y="845600"/>
            <a:ext cx="6424200" cy="705000"/>
          </a:xfrm>
          <a:prstGeom prst="rect">
            <a:avLst/>
          </a:prstGeom>
        </p:spPr>
        <p:txBody>
          <a:bodyPr spcFirstLastPara="1" wrap="square" lIns="91425" tIns="91425" rIns="91425" bIns="91425" anchor="t" anchorCtr="0"/>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100" name="Google Shape;100;p9"/>
          <p:cNvSpPr txBox="1">
            <a:spLocks noGrp="1"/>
          </p:cNvSpPr>
          <p:nvPr>
            <p:ph type="subTitle" idx="1"/>
          </p:nvPr>
        </p:nvSpPr>
        <p:spPr>
          <a:xfrm>
            <a:off x="819150" y="1550700"/>
            <a:ext cx="5859900" cy="393600"/>
          </a:xfrm>
          <a:prstGeom prst="rect">
            <a:avLst/>
          </a:prstGeom>
        </p:spPr>
        <p:txBody>
          <a:bodyPr spcFirstLastPara="1" wrap="square" lIns="91425" tIns="91425" rIns="91425" bIns="91425" anchor="t" anchorCtr="0"/>
          <a:lstStyle>
            <a:lvl1pPr lvl="0">
              <a:lnSpc>
                <a:spcPct val="100000"/>
              </a:lnSpc>
              <a:spcBef>
                <a:spcPts val="0"/>
              </a:spcBef>
              <a:spcAft>
                <a:spcPts val="0"/>
              </a:spcAft>
              <a:buClr>
                <a:schemeClr val="lt1"/>
              </a:buClr>
              <a:buSzPts val="1600"/>
              <a:buNone/>
              <a:defRPr sz="1600">
                <a:solidFill>
                  <a:schemeClr val="lt1"/>
                </a:solidFill>
              </a:defRPr>
            </a:lvl1pPr>
            <a:lvl2pPr lvl="1">
              <a:lnSpc>
                <a:spcPct val="100000"/>
              </a:lnSpc>
              <a:spcBef>
                <a:spcPts val="0"/>
              </a:spcBef>
              <a:spcAft>
                <a:spcPts val="0"/>
              </a:spcAft>
              <a:buClr>
                <a:schemeClr val="lt1"/>
              </a:buClr>
              <a:buSzPts val="1600"/>
              <a:buNone/>
              <a:defRPr sz="1600">
                <a:solidFill>
                  <a:schemeClr val="lt1"/>
                </a:solidFill>
              </a:defRPr>
            </a:lvl2pPr>
            <a:lvl3pPr lvl="2">
              <a:lnSpc>
                <a:spcPct val="100000"/>
              </a:lnSpc>
              <a:spcBef>
                <a:spcPts val="0"/>
              </a:spcBef>
              <a:spcAft>
                <a:spcPts val="0"/>
              </a:spcAft>
              <a:buClr>
                <a:schemeClr val="lt1"/>
              </a:buClr>
              <a:buSzPts val="1600"/>
              <a:buNone/>
              <a:defRPr sz="1600">
                <a:solidFill>
                  <a:schemeClr val="lt1"/>
                </a:solidFill>
              </a:defRPr>
            </a:lvl3pPr>
            <a:lvl4pPr lvl="3">
              <a:lnSpc>
                <a:spcPct val="100000"/>
              </a:lnSpc>
              <a:spcBef>
                <a:spcPts val="0"/>
              </a:spcBef>
              <a:spcAft>
                <a:spcPts val="0"/>
              </a:spcAft>
              <a:buClr>
                <a:schemeClr val="lt1"/>
              </a:buClr>
              <a:buSzPts val="1600"/>
              <a:buNone/>
              <a:defRPr sz="1600">
                <a:solidFill>
                  <a:schemeClr val="lt1"/>
                </a:solidFill>
              </a:defRPr>
            </a:lvl4pPr>
            <a:lvl5pPr lvl="4">
              <a:lnSpc>
                <a:spcPct val="100000"/>
              </a:lnSpc>
              <a:spcBef>
                <a:spcPts val="0"/>
              </a:spcBef>
              <a:spcAft>
                <a:spcPts val="0"/>
              </a:spcAft>
              <a:buClr>
                <a:schemeClr val="lt1"/>
              </a:buClr>
              <a:buSzPts val="1600"/>
              <a:buNone/>
              <a:defRPr sz="1600">
                <a:solidFill>
                  <a:schemeClr val="lt1"/>
                </a:solidFill>
              </a:defRPr>
            </a:lvl5pPr>
            <a:lvl6pPr lvl="5">
              <a:lnSpc>
                <a:spcPct val="100000"/>
              </a:lnSpc>
              <a:spcBef>
                <a:spcPts val="0"/>
              </a:spcBef>
              <a:spcAft>
                <a:spcPts val="0"/>
              </a:spcAft>
              <a:buClr>
                <a:schemeClr val="lt1"/>
              </a:buClr>
              <a:buSzPts val="1600"/>
              <a:buNone/>
              <a:defRPr sz="1600">
                <a:solidFill>
                  <a:schemeClr val="lt1"/>
                </a:solidFill>
              </a:defRPr>
            </a:lvl6pPr>
            <a:lvl7pPr lvl="6">
              <a:lnSpc>
                <a:spcPct val="100000"/>
              </a:lnSpc>
              <a:spcBef>
                <a:spcPts val="0"/>
              </a:spcBef>
              <a:spcAft>
                <a:spcPts val="0"/>
              </a:spcAft>
              <a:buClr>
                <a:schemeClr val="lt1"/>
              </a:buClr>
              <a:buSzPts val="1600"/>
              <a:buNone/>
              <a:defRPr sz="1600">
                <a:solidFill>
                  <a:schemeClr val="lt1"/>
                </a:solidFill>
              </a:defRPr>
            </a:lvl7pPr>
            <a:lvl8pPr lvl="7">
              <a:lnSpc>
                <a:spcPct val="100000"/>
              </a:lnSpc>
              <a:spcBef>
                <a:spcPts val="0"/>
              </a:spcBef>
              <a:spcAft>
                <a:spcPts val="0"/>
              </a:spcAft>
              <a:buClr>
                <a:schemeClr val="lt1"/>
              </a:buClr>
              <a:buSzPts val="1600"/>
              <a:buNone/>
              <a:defRPr sz="1600">
                <a:solidFill>
                  <a:schemeClr val="lt1"/>
                </a:solidFill>
              </a:defRPr>
            </a:lvl8pPr>
            <a:lvl9pPr lvl="8">
              <a:lnSpc>
                <a:spcPct val="100000"/>
              </a:lnSpc>
              <a:spcBef>
                <a:spcPts val="0"/>
              </a:spcBef>
              <a:spcAft>
                <a:spcPts val="0"/>
              </a:spcAft>
              <a:buClr>
                <a:schemeClr val="lt1"/>
              </a:buClr>
              <a:buSzPts val="1600"/>
              <a:buNone/>
              <a:defRPr sz="1600">
                <a:solidFill>
                  <a:schemeClr val="lt1"/>
                </a:solidFill>
              </a:defRPr>
            </a:lvl9pPr>
          </a:lstStyle>
          <a:p>
            <a:endParaRPr/>
          </a:p>
        </p:txBody>
      </p:sp>
      <p:sp>
        <p:nvSpPr>
          <p:cNvPr id="101" name="Google Shape;101;p9"/>
          <p:cNvSpPr txBox="1">
            <a:spLocks noGrp="1"/>
          </p:cNvSpPr>
          <p:nvPr>
            <p:ph type="body" idx="2"/>
          </p:nvPr>
        </p:nvSpPr>
        <p:spPr>
          <a:xfrm>
            <a:off x="819150" y="2467050"/>
            <a:ext cx="5859900" cy="2095500"/>
          </a:xfrm>
          <a:prstGeom prst="rect">
            <a:avLst/>
          </a:prstGeom>
        </p:spPr>
        <p:txBody>
          <a:bodyPr spcFirstLastPara="1" wrap="square" lIns="91425" tIns="91425" rIns="91425" bIns="91425" anchor="t" anchorCtr="0"/>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102" name="Google Shape;102;p9"/>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ru">
                <a:solidFill>
                  <a:srgbClr val="233A44"/>
                </a:solidFill>
              </a:rPr>
              <a:pPr/>
              <a:t>‹#›</a:t>
            </a:fld>
            <a:endParaRPr>
              <a:solidFill>
                <a:srgbClr val="233A44"/>
              </a:solidFill>
            </a:endParaRPr>
          </a:p>
        </p:txBody>
      </p:sp>
    </p:spTree>
    <p:extLst>
      <p:ext uri="{BB962C8B-B14F-4D97-AF65-F5344CB8AC3E}">
        <p14:creationId xmlns:p14="http://schemas.microsoft.com/office/powerpoint/2010/main" val="851153996"/>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matchingName="Caption">
  <p:cSld name="Caption">
    <p:bg>
      <p:bgPr>
        <a:solidFill>
          <a:schemeClr val="accent1"/>
        </a:solidFill>
        <a:effectLst/>
      </p:bgPr>
    </p:bg>
    <p:spTree>
      <p:nvGrpSpPr>
        <p:cNvPr id="1" name="Shape 103"/>
        <p:cNvGrpSpPr/>
        <p:nvPr/>
      </p:nvGrpSpPr>
      <p:grpSpPr>
        <a:xfrm>
          <a:off x="0" y="0"/>
          <a:ext cx="0" cy="0"/>
          <a:chOff x="0" y="0"/>
          <a:chExt cx="0" cy="0"/>
        </a:xfrm>
      </p:grpSpPr>
      <p:sp>
        <p:nvSpPr>
          <p:cNvPr id="104" name="Google Shape;104;p10"/>
          <p:cNvSpPr/>
          <p:nvPr/>
        </p:nvSpPr>
        <p:spPr>
          <a:xfrm>
            <a:off x="31" y="2824500"/>
            <a:ext cx="7370400" cy="2319000"/>
          </a:xfrm>
          <a:prstGeom prst="rtTriangle">
            <a:avLst/>
          </a:prstGeom>
          <a:solidFill>
            <a:schemeClr val="lt2"/>
          </a:solidFill>
          <a:ln>
            <a:noFill/>
          </a:ln>
        </p:spPr>
        <p:txBody>
          <a:bodyPr spcFirstLastPara="1" wrap="square" lIns="91425" tIns="91425" rIns="91425" bIns="91425" anchor="ctr" anchorCtr="0">
            <a:noAutofit/>
          </a:bodyPr>
          <a:lstStyle/>
          <a:p>
            <a:endParaRPr/>
          </a:p>
        </p:txBody>
      </p:sp>
      <p:sp>
        <p:nvSpPr>
          <p:cNvPr id="105" name="Google Shape;105;p10"/>
          <p:cNvSpPr/>
          <p:nvPr/>
        </p:nvSpPr>
        <p:spPr>
          <a:xfrm flipH="1">
            <a:off x="3582600" y="1550700"/>
            <a:ext cx="5561400" cy="3592800"/>
          </a:xfrm>
          <a:prstGeom prst="rtTriangle">
            <a:avLst/>
          </a:prstGeom>
          <a:solidFill>
            <a:schemeClr val="dk2"/>
          </a:solidFill>
          <a:ln>
            <a:noFill/>
          </a:ln>
        </p:spPr>
        <p:txBody>
          <a:bodyPr spcFirstLastPara="1" wrap="square" lIns="91425" tIns="91425" rIns="91425" bIns="91425" anchor="ctr" anchorCtr="0">
            <a:noAutofit/>
          </a:bodyPr>
          <a:lstStyle/>
          <a:p>
            <a:endParaRPr/>
          </a:p>
        </p:txBody>
      </p:sp>
      <p:sp>
        <p:nvSpPr>
          <p:cNvPr id="106" name="Google Shape;106;p10"/>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endParaRPr/>
          </a:p>
        </p:txBody>
      </p:sp>
      <p:sp>
        <p:nvSpPr>
          <p:cNvPr id="107" name="Google Shape;107;p10"/>
          <p:cNvSpPr txBox="1">
            <a:spLocks noGrp="1"/>
          </p:cNvSpPr>
          <p:nvPr>
            <p:ph type="body" idx="1"/>
          </p:nvPr>
        </p:nvSpPr>
        <p:spPr>
          <a:xfrm>
            <a:off x="328025" y="4163500"/>
            <a:ext cx="7415100" cy="605100"/>
          </a:xfrm>
          <a:prstGeom prst="rect">
            <a:avLst/>
          </a:prstGeom>
        </p:spPr>
        <p:txBody>
          <a:bodyPr spcFirstLastPara="1" wrap="square" lIns="91425" tIns="91425" rIns="91425" bIns="91425" anchor="b" anchorCtr="0"/>
          <a:lstStyle>
            <a:lvl1pPr marL="457200" lvl="0" indent="-228600">
              <a:lnSpc>
                <a:spcPct val="100000"/>
              </a:lnSpc>
              <a:spcBef>
                <a:spcPts val="0"/>
              </a:spcBef>
              <a:spcAft>
                <a:spcPts val="0"/>
              </a:spcAft>
              <a:buSzPts val="1300"/>
              <a:buNone/>
              <a:defRPr/>
            </a:lvl1pPr>
          </a:lstStyle>
          <a:p>
            <a:endParaRPr/>
          </a:p>
        </p:txBody>
      </p:sp>
      <p:sp>
        <p:nvSpPr>
          <p:cNvPr id="108" name="Google Shape;108;p10"/>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ru">
                <a:solidFill>
                  <a:srgbClr val="233A44"/>
                </a:solidFill>
              </a:rPr>
              <a:pPr/>
              <a:t>‹#›</a:t>
            </a:fld>
            <a:endParaRPr>
              <a:solidFill>
                <a:srgbClr val="233A44"/>
              </a:solidFill>
            </a:endParaRPr>
          </a:p>
        </p:txBody>
      </p:sp>
    </p:spTree>
    <p:extLst>
      <p:ext uri="{BB962C8B-B14F-4D97-AF65-F5344CB8AC3E}">
        <p14:creationId xmlns:p14="http://schemas.microsoft.com/office/powerpoint/2010/main" val="3063609775"/>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matchingName="Big number">
  <p:cSld name="Big number">
    <p:bg>
      <p:bgPr>
        <a:solidFill>
          <a:schemeClr val="accent3"/>
        </a:solidFill>
        <a:effectLst/>
      </p:bgPr>
    </p:bg>
    <p:spTree>
      <p:nvGrpSpPr>
        <p:cNvPr id="1" name="Shape 109"/>
        <p:cNvGrpSpPr/>
        <p:nvPr/>
      </p:nvGrpSpPr>
      <p:grpSpPr>
        <a:xfrm>
          <a:off x="0" y="0"/>
          <a:ext cx="0" cy="0"/>
          <a:chOff x="0" y="0"/>
          <a:chExt cx="0" cy="0"/>
        </a:xfrm>
      </p:grpSpPr>
      <p:sp>
        <p:nvSpPr>
          <p:cNvPr id="110" name="Google Shape;110;p11"/>
          <p:cNvSpPr/>
          <p:nvPr/>
        </p:nvSpPr>
        <p:spPr>
          <a:xfrm flipH="1">
            <a:off x="5569200" y="2834075"/>
            <a:ext cx="3574800" cy="2309400"/>
          </a:xfrm>
          <a:prstGeom prst="rtTriangle">
            <a:avLst/>
          </a:prstGeom>
          <a:solidFill>
            <a:schemeClr val="dk1"/>
          </a:solidFill>
          <a:ln>
            <a:noFill/>
          </a:ln>
        </p:spPr>
        <p:txBody>
          <a:bodyPr spcFirstLastPara="1" wrap="square" lIns="91425" tIns="91425" rIns="91425" bIns="91425" anchor="ctr" anchorCtr="0">
            <a:noAutofit/>
          </a:bodyPr>
          <a:lstStyle/>
          <a:p>
            <a:endParaRPr/>
          </a:p>
        </p:txBody>
      </p:sp>
      <p:grpSp>
        <p:nvGrpSpPr>
          <p:cNvPr id="111" name="Google Shape;111;p11"/>
          <p:cNvGrpSpPr/>
          <p:nvPr/>
        </p:nvGrpSpPr>
        <p:grpSpPr>
          <a:xfrm>
            <a:off x="5959222" y="4119576"/>
            <a:ext cx="2520952" cy="1024165"/>
            <a:chOff x="6917201" y="0"/>
            <a:chExt cx="2227777" cy="863400"/>
          </a:xfrm>
        </p:grpSpPr>
        <p:sp>
          <p:nvSpPr>
            <p:cNvPr id="112" name="Google Shape;112;p11"/>
            <p:cNvSpPr/>
            <p:nvPr/>
          </p:nvSpPr>
          <p:spPr>
            <a:xfrm>
              <a:off x="7641677"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endParaRPr/>
            </a:p>
          </p:txBody>
        </p:sp>
        <p:sp>
          <p:nvSpPr>
            <p:cNvPr id="113" name="Google Shape;113;p11"/>
            <p:cNvSpPr/>
            <p:nvPr/>
          </p:nvSpPr>
          <p:spPr>
            <a:xfrm>
              <a:off x="7279439"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endParaRPr/>
            </a:p>
          </p:txBody>
        </p:sp>
        <p:sp>
          <p:nvSpPr>
            <p:cNvPr id="114" name="Google Shape;114;p11"/>
            <p:cNvSpPr/>
            <p:nvPr/>
          </p:nvSpPr>
          <p:spPr>
            <a:xfrm>
              <a:off x="6917201"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endParaRPr/>
            </a:p>
          </p:txBody>
        </p:sp>
      </p:grpSp>
      <p:grpSp>
        <p:nvGrpSpPr>
          <p:cNvPr id="115" name="Google Shape;115;p11"/>
          <p:cNvGrpSpPr/>
          <p:nvPr/>
        </p:nvGrpSpPr>
        <p:grpSpPr>
          <a:xfrm>
            <a:off x="199149" y="2"/>
            <a:ext cx="2795414" cy="1083308"/>
            <a:chOff x="6917201" y="0"/>
            <a:chExt cx="2227777" cy="863400"/>
          </a:xfrm>
        </p:grpSpPr>
        <p:sp>
          <p:nvSpPr>
            <p:cNvPr id="116" name="Google Shape;116;p11"/>
            <p:cNvSpPr/>
            <p:nvPr/>
          </p:nvSpPr>
          <p:spPr>
            <a:xfrm>
              <a:off x="7641677"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endParaRPr/>
            </a:p>
          </p:txBody>
        </p:sp>
        <p:sp>
          <p:nvSpPr>
            <p:cNvPr id="117" name="Google Shape;117;p11"/>
            <p:cNvSpPr/>
            <p:nvPr/>
          </p:nvSpPr>
          <p:spPr>
            <a:xfrm>
              <a:off x="7279439"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endParaRPr/>
            </a:p>
          </p:txBody>
        </p:sp>
        <p:sp>
          <p:nvSpPr>
            <p:cNvPr id="118" name="Google Shape;118;p11"/>
            <p:cNvSpPr/>
            <p:nvPr/>
          </p:nvSpPr>
          <p:spPr>
            <a:xfrm>
              <a:off x="6917201"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endParaRPr/>
            </a:p>
          </p:txBody>
        </p:sp>
      </p:grpSp>
      <p:sp>
        <p:nvSpPr>
          <p:cNvPr id="119" name="Google Shape;119;p11"/>
          <p:cNvSpPr txBox="1">
            <a:spLocks noGrp="1"/>
          </p:cNvSpPr>
          <p:nvPr>
            <p:ph type="title" hasCustomPrompt="1"/>
          </p:nvPr>
        </p:nvSpPr>
        <p:spPr>
          <a:xfrm>
            <a:off x="1385850" y="1383850"/>
            <a:ext cx="6372300" cy="1379700"/>
          </a:xfrm>
          <a:prstGeom prst="rect">
            <a:avLst/>
          </a:prstGeom>
        </p:spPr>
        <p:txBody>
          <a:bodyPr spcFirstLastPara="1" wrap="square" lIns="91425" tIns="91425" rIns="91425" bIns="91425" anchor="ctr" anchorCtr="0"/>
          <a:lstStyle>
            <a:lvl1pPr lvl="0" algn="ctr">
              <a:spcBef>
                <a:spcPts val="0"/>
              </a:spcBef>
              <a:spcAft>
                <a:spcPts val="0"/>
              </a:spcAft>
              <a:buClr>
                <a:schemeClr val="dk2"/>
              </a:buClr>
              <a:buSzPts val="8600"/>
              <a:buNone/>
              <a:defRPr sz="8600">
                <a:solidFill>
                  <a:schemeClr val="dk2"/>
                </a:solidFill>
              </a:defRPr>
            </a:lvl1pPr>
            <a:lvl2pPr lvl="1" algn="ctr">
              <a:spcBef>
                <a:spcPts val="0"/>
              </a:spcBef>
              <a:spcAft>
                <a:spcPts val="0"/>
              </a:spcAft>
              <a:buClr>
                <a:schemeClr val="dk2"/>
              </a:buClr>
              <a:buSzPts val="8600"/>
              <a:buNone/>
              <a:defRPr sz="8600">
                <a:solidFill>
                  <a:schemeClr val="dk2"/>
                </a:solidFill>
              </a:defRPr>
            </a:lvl2pPr>
            <a:lvl3pPr lvl="2" algn="ctr">
              <a:spcBef>
                <a:spcPts val="0"/>
              </a:spcBef>
              <a:spcAft>
                <a:spcPts val="0"/>
              </a:spcAft>
              <a:buClr>
                <a:schemeClr val="dk2"/>
              </a:buClr>
              <a:buSzPts val="8600"/>
              <a:buNone/>
              <a:defRPr sz="8600">
                <a:solidFill>
                  <a:schemeClr val="dk2"/>
                </a:solidFill>
              </a:defRPr>
            </a:lvl3pPr>
            <a:lvl4pPr lvl="3" algn="ctr">
              <a:spcBef>
                <a:spcPts val="0"/>
              </a:spcBef>
              <a:spcAft>
                <a:spcPts val="0"/>
              </a:spcAft>
              <a:buClr>
                <a:schemeClr val="dk2"/>
              </a:buClr>
              <a:buSzPts val="8600"/>
              <a:buNone/>
              <a:defRPr sz="8600">
                <a:solidFill>
                  <a:schemeClr val="dk2"/>
                </a:solidFill>
              </a:defRPr>
            </a:lvl4pPr>
            <a:lvl5pPr lvl="4" algn="ctr">
              <a:spcBef>
                <a:spcPts val="0"/>
              </a:spcBef>
              <a:spcAft>
                <a:spcPts val="0"/>
              </a:spcAft>
              <a:buClr>
                <a:schemeClr val="dk2"/>
              </a:buClr>
              <a:buSzPts val="8600"/>
              <a:buNone/>
              <a:defRPr sz="8600">
                <a:solidFill>
                  <a:schemeClr val="dk2"/>
                </a:solidFill>
              </a:defRPr>
            </a:lvl5pPr>
            <a:lvl6pPr lvl="5" algn="ctr">
              <a:spcBef>
                <a:spcPts val="0"/>
              </a:spcBef>
              <a:spcAft>
                <a:spcPts val="0"/>
              </a:spcAft>
              <a:buClr>
                <a:schemeClr val="dk2"/>
              </a:buClr>
              <a:buSzPts val="8600"/>
              <a:buNone/>
              <a:defRPr sz="8600">
                <a:solidFill>
                  <a:schemeClr val="dk2"/>
                </a:solidFill>
              </a:defRPr>
            </a:lvl6pPr>
            <a:lvl7pPr lvl="6" algn="ctr">
              <a:spcBef>
                <a:spcPts val="0"/>
              </a:spcBef>
              <a:spcAft>
                <a:spcPts val="0"/>
              </a:spcAft>
              <a:buClr>
                <a:schemeClr val="dk2"/>
              </a:buClr>
              <a:buSzPts val="8600"/>
              <a:buNone/>
              <a:defRPr sz="8600">
                <a:solidFill>
                  <a:schemeClr val="dk2"/>
                </a:solidFill>
              </a:defRPr>
            </a:lvl7pPr>
            <a:lvl8pPr lvl="7" algn="ctr">
              <a:spcBef>
                <a:spcPts val="0"/>
              </a:spcBef>
              <a:spcAft>
                <a:spcPts val="0"/>
              </a:spcAft>
              <a:buClr>
                <a:schemeClr val="dk2"/>
              </a:buClr>
              <a:buSzPts val="8600"/>
              <a:buNone/>
              <a:defRPr sz="8600">
                <a:solidFill>
                  <a:schemeClr val="dk2"/>
                </a:solidFill>
              </a:defRPr>
            </a:lvl8pPr>
            <a:lvl9pPr lvl="8" algn="ctr">
              <a:spcBef>
                <a:spcPts val="0"/>
              </a:spcBef>
              <a:spcAft>
                <a:spcPts val="0"/>
              </a:spcAft>
              <a:buClr>
                <a:schemeClr val="dk2"/>
              </a:buClr>
              <a:buSzPts val="8600"/>
              <a:buNone/>
              <a:defRPr sz="8600">
                <a:solidFill>
                  <a:schemeClr val="dk2"/>
                </a:solidFill>
              </a:defRPr>
            </a:lvl9pPr>
          </a:lstStyle>
          <a:p>
            <a:r>
              <a:t>xx%</a:t>
            </a:r>
          </a:p>
        </p:txBody>
      </p:sp>
      <p:sp>
        <p:nvSpPr>
          <p:cNvPr id="120" name="Google Shape;120;p11"/>
          <p:cNvSpPr txBox="1">
            <a:spLocks noGrp="1"/>
          </p:cNvSpPr>
          <p:nvPr>
            <p:ph type="body" idx="1"/>
          </p:nvPr>
        </p:nvSpPr>
        <p:spPr>
          <a:xfrm>
            <a:off x="1385850" y="2863850"/>
            <a:ext cx="6372300" cy="641100"/>
          </a:xfrm>
          <a:prstGeom prst="rect">
            <a:avLst/>
          </a:prstGeom>
        </p:spPr>
        <p:txBody>
          <a:bodyPr spcFirstLastPara="1" wrap="square" lIns="91425" tIns="91425" rIns="91425" bIns="91425" anchor="t" anchorCtr="0"/>
          <a:lstStyle>
            <a:lvl1pPr marL="457200" lvl="0" indent="-311150" algn="ctr">
              <a:spcBef>
                <a:spcPts val="0"/>
              </a:spcBef>
              <a:spcAft>
                <a:spcPts val="0"/>
              </a:spcAft>
              <a:buSzPts val="1300"/>
              <a:buChar char="●"/>
              <a:defRPr/>
            </a:lvl1pPr>
            <a:lvl2pPr marL="914400" lvl="1" indent="-298450" algn="ctr">
              <a:spcBef>
                <a:spcPts val="1600"/>
              </a:spcBef>
              <a:spcAft>
                <a:spcPts val="0"/>
              </a:spcAft>
              <a:buSzPts val="1100"/>
              <a:buChar char="○"/>
              <a:defRPr/>
            </a:lvl2pPr>
            <a:lvl3pPr marL="1371600" lvl="2" indent="-298450" algn="ctr">
              <a:spcBef>
                <a:spcPts val="1600"/>
              </a:spcBef>
              <a:spcAft>
                <a:spcPts val="0"/>
              </a:spcAft>
              <a:buSzPts val="1100"/>
              <a:buChar char="■"/>
              <a:defRPr/>
            </a:lvl3pPr>
            <a:lvl4pPr marL="1828800" lvl="3" indent="-298450" algn="ctr">
              <a:spcBef>
                <a:spcPts val="1600"/>
              </a:spcBef>
              <a:spcAft>
                <a:spcPts val="0"/>
              </a:spcAft>
              <a:buSzPts val="1100"/>
              <a:buChar char="●"/>
              <a:defRPr/>
            </a:lvl4pPr>
            <a:lvl5pPr marL="2286000" lvl="4" indent="-298450" algn="ctr">
              <a:spcBef>
                <a:spcPts val="1600"/>
              </a:spcBef>
              <a:spcAft>
                <a:spcPts val="0"/>
              </a:spcAft>
              <a:buSzPts val="1100"/>
              <a:buChar char="○"/>
              <a:defRPr/>
            </a:lvl5pPr>
            <a:lvl6pPr marL="2743200" lvl="5" indent="-298450" algn="ctr">
              <a:spcBef>
                <a:spcPts val="1600"/>
              </a:spcBef>
              <a:spcAft>
                <a:spcPts val="0"/>
              </a:spcAft>
              <a:buSzPts val="1100"/>
              <a:buChar char="■"/>
              <a:defRPr/>
            </a:lvl6pPr>
            <a:lvl7pPr marL="3200400" lvl="6" indent="-298450" algn="ctr">
              <a:spcBef>
                <a:spcPts val="1600"/>
              </a:spcBef>
              <a:spcAft>
                <a:spcPts val="0"/>
              </a:spcAft>
              <a:buSzPts val="1100"/>
              <a:buChar char="●"/>
              <a:defRPr/>
            </a:lvl7pPr>
            <a:lvl8pPr marL="3657600" lvl="7" indent="-298450" algn="ctr">
              <a:spcBef>
                <a:spcPts val="1600"/>
              </a:spcBef>
              <a:spcAft>
                <a:spcPts val="0"/>
              </a:spcAft>
              <a:buSzPts val="1100"/>
              <a:buChar char="○"/>
              <a:defRPr/>
            </a:lvl8pPr>
            <a:lvl9pPr marL="4114800" lvl="8" indent="-298450" algn="ctr">
              <a:spcBef>
                <a:spcPts val="1600"/>
              </a:spcBef>
              <a:spcAft>
                <a:spcPts val="1600"/>
              </a:spcAft>
              <a:buSzPts val="1100"/>
              <a:buChar char="■"/>
              <a:defRPr/>
            </a:lvl9pPr>
          </a:lstStyle>
          <a:p>
            <a:endParaRPr/>
          </a:p>
        </p:txBody>
      </p:sp>
      <p:sp>
        <p:nvSpPr>
          <p:cNvPr id="121" name="Google Shape;121;p11"/>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ru">
                <a:solidFill>
                  <a:srgbClr val="233A44"/>
                </a:solidFill>
              </a:rPr>
              <a:pPr/>
              <a:t>‹#›</a:t>
            </a:fld>
            <a:endParaRPr>
              <a:solidFill>
                <a:srgbClr val="233A44"/>
              </a:solidFill>
            </a:endParaRPr>
          </a:p>
        </p:txBody>
      </p:sp>
    </p:spTree>
    <p:extLst>
      <p:ext uri="{BB962C8B-B14F-4D97-AF65-F5344CB8AC3E}">
        <p14:creationId xmlns:p14="http://schemas.microsoft.com/office/powerpoint/2010/main" val="3843452636"/>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22"/>
        <p:cNvGrpSpPr/>
        <p:nvPr/>
      </p:nvGrpSpPr>
      <p:grpSpPr>
        <a:xfrm>
          <a:off x="0" y="0"/>
          <a:ext cx="0" cy="0"/>
          <a:chOff x="0" y="0"/>
          <a:chExt cx="0" cy="0"/>
        </a:xfrm>
      </p:grpSpPr>
      <p:sp>
        <p:nvSpPr>
          <p:cNvPr id="123" name="Google Shape;123;p12"/>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ru">
                <a:solidFill>
                  <a:srgbClr val="233A44"/>
                </a:solidFill>
              </a:rPr>
              <a:pPr/>
              <a:t>‹#›</a:t>
            </a:fld>
            <a:endParaRPr>
              <a:solidFill>
                <a:srgbClr val="233A44"/>
              </a:solidFill>
            </a:endParaRPr>
          </a:p>
        </p:txBody>
      </p:sp>
    </p:spTree>
    <p:extLst>
      <p:ext uri="{BB962C8B-B14F-4D97-AF65-F5344CB8AC3E}">
        <p14:creationId xmlns:p14="http://schemas.microsoft.com/office/powerpoint/2010/main" val="3566148643"/>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matchingName="Title slide" type="title">
  <p:cSld name="Title slide">
    <p:bg>
      <p:bgPr>
        <a:solidFill>
          <a:schemeClr val="accent6"/>
        </a:solidFill>
        <a:effectLst/>
      </p:bgPr>
    </p:bg>
    <p:spTree>
      <p:nvGrpSpPr>
        <p:cNvPr id="1" name="Shape 9"/>
        <p:cNvGrpSpPr/>
        <p:nvPr/>
      </p:nvGrpSpPr>
      <p:grpSpPr>
        <a:xfrm>
          <a:off x="0" y="0"/>
          <a:ext cx="0" cy="0"/>
          <a:chOff x="0" y="0"/>
          <a:chExt cx="0" cy="0"/>
        </a:xfrm>
      </p:grpSpPr>
      <p:sp>
        <p:nvSpPr>
          <p:cNvPr id="10" name="Google Shape;10;p2"/>
          <p:cNvSpPr/>
          <p:nvPr/>
        </p:nvSpPr>
        <p:spPr>
          <a:xfrm>
            <a:off x="31" y="2824500"/>
            <a:ext cx="7370400" cy="2319000"/>
          </a:xfrm>
          <a:prstGeom prst="rtTriangle">
            <a:avLst/>
          </a:prstGeom>
          <a:solidFill>
            <a:schemeClr val="accent1"/>
          </a:solidFill>
          <a:ln>
            <a:noFill/>
          </a:ln>
        </p:spPr>
        <p:txBody>
          <a:bodyPr spcFirstLastPara="1" wrap="square" lIns="91425" tIns="91425" rIns="91425" bIns="91425" anchor="ctr" anchorCtr="0">
            <a:noAutofit/>
          </a:bodyPr>
          <a:lstStyle/>
          <a:p>
            <a:endParaRPr/>
          </a:p>
        </p:txBody>
      </p:sp>
      <p:sp>
        <p:nvSpPr>
          <p:cNvPr id="11" name="Google Shape;11;p2"/>
          <p:cNvSpPr/>
          <p:nvPr/>
        </p:nvSpPr>
        <p:spPr>
          <a:xfrm flipH="1">
            <a:off x="3582600" y="1550700"/>
            <a:ext cx="5561400" cy="3592800"/>
          </a:xfrm>
          <a:prstGeom prst="rtTriangle">
            <a:avLst/>
          </a:prstGeom>
          <a:solidFill>
            <a:schemeClr val="accent3"/>
          </a:solidFill>
          <a:ln>
            <a:noFill/>
          </a:ln>
        </p:spPr>
        <p:txBody>
          <a:bodyPr spcFirstLastPara="1" wrap="square" lIns="91425" tIns="91425" rIns="91425" bIns="91425" anchor="ctr" anchorCtr="0">
            <a:noAutofit/>
          </a:bodyPr>
          <a:lstStyle/>
          <a:p>
            <a:endParaRPr/>
          </a:p>
        </p:txBody>
      </p:sp>
      <p:sp>
        <p:nvSpPr>
          <p:cNvPr id="12" name="Google Shape;12;p2"/>
          <p:cNvSpPr/>
          <p:nvPr/>
        </p:nvSpPr>
        <p:spPr>
          <a:xfrm rot="10800000">
            <a:off x="5058905" y="0"/>
            <a:ext cx="4085100" cy="2052600"/>
          </a:xfrm>
          <a:prstGeom prst="rtTriangle">
            <a:avLst/>
          </a:prstGeom>
          <a:solidFill>
            <a:schemeClr val="dk2"/>
          </a:solidFill>
          <a:ln>
            <a:noFill/>
          </a:ln>
        </p:spPr>
        <p:txBody>
          <a:bodyPr spcFirstLastPara="1" wrap="square" lIns="91425" tIns="91425" rIns="91425" bIns="91425" anchor="ctr" anchorCtr="0">
            <a:noAutofit/>
          </a:bodyPr>
          <a:lstStyle/>
          <a:p>
            <a:endParaRPr/>
          </a:p>
        </p:txBody>
      </p:sp>
      <p:sp>
        <p:nvSpPr>
          <p:cNvPr id="13" name="Google Shape;13;p2"/>
          <p:cNvSpPr/>
          <p:nvPr/>
        </p:nvSpPr>
        <p:spPr>
          <a:xfrm>
            <a:off x="20327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endParaRPr/>
          </a:p>
        </p:txBody>
      </p:sp>
      <p:grpSp>
        <p:nvGrpSpPr>
          <p:cNvPr id="14" name="Google Shape;14;p2"/>
          <p:cNvGrpSpPr/>
          <p:nvPr/>
        </p:nvGrpSpPr>
        <p:grpSpPr>
          <a:xfrm>
            <a:off x="255200" y="592"/>
            <a:ext cx="2250363" cy="1044300"/>
            <a:chOff x="255200" y="592"/>
            <a:chExt cx="2250363" cy="1044300"/>
          </a:xfrm>
        </p:grpSpPr>
        <p:sp>
          <p:nvSpPr>
            <p:cNvPr id="15" name="Google Shape;15;p2"/>
            <p:cNvSpPr/>
            <p:nvPr/>
          </p:nvSpPr>
          <p:spPr>
            <a:xfrm>
              <a:off x="764063" y="592"/>
              <a:ext cx="1741500" cy="10443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endParaRPr/>
            </a:p>
          </p:txBody>
        </p:sp>
        <p:sp>
          <p:nvSpPr>
            <p:cNvPr id="16" name="Google Shape;16;p2"/>
            <p:cNvSpPr/>
            <p:nvPr/>
          </p:nvSpPr>
          <p:spPr>
            <a:xfrm>
              <a:off x="509632" y="592"/>
              <a:ext cx="1741500" cy="10443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endParaRPr/>
            </a:p>
          </p:txBody>
        </p:sp>
        <p:sp>
          <p:nvSpPr>
            <p:cNvPr id="17" name="Google Shape;17;p2"/>
            <p:cNvSpPr/>
            <p:nvPr/>
          </p:nvSpPr>
          <p:spPr>
            <a:xfrm>
              <a:off x="255200" y="592"/>
              <a:ext cx="1741500" cy="10443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endParaRPr/>
            </a:p>
          </p:txBody>
        </p:sp>
      </p:grpSp>
      <p:grpSp>
        <p:nvGrpSpPr>
          <p:cNvPr id="18" name="Google Shape;18;p2"/>
          <p:cNvGrpSpPr/>
          <p:nvPr/>
        </p:nvGrpSpPr>
        <p:grpSpPr>
          <a:xfrm>
            <a:off x="905395" y="592"/>
            <a:ext cx="2250363" cy="1044300"/>
            <a:chOff x="905395" y="592"/>
            <a:chExt cx="2250363" cy="1044300"/>
          </a:xfrm>
        </p:grpSpPr>
        <p:sp>
          <p:nvSpPr>
            <p:cNvPr id="19" name="Google Shape;19;p2"/>
            <p:cNvSpPr/>
            <p:nvPr/>
          </p:nvSpPr>
          <p:spPr>
            <a:xfrm>
              <a:off x="1414258" y="592"/>
              <a:ext cx="1741500" cy="1044300"/>
            </a:xfrm>
            <a:prstGeom prst="parallelogram">
              <a:avLst>
                <a:gd name="adj" fmla="val 153193"/>
              </a:avLst>
            </a:prstGeom>
            <a:solidFill>
              <a:schemeClr val="accent6"/>
            </a:solidFill>
            <a:ln>
              <a:noFill/>
            </a:ln>
          </p:spPr>
          <p:txBody>
            <a:bodyPr spcFirstLastPara="1" wrap="square" lIns="91425" tIns="91425" rIns="91425" bIns="91425" anchor="ctr" anchorCtr="0">
              <a:noAutofit/>
            </a:bodyPr>
            <a:lstStyle/>
            <a:p>
              <a:endParaRPr/>
            </a:p>
          </p:txBody>
        </p:sp>
        <p:sp>
          <p:nvSpPr>
            <p:cNvPr id="20" name="Google Shape;20;p2"/>
            <p:cNvSpPr/>
            <p:nvPr/>
          </p:nvSpPr>
          <p:spPr>
            <a:xfrm>
              <a:off x="1159826" y="592"/>
              <a:ext cx="1741500" cy="1044300"/>
            </a:xfrm>
            <a:prstGeom prst="parallelogram">
              <a:avLst>
                <a:gd name="adj" fmla="val 153193"/>
              </a:avLst>
            </a:prstGeom>
            <a:solidFill>
              <a:schemeClr val="accent6"/>
            </a:solidFill>
            <a:ln>
              <a:noFill/>
            </a:ln>
          </p:spPr>
          <p:txBody>
            <a:bodyPr spcFirstLastPara="1" wrap="square" lIns="91425" tIns="91425" rIns="91425" bIns="91425" anchor="ctr" anchorCtr="0">
              <a:noAutofit/>
            </a:bodyPr>
            <a:lstStyle/>
            <a:p>
              <a:endParaRPr/>
            </a:p>
          </p:txBody>
        </p:sp>
        <p:sp>
          <p:nvSpPr>
            <p:cNvPr id="21" name="Google Shape;21;p2"/>
            <p:cNvSpPr/>
            <p:nvPr/>
          </p:nvSpPr>
          <p:spPr>
            <a:xfrm>
              <a:off x="905395" y="592"/>
              <a:ext cx="1741500" cy="1044300"/>
            </a:xfrm>
            <a:prstGeom prst="parallelogram">
              <a:avLst>
                <a:gd name="adj" fmla="val 153193"/>
              </a:avLst>
            </a:prstGeom>
            <a:solidFill>
              <a:schemeClr val="accent6"/>
            </a:solidFill>
            <a:ln>
              <a:noFill/>
            </a:ln>
          </p:spPr>
          <p:txBody>
            <a:bodyPr spcFirstLastPara="1" wrap="square" lIns="91425" tIns="91425" rIns="91425" bIns="91425" anchor="ctr" anchorCtr="0">
              <a:noAutofit/>
            </a:bodyPr>
            <a:lstStyle/>
            <a:p>
              <a:endParaRPr/>
            </a:p>
          </p:txBody>
        </p:sp>
      </p:grpSp>
      <p:grpSp>
        <p:nvGrpSpPr>
          <p:cNvPr id="22" name="Google Shape;22;p2"/>
          <p:cNvGrpSpPr/>
          <p:nvPr/>
        </p:nvGrpSpPr>
        <p:grpSpPr>
          <a:xfrm>
            <a:off x="7057468" y="5088"/>
            <a:ext cx="1851282" cy="752108"/>
            <a:chOff x="6917201" y="0"/>
            <a:chExt cx="2227777" cy="863400"/>
          </a:xfrm>
        </p:grpSpPr>
        <p:sp>
          <p:nvSpPr>
            <p:cNvPr id="23" name="Google Shape;23;p2"/>
            <p:cNvSpPr/>
            <p:nvPr/>
          </p:nvSpPr>
          <p:spPr>
            <a:xfrm>
              <a:off x="7641677"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endParaRPr/>
            </a:p>
          </p:txBody>
        </p:sp>
        <p:sp>
          <p:nvSpPr>
            <p:cNvPr id="24" name="Google Shape;24;p2"/>
            <p:cNvSpPr/>
            <p:nvPr/>
          </p:nvSpPr>
          <p:spPr>
            <a:xfrm>
              <a:off x="7279439"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endParaRPr/>
            </a:p>
          </p:txBody>
        </p:sp>
        <p:sp>
          <p:nvSpPr>
            <p:cNvPr id="25" name="Google Shape;25;p2"/>
            <p:cNvSpPr/>
            <p:nvPr/>
          </p:nvSpPr>
          <p:spPr>
            <a:xfrm>
              <a:off x="6917201"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endParaRPr/>
            </a:p>
          </p:txBody>
        </p:sp>
      </p:grpSp>
      <p:grpSp>
        <p:nvGrpSpPr>
          <p:cNvPr id="26" name="Google Shape;26;p2"/>
          <p:cNvGrpSpPr/>
          <p:nvPr/>
        </p:nvGrpSpPr>
        <p:grpSpPr>
          <a:xfrm>
            <a:off x="6553032" y="4217852"/>
            <a:ext cx="2389068" cy="925737"/>
            <a:chOff x="6917201" y="0"/>
            <a:chExt cx="2227777" cy="863400"/>
          </a:xfrm>
        </p:grpSpPr>
        <p:sp>
          <p:nvSpPr>
            <p:cNvPr id="27" name="Google Shape;27;p2"/>
            <p:cNvSpPr/>
            <p:nvPr/>
          </p:nvSpPr>
          <p:spPr>
            <a:xfrm>
              <a:off x="7641677" y="0"/>
              <a:ext cx="1503300" cy="863400"/>
            </a:xfrm>
            <a:prstGeom prst="parallelogram">
              <a:avLst>
                <a:gd name="adj" fmla="val 158024"/>
              </a:avLst>
            </a:prstGeom>
            <a:solidFill>
              <a:schemeClr val="dk1"/>
            </a:solidFill>
            <a:ln>
              <a:noFill/>
            </a:ln>
          </p:spPr>
          <p:txBody>
            <a:bodyPr spcFirstLastPara="1" wrap="square" lIns="91425" tIns="91425" rIns="91425" bIns="91425" anchor="ctr" anchorCtr="0">
              <a:noAutofit/>
            </a:bodyPr>
            <a:lstStyle/>
            <a:p>
              <a:endParaRPr/>
            </a:p>
          </p:txBody>
        </p:sp>
        <p:sp>
          <p:nvSpPr>
            <p:cNvPr id="28" name="Google Shape;28;p2"/>
            <p:cNvSpPr/>
            <p:nvPr/>
          </p:nvSpPr>
          <p:spPr>
            <a:xfrm>
              <a:off x="7279439" y="0"/>
              <a:ext cx="1503300" cy="863400"/>
            </a:xfrm>
            <a:prstGeom prst="parallelogram">
              <a:avLst>
                <a:gd name="adj" fmla="val 158024"/>
              </a:avLst>
            </a:prstGeom>
            <a:solidFill>
              <a:schemeClr val="dk1"/>
            </a:solidFill>
            <a:ln>
              <a:noFill/>
            </a:ln>
          </p:spPr>
          <p:txBody>
            <a:bodyPr spcFirstLastPara="1" wrap="square" lIns="91425" tIns="91425" rIns="91425" bIns="91425" anchor="ctr" anchorCtr="0">
              <a:noAutofit/>
            </a:bodyPr>
            <a:lstStyle/>
            <a:p>
              <a:endParaRPr/>
            </a:p>
          </p:txBody>
        </p:sp>
        <p:sp>
          <p:nvSpPr>
            <p:cNvPr id="29" name="Google Shape;29;p2"/>
            <p:cNvSpPr/>
            <p:nvPr/>
          </p:nvSpPr>
          <p:spPr>
            <a:xfrm>
              <a:off x="6917201" y="0"/>
              <a:ext cx="1503300" cy="863400"/>
            </a:xfrm>
            <a:prstGeom prst="parallelogram">
              <a:avLst>
                <a:gd name="adj" fmla="val 158024"/>
              </a:avLst>
            </a:prstGeom>
            <a:solidFill>
              <a:schemeClr val="dk1"/>
            </a:solidFill>
            <a:ln>
              <a:noFill/>
            </a:ln>
          </p:spPr>
          <p:txBody>
            <a:bodyPr spcFirstLastPara="1" wrap="square" lIns="91425" tIns="91425" rIns="91425" bIns="91425" anchor="ctr" anchorCtr="0">
              <a:noAutofit/>
            </a:bodyPr>
            <a:lstStyle/>
            <a:p>
              <a:endParaRPr/>
            </a:p>
          </p:txBody>
        </p:sp>
      </p:grpSp>
      <p:grpSp>
        <p:nvGrpSpPr>
          <p:cNvPr id="30" name="Google Shape;30;p2"/>
          <p:cNvGrpSpPr/>
          <p:nvPr/>
        </p:nvGrpSpPr>
        <p:grpSpPr>
          <a:xfrm>
            <a:off x="199149" y="4055652"/>
            <a:ext cx="2795414" cy="1083308"/>
            <a:chOff x="6917201" y="0"/>
            <a:chExt cx="2227777" cy="863400"/>
          </a:xfrm>
        </p:grpSpPr>
        <p:sp>
          <p:nvSpPr>
            <p:cNvPr id="31" name="Google Shape;31;p2"/>
            <p:cNvSpPr/>
            <p:nvPr/>
          </p:nvSpPr>
          <p:spPr>
            <a:xfrm>
              <a:off x="7641677"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endParaRPr/>
            </a:p>
          </p:txBody>
        </p:sp>
        <p:sp>
          <p:nvSpPr>
            <p:cNvPr id="32" name="Google Shape;32;p2"/>
            <p:cNvSpPr/>
            <p:nvPr/>
          </p:nvSpPr>
          <p:spPr>
            <a:xfrm>
              <a:off x="7279439"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endParaRPr/>
            </a:p>
          </p:txBody>
        </p:sp>
        <p:sp>
          <p:nvSpPr>
            <p:cNvPr id="33" name="Google Shape;33;p2"/>
            <p:cNvSpPr/>
            <p:nvPr/>
          </p:nvSpPr>
          <p:spPr>
            <a:xfrm>
              <a:off x="6917201"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endParaRPr/>
            </a:p>
          </p:txBody>
        </p:sp>
      </p:grpSp>
      <p:sp>
        <p:nvSpPr>
          <p:cNvPr id="34" name="Google Shape;34;p2"/>
          <p:cNvSpPr txBox="1">
            <a:spLocks noGrp="1"/>
          </p:cNvSpPr>
          <p:nvPr>
            <p:ph type="ctrTitle"/>
          </p:nvPr>
        </p:nvSpPr>
        <p:spPr>
          <a:xfrm>
            <a:off x="1858703" y="1822833"/>
            <a:ext cx="5361300" cy="1448100"/>
          </a:xfrm>
          <a:prstGeom prst="rect">
            <a:avLst/>
          </a:prstGeom>
        </p:spPr>
        <p:txBody>
          <a:bodyPr spcFirstLastPara="1" wrap="square" lIns="91425" tIns="91425" rIns="91425" bIns="91425" anchor="ctr" anchorCtr="0"/>
          <a:lstStyle>
            <a:lvl1pPr lvl="0" algn="ctr">
              <a:spcBef>
                <a:spcPts val="0"/>
              </a:spcBef>
              <a:spcAft>
                <a:spcPts val="0"/>
              </a:spcAft>
              <a:buSzPts val="3800"/>
              <a:buNone/>
              <a:defRPr sz="3800"/>
            </a:lvl1pPr>
            <a:lvl2pPr lvl="1" algn="ctr">
              <a:spcBef>
                <a:spcPts val="0"/>
              </a:spcBef>
              <a:spcAft>
                <a:spcPts val="0"/>
              </a:spcAft>
              <a:buSzPts val="3800"/>
              <a:buNone/>
              <a:defRPr sz="3800"/>
            </a:lvl2pPr>
            <a:lvl3pPr lvl="2" algn="ctr">
              <a:spcBef>
                <a:spcPts val="0"/>
              </a:spcBef>
              <a:spcAft>
                <a:spcPts val="0"/>
              </a:spcAft>
              <a:buSzPts val="3800"/>
              <a:buNone/>
              <a:defRPr sz="3800"/>
            </a:lvl3pPr>
            <a:lvl4pPr lvl="3" algn="ctr">
              <a:spcBef>
                <a:spcPts val="0"/>
              </a:spcBef>
              <a:spcAft>
                <a:spcPts val="0"/>
              </a:spcAft>
              <a:buSzPts val="3800"/>
              <a:buNone/>
              <a:defRPr sz="3800"/>
            </a:lvl4pPr>
            <a:lvl5pPr lvl="4" algn="ctr">
              <a:spcBef>
                <a:spcPts val="0"/>
              </a:spcBef>
              <a:spcAft>
                <a:spcPts val="0"/>
              </a:spcAft>
              <a:buSzPts val="3800"/>
              <a:buNone/>
              <a:defRPr sz="3800"/>
            </a:lvl5pPr>
            <a:lvl6pPr lvl="5" algn="ctr">
              <a:spcBef>
                <a:spcPts val="0"/>
              </a:spcBef>
              <a:spcAft>
                <a:spcPts val="0"/>
              </a:spcAft>
              <a:buSzPts val="3800"/>
              <a:buNone/>
              <a:defRPr sz="3800"/>
            </a:lvl6pPr>
            <a:lvl7pPr lvl="6" algn="ctr">
              <a:spcBef>
                <a:spcPts val="0"/>
              </a:spcBef>
              <a:spcAft>
                <a:spcPts val="0"/>
              </a:spcAft>
              <a:buSzPts val="3800"/>
              <a:buNone/>
              <a:defRPr sz="3800"/>
            </a:lvl7pPr>
            <a:lvl8pPr lvl="7" algn="ctr">
              <a:spcBef>
                <a:spcPts val="0"/>
              </a:spcBef>
              <a:spcAft>
                <a:spcPts val="0"/>
              </a:spcAft>
              <a:buSzPts val="3800"/>
              <a:buNone/>
              <a:defRPr sz="3800"/>
            </a:lvl8pPr>
            <a:lvl9pPr lvl="8" algn="ctr">
              <a:spcBef>
                <a:spcPts val="0"/>
              </a:spcBef>
              <a:spcAft>
                <a:spcPts val="0"/>
              </a:spcAft>
              <a:buSzPts val="3800"/>
              <a:buNone/>
              <a:defRPr sz="3800"/>
            </a:lvl9pPr>
          </a:lstStyle>
          <a:p>
            <a:endParaRPr/>
          </a:p>
        </p:txBody>
      </p:sp>
      <p:sp>
        <p:nvSpPr>
          <p:cNvPr id="35" name="Google Shape;35;p2"/>
          <p:cNvSpPr txBox="1">
            <a:spLocks noGrp="1"/>
          </p:cNvSpPr>
          <p:nvPr>
            <p:ph type="subTitle" idx="1"/>
          </p:nvPr>
        </p:nvSpPr>
        <p:spPr>
          <a:xfrm>
            <a:off x="1858700" y="3413158"/>
            <a:ext cx="5361300" cy="5226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Clr>
                <a:schemeClr val="lt1"/>
              </a:buClr>
              <a:buSzPts val="1600"/>
              <a:buNone/>
              <a:defRPr sz="1600">
                <a:solidFill>
                  <a:schemeClr val="lt1"/>
                </a:solidFill>
              </a:defRPr>
            </a:lvl1pPr>
            <a:lvl2pPr lvl="1" algn="ctr">
              <a:lnSpc>
                <a:spcPct val="100000"/>
              </a:lnSpc>
              <a:spcBef>
                <a:spcPts val="0"/>
              </a:spcBef>
              <a:spcAft>
                <a:spcPts val="0"/>
              </a:spcAft>
              <a:buClr>
                <a:schemeClr val="lt1"/>
              </a:buClr>
              <a:buSzPts val="1600"/>
              <a:buNone/>
              <a:defRPr sz="1600">
                <a:solidFill>
                  <a:schemeClr val="lt1"/>
                </a:solidFill>
              </a:defRPr>
            </a:lvl2pPr>
            <a:lvl3pPr lvl="2" algn="ctr">
              <a:lnSpc>
                <a:spcPct val="100000"/>
              </a:lnSpc>
              <a:spcBef>
                <a:spcPts val="0"/>
              </a:spcBef>
              <a:spcAft>
                <a:spcPts val="0"/>
              </a:spcAft>
              <a:buClr>
                <a:schemeClr val="lt1"/>
              </a:buClr>
              <a:buSzPts val="1600"/>
              <a:buNone/>
              <a:defRPr sz="1600">
                <a:solidFill>
                  <a:schemeClr val="lt1"/>
                </a:solidFill>
              </a:defRPr>
            </a:lvl3pPr>
            <a:lvl4pPr lvl="3" algn="ctr">
              <a:lnSpc>
                <a:spcPct val="100000"/>
              </a:lnSpc>
              <a:spcBef>
                <a:spcPts val="0"/>
              </a:spcBef>
              <a:spcAft>
                <a:spcPts val="0"/>
              </a:spcAft>
              <a:buClr>
                <a:schemeClr val="lt1"/>
              </a:buClr>
              <a:buSzPts val="1600"/>
              <a:buNone/>
              <a:defRPr sz="1600">
                <a:solidFill>
                  <a:schemeClr val="lt1"/>
                </a:solidFill>
              </a:defRPr>
            </a:lvl4pPr>
            <a:lvl5pPr lvl="4" algn="ctr">
              <a:lnSpc>
                <a:spcPct val="100000"/>
              </a:lnSpc>
              <a:spcBef>
                <a:spcPts val="0"/>
              </a:spcBef>
              <a:spcAft>
                <a:spcPts val="0"/>
              </a:spcAft>
              <a:buClr>
                <a:schemeClr val="lt1"/>
              </a:buClr>
              <a:buSzPts val="1600"/>
              <a:buNone/>
              <a:defRPr sz="1600">
                <a:solidFill>
                  <a:schemeClr val="lt1"/>
                </a:solidFill>
              </a:defRPr>
            </a:lvl5pPr>
            <a:lvl6pPr lvl="5" algn="ctr">
              <a:lnSpc>
                <a:spcPct val="100000"/>
              </a:lnSpc>
              <a:spcBef>
                <a:spcPts val="0"/>
              </a:spcBef>
              <a:spcAft>
                <a:spcPts val="0"/>
              </a:spcAft>
              <a:buClr>
                <a:schemeClr val="lt1"/>
              </a:buClr>
              <a:buSzPts val="1600"/>
              <a:buNone/>
              <a:defRPr sz="1600">
                <a:solidFill>
                  <a:schemeClr val="lt1"/>
                </a:solidFill>
              </a:defRPr>
            </a:lvl6pPr>
            <a:lvl7pPr lvl="6" algn="ctr">
              <a:lnSpc>
                <a:spcPct val="100000"/>
              </a:lnSpc>
              <a:spcBef>
                <a:spcPts val="0"/>
              </a:spcBef>
              <a:spcAft>
                <a:spcPts val="0"/>
              </a:spcAft>
              <a:buClr>
                <a:schemeClr val="lt1"/>
              </a:buClr>
              <a:buSzPts val="1600"/>
              <a:buNone/>
              <a:defRPr sz="1600">
                <a:solidFill>
                  <a:schemeClr val="lt1"/>
                </a:solidFill>
              </a:defRPr>
            </a:lvl7pPr>
            <a:lvl8pPr lvl="7" algn="ctr">
              <a:lnSpc>
                <a:spcPct val="100000"/>
              </a:lnSpc>
              <a:spcBef>
                <a:spcPts val="0"/>
              </a:spcBef>
              <a:spcAft>
                <a:spcPts val="0"/>
              </a:spcAft>
              <a:buClr>
                <a:schemeClr val="lt1"/>
              </a:buClr>
              <a:buSzPts val="1600"/>
              <a:buNone/>
              <a:defRPr sz="1600">
                <a:solidFill>
                  <a:schemeClr val="lt1"/>
                </a:solidFill>
              </a:defRPr>
            </a:lvl8pPr>
            <a:lvl9pPr lvl="8" algn="ctr">
              <a:lnSpc>
                <a:spcPct val="100000"/>
              </a:lnSpc>
              <a:spcBef>
                <a:spcPts val="0"/>
              </a:spcBef>
              <a:spcAft>
                <a:spcPts val="0"/>
              </a:spcAft>
              <a:buClr>
                <a:schemeClr val="lt1"/>
              </a:buClr>
              <a:buSzPts val="1600"/>
              <a:buNone/>
              <a:defRPr sz="1600">
                <a:solidFill>
                  <a:schemeClr val="lt1"/>
                </a:solidFill>
              </a:defRPr>
            </a:lvl9pPr>
          </a:lstStyle>
          <a:p>
            <a:endParaRPr/>
          </a:p>
        </p:txBody>
      </p:sp>
      <p:sp>
        <p:nvSpPr>
          <p:cNvPr id="36" name="Google Shape;36;p2"/>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ru">
                <a:solidFill>
                  <a:srgbClr val="233A44"/>
                </a:solidFill>
              </a:rPr>
              <a:pPr/>
              <a:t>‹#›</a:t>
            </a:fld>
            <a:endParaRPr>
              <a:solidFill>
                <a:srgbClr val="233A44"/>
              </a:solidFill>
            </a:endParaRPr>
          </a:p>
        </p:txBody>
      </p:sp>
    </p:spTree>
    <p:extLst>
      <p:ext uri="{BB962C8B-B14F-4D97-AF65-F5344CB8AC3E}">
        <p14:creationId xmlns:p14="http://schemas.microsoft.com/office/powerpoint/2010/main" val="4634880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bg>
      <p:bgPr>
        <a:solidFill>
          <a:schemeClr val="accent1"/>
        </a:solidFill>
        <a:effectLst/>
      </p:bgPr>
    </p:bg>
    <p:spTree>
      <p:nvGrpSpPr>
        <p:cNvPr id="1" name="Shape 103"/>
        <p:cNvGrpSpPr/>
        <p:nvPr/>
      </p:nvGrpSpPr>
      <p:grpSpPr>
        <a:xfrm>
          <a:off x="0" y="0"/>
          <a:ext cx="0" cy="0"/>
          <a:chOff x="0" y="0"/>
          <a:chExt cx="0" cy="0"/>
        </a:xfrm>
      </p:grpSpPr>
      <p:sp>
        <p:nvSpPr>
          <p:cNvPr id="104" name="Google Shape;104;p10"/>
          <p:cNvSpPr/>
          <p:nvPr/>
        </p:nvSpPr>
        <p:spPr>
          <a:xfrm>
            <a:off x="31" y="2824500"/>
            <a:ext cx="7370400" cy="23190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10"/>
          <p:cNvSpPr/>
          <p:nvPr/>
        </p:nvSpPr>
        <p:spPr>
          <a:xfrm flipH="1">
            <a:off x="3582600" y="1550700"/>
            <a:ext cx="5561400" cy="3592800"/>
          </a:xfrm>
          <a:prstGeom prst="rtTriangl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10"/>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10"/>
          <p:cNvSpPr txBox="1">
            <a:spLocks noGrp="1"/>
          </p:cNvSpPr>
          <p:nvPr>
            <p:ph type="body" idx="1"/>
          </p:nvPr>
        </p:nvSpPr>
        <p:spPr>
          <a:xfrm>
            <a:off x="328025" y="4163500"/>
            <a:ext cx="7415100" cy="605100"/>
          </a:xfrm>
          <a:prstGeom prst="rect">
            <a:avLst/>
          </a:prstGeom>
        </p:spPr>
        <p:txBody>
          <a:bodyPr spcFirstLastPara="1" wrap="square" lIns="91425" tIns="91425" rIns="91425" bIns="91425" anchor="b" anchorCtr="0"/>
          <a:lstStyle>
            <a:lvl1pPr marL="457200" lvl="0" indent="-228600">
              <a:lnSpc>
                <a:spcPct val="100000"/>
              </a:lnSpc>
              <a:spcBef>
                <a:spcPts val="0"/>
              </a:spcBef>
              <a:spcAft>
                <a:spcPts val="0"/>
              </a:spcAft>
              <a:buSzPts val="1300"/>
              <a:buNone/>
              <a:defRPr/>
            </a:lvl1pPr>
          </a:lstStyle>
          <a:p>
            <a:endParaRPr/>
          </a:p>
        </p:txBody>
      </p:sp>
      <p:sp>
        <p:nvSpPr>
          <p:cNvPr id="108" name="Google Shape;108;p10"/>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ru"/>
              <a:pPr marL="0" lvl="0" indent="0" algn="r" rtl="0">
                <a:spcBef>
                  <a:spcPts val="0"/>
                </a:spcBef>
                <a:spcAft>
                  <a:spcPts val="0"/>
                </a:spcAft>
                <a:buNone/>
              </a:pPr>
              <a:t>‹#›</a:t>
            </a:fld>
            <a:endParaRPr/>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bg>
      <p:bgPr>
        <a:solidFill>
          <a:schemeClr val="accent3"/>
        </a:solidFill>
        <a:effectLst/>
      </p:bgPr>
    </p:bg>
    <p:spTree>
      <p:nvGrpSpPr>
        <p:cNvPr id="1" name="Shape 37"/>
        <p:cNvGrpSpPr/>
        <p:nvPr/>
      </p:nvGrpSpPr>
      <p:grpSpPr>
        <a:xfrm>
          <a:off x="0" y="0"/>
          <a:ext cx="0" cy="0"/>
          <a:chOff x="0" y="0"/>
          <a:chExt cx="0" cy="0"/>
        </a:xfrm>
      </p:grpSpPr>
      <p:sp>
        <p:nvSpPr>
          <p:cNvPr id="38" name="Google Shape;38;p3"/>
          <p:cNvSpPr/>
          <p:nvPr/>
        </p:nvSpPr>
        <p:spPr>
          <a:xfrm flipH="1">
            <a:off x="4757100" y="2309400"/>
            <a:ext cx="4386900" cy="2834100"/>
          </a:xfrm>
          <a:prstGeom prst="rtTriangle">
            <a:avLst/>
          </a:prstGeom>
          <a:solidFill>
            <a:schemeClr val="dk1"/>
          </a:solidFill>
          <a:ln>
            <a:noFill/>
          </a:ln>
        </p:spPr>
        <p:txBody>
          <a:bodyPr spcFirstLastPara="1" wrap="square" lIns="91425" tIns="91425" rIns="91425" bIns="91425" anchor="ctr" anchorCtr="0">
            <a:noAutofit/>
          </a:bodyPr>
          <a:lstStyle/>
          <a:p>
            <a:endParaRPr/>
          </a:p>
        </p:txBody>
      </p:sp>
      <p:grpSp>
        <p:nvGrpSpPr>
          <p:cNvPr id="39" name="Google Shape;39;p3"/>
          <p:cNvGrpSpPr/>
          <p:nvPr/>
        </p:nvGrpSpPr>
        <p:grpSpPr>
          <a:xfrm>
            <a:off x="5594191" y="3961115"/>
            <a:ext cx="2910145" cy="1182340"/>
            <a:chOff x="6917201" y="0"/>
            <a:chExt cx="2227777" cy="863400"/>
          </a:xfrm>
        </p:grpSpPr>
        <p:sp>
          <p:nvSpPr>
            <p:cNvPr id="40" name="Google Shape;40;p3"/>
            <p:cNvSpPr/>
            <p:nvPr/>
          </p:nvSpPr>
          <p:spPr>
            <a:xfrm>
              <a:off x="7641677"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endParaRPr/>
            </a:p>
          </p:txBody>
        </p:sp>
        <p:sp>
          <p:nvSpPr>
            <p:cNvPr id="41" name="Google Shape;41;p3"/>
            <p:cNvSpPr/>
            <p:nvPr/>
          </p:nvSpPr>
          <p:spPr>
            <a:xfrm>
              <a:off x="7279439"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endParaRPr/>
            </a:p>
          </p:txBody>
        </p:sp>
        <p:sp>
          <p:nvSpPr>
            <p:cNvPr id="42" name="Google Shape;42;p3"/>
            <p:cNvSpPr/>
            <p:nvPr/>
          </p:nvSpPr>
          <p:spPr>
            <a:xfrm>
              <a:off x="6917201"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endParaRPr/>
            </a:p>
          </p:txBody>
        </p:sp>
      </p:grpSp>
      <p:grpSp>
        <p:nvGrpSpPr>
          <p:cNvPr id="43" name="Google Shape;43;p3"/>
          <p:cNvGrpSpPr/>
          <p:nvPr/>
        </p:nvGrpSpPr>
        <p:grpSpPr>
          <a:xfrm>
            <a:off x="199149" y="2"/>
            <a:ext cx="2795414" cy="1083308"/>
            <a:chOff x="6917201" y="0"/>
            <a:chExt cx="2227777" cy="863400"/>
          </a:xfrm>
        </p:grpSpPr>
        <p:sp>
          <p:nvSpPr>
            <p:cNvPr id="44" name="Google Shape;44;p3"/>
            <p:cNvSpPr/>
            <p:nvPr/>
          </p:nvSpPr>
          <p:spPr>
            <a:xfrm>
              <a:off x="7641677"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endParaRPr/>
            </a:p>
          </p:txBody>
        </p:sp>
        <p:sp>
          <p:nvSpPr>
            <p:cNvPr id="45" name="Google Shape;45;p3"/>
            <p:cNvSpPr/>
            <p:nvPr/>
          </p:nvSpPr>
          <p:spPr>
            <a:xfrm>
              <a:off x="7279439"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endParaRPr/>
            </a:p>
          </p:txBody>
        </p:sp>
        <p:sp>
          <p:nvSpPr>
            <p:cNvPr id="46" name="Google Shape;46;p3"/>
            <p:cNvSpPr/>
            <p:nvPr/>
          </p:nvSpPr>
          <p:spPr>
            <a:xfrm>
              <a:off x="6917201"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endParaRPr/>
            </a:p>
          </p:txBody>
        </p:sp>
      </p:grpSp>
      <p:sp>
        <p:nvSpPr>
          <p:cNvPr id="47" name="Google Shape;47;p3"/>
          <p:cNvSpPr txBox="1">
            <a:spLocks noGrp="1"/>
          </p:cNvSpPr>
          <p:nvPr>
            <p:ph type="title"/>
          </p:nvPr>
        </p:nvSpPr>
        <p:spPr>
          <a:xfrm>
            <a:off x="1888684" y="1746100"/>
            <a:ext cx="5377500" cy="1646100"/>
          </a:xfrm>
          <a:prstGeom prst="rect">
            <a:avLst/>
          </a:prstGeom>
        </p:spPr>
        <p:txBody>
          <a:bodyPr spcFirstLastPara="1" wrap="square" lIns="91425" tIns="91425" rIns="91425" bIns="91425" anchor="ctr" anchorCtr="0"/>
          <a:lstStyle>
            <a:lvl1pPr lvl="0" algn="ctr">
              <a:spcBef>
                <a:spcPts val="0"/>
              </a:spcBef>
              <a:spcAft>
                <a:spcPts val="0"/>
              </a:spcAft>
              <a:buClr>
                <a:schemeClr val="dk2"/>
              </a:buClr>
              <a:buSzPts val="3200"/>
              <a:buNone/>
              <a:defRPr sz="3200">
                <a:solidFill>
                  <a:schemeClr val="dk2"/>
                </a:solidFill>
              </a:defRPr>
            </a:lvl1pPr>
            <a:lvl2pPr lvl="1" algn="ctr">
              <a:spcBef>
                <a:spcPts val="0"/>
              </a:spcBef>
              <a:spcAft>
                <a:spcPts val="0"/>
              </a:spcAft>
              <a:buClr>
                <a:schemeClr val="dk2"/>
              </a:buClr>
              <a:buSzPts val="3200"/>
              <a:buNone/>
              <a:defRPr sz="3200">
                <a:solidFill>
                  <a:schemeClr val="dk2"/>
                </a:solidFill>
              </a:defRPr>
            </a:lvl2pPr>
            <a:lvl3pPr lvl="2" algn="ctr">
              <a:spcBef>
                <a:spcPts val="0"/>
              </a:spcBef>
              <a:spcAft>
                <a:spcPts val="0"/>
              </a:spcAft>
              <a:buClr>
                <a:schemeClr val="dk2"/>
              </a:buClr>
              <a:buSzPts val="3200"/>
              <a:buNone/>
              <a:defRPr sz="3200">
                <a:solidFill>
                  <a:schemeClr val="dk2"/>
                </a:solidFill>
              </a:defRPr>
            </a:lvl3pPr>
            <a:lvl4pPr lvl="3" algn="ctr">
              <a:spcBef>
                <a:spcPts val="0"/>
              </a:spcBef>
              <a:spcAft>
                <a:spcPts val="0"/>
              </a:spcAft>
              <a:buClr>
                <a:schemeClr val="dk2"/>
              </a:buClr>
              <a:buSzPts val="3200"/>
              <a:buNone/>
              <a:defRPr sz="3200">
                <a:solidFill>
                  <a:schemeClr val="dk2"/>
                </a:solidFill>
              </a:defRPr>
            </a:lvl4pPr>
            <a:lvl5pPr lvl="4" algn="ctr">
              <a:spcBef>
                <a:spcPts val="0"/>
              </a:spcBef>
              <a:spcAft>
                <a:spcPts val="0"/>
              </a:spcAft>
              <a:buClr>
                <a:schemeClr val="dk2"/>
              </a:buClr>
              <a:buSzPts val="3200"/>
              <a:buNone/>
              <a:defRPr sz="3200">
                <a:solidFill>
                  <a:schemeClr val="dk2"/>
                </a:solidFill>
              </a:defRPr>
            </a:lvl5pPr>
            <a:lvl6pPr lvl="5" algn="ctr">
              <a:spcBef>
                <a:spcPts val="0"/>
              </a:spcBef>
              <a:spcAft>
                <a:spcPts val="0"/>
              </a:spcAft>
              <a:buClr>
                <a:schemeClr val="dk2"/>
              </a:buClr>
              <a:buSzPts val="3200"/>
              <a:buNone/>
              <a:defRPr sz="3200">
                <a:solidFill>
                  <a:schemeClr val="dk2"/>
                </a:solidFill>
              </a:defRPr>
            </a:lvl6pPr>
            <a:lvl7pPr lvl="6" algn="ctr">
              <a:spcBef>
                <a:spcPts val="0"/>
              </a:spcBef>
              <a:spcAft>
                <a:spcPts val="0"/>
              </a:spcAft>
              <a:buClr>
                <a:schemeClr val="dk2"/>
              </a:buClr>
              <a:buSzPts val="3200"/>
              <a:buNone/>
              <a:defRPr sz="3200">
                <a:solidFill>
                  <a:schemeClr val="dk2"/>
                </a:solidFill>
              </a:defRPr>
            </a:lvl7pPr>
            <a:lvl8pPr lvl="7" algn="ctr">
              <a:spcBef>
                <a:spcPts val="0"/>
              </a:spcBef>
              <a:spcAft>
                <a:spcPts val="0"/>
              </a:spcAft>
              <a:buClr>
                <a:schemeClr val="dk2"/>
              </a:buClr>
              <a:buSzPts val="3200"/>
              <a:buNone/>
              <a:defRPr sz="3200">
                <a:solidFill>
                  <a:schemeClr val="dk2"/>
                </a:solidFill>
              </a:defRPr>
            </a:lvl8pPr>
            <a:lvl9pPr lvl="8" algn="ctr">
              <a:spcBef>
                <a:spcPts val="0"/>
              </a:spcBef>
              <a:spcAft>
                <a:spcPts val="0"/>
              </a:spcAft>
              <a:buClr>
                <a:schemeClr val="dk2"/>
              </a:buClr>
              <a:buSzPts val="3200"/>
              <a:buNone/>
              <a:defRPr sz="3200">
                <a:solidFill>
                  <a:schemeClr val="dk2"/>
                </a:solidFill>
              </a:defRPr>
            </a:lvl9pPr>
          </a:lstStyle>
          <a:p>
            <a:endParaRPr/>
          </a:p>
        </p:txBody>
      </p:sp>
      <p:sp>
        <p:nvSpPr>
          <p:cNvPr id="48" name="Google Shape;48;p3"/>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ru">
                <a:solidFill>
                  <a:srgbClr val="233A44"/>
                </a:solidFill>
              </a:rPr>
              <a:pPr/>
              <a:t>‹#›</a:t>
            </a:fld>
            <a:endParaRPr>
              <a:solidFill>
                <a:srgbClr val="233A44"/>
              </a:solidFill>
            </a:endParaRPr>
          </a:p>
        </p:txBody>
      </p:sp>
    </p:spTree>
    <p:extLst>
      <p:ext uri="{BB962C8B-B14F-4D97-AF65-F5344CB8AC3E}">
        <p14:creationId xmlns:p14="http://schemas.microsoft.com/office/powerpoint/2010/main" val="4240021862"/>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matchingName="Title and body" type="tx">
  <p:cSld name="Title and body">
    <p:bg>
      <p:bgPr>
        <a:solidFill>
          <a:schemeClr val="dk2"/>
        </a:solidFill>
        <a:effectLst/>
      </p:bgPr>
    </p:bg>
    <p:spTree>
      <p:nvGrpSpPr>
        <p:cNvPr id="1" name="Shape 49"/>
        <p:cNvGrpSpPr/>
        <p:nvPr/>
      </p:nvGrpSpPr>
      <p:grpSpPr>
        <a:xfrm>
          <a:off x="0" y="0"/>
          <a:ext cx="0" cy="0"/>
          <a:chOff x="0" y="0"/>
          <a:chExt cx="0" cy="0"/>
        </a:xfrm>
      </p:grpSpPr>
      <p:sp>
        <p:nvSpPr>
          <p:cNvPr id="50" name="Google Shape;50;p4"/>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endParaRPr/>
          </a:p>
        </p:txBody>
      </p:sp>
      <p:sp>
        <p:nvSpPr>
          <p:cNvPr id="51" name="Google Shape;51;p4"/>
          <p:cNvSpPr/>
          <p:nvPr/>
        </p:nvSpPr>
        <p:spPr>
          <a:xfrm>
            <a:off x="31" y="2824500"/>
            <a:ext cx="7370400" cy="2319000"/>
          </a:xfrm>
          <a:prstGeom prst="rtTriangle">
            <a:avLst/>
          </a:prstGeom>
          <a:solidFill>
            <a:schemeClr val="accent3"/>
          </a:solidFill>
          <a:ln>
            <a:noFill/>
          </a:ln>
        </p:spPr>
        <p:txBody>
          <a:bodyPr spcFirstLastPara="1" wrap="square" lIns="91425" tIns="91425" rIns="91425" bIns="91425" anchor="ctr" anchorCtr="0">
            <a:noAutofit/>
          </a:bodyPr>
          <a:lstStyle/>
          <a:p>
            <a:endParaRPr/>
          </a:p>
        </p:txBody>
      </p:sp>
      <p:sp>
        <p:nvSpPr>
          <p:cNvPr id="52" name="Google Shape;52;p4"/>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endParaRPr/>
          </a:p>
        </p:txBody>
      </p:sp>
      <p:sp>
        <p:nvSpPr>
          <p:cNvPr id="53" name="Google Shape;53;p4"/>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54" name="Google Shape;54;p4"/>
          <p:cNvSpPr txBox="1">
            <a:spLocks noGrp="1"/>
          </p:cNvSpPr>
          <p:nvPr>
            <p:ph type="body" idx="1"/>
          </p:nvPr>
        </p:nvSpPr>
        <p:spPr>
          <a:xfrm>
            <a:off x="819150" y="1990725"/>
            <a:ext cx="7505700" cy="2448000"/>
          </a:xfrm>
          <a:prstGeom prst="rect">
            <a:avLst/>
          </a:prstGeom>
        </p:spPr>
        <p:txBody>
          <a:bodyPr spcFirstLastPara="1" wrap="square" lIns="91425" tIns="91425" rIns="91425" bIns="91425" anchor="t" anchorCtr="0"/>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55" name="Google Shape;55;p4"/>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ru">
                <a:solidFill>
                  <a:srgbClr val="233A44"/>
                </a:solidFill>
              </a:rPr>
              <a:pPr/>
              <a:t>‹#›</a:t>
            </a:fld>
            <a:endParaRPr>
              <a:solidFill>
                <a:srgbClr val="233A44"/>
              </a:solidFill>
            </a:endParaRPr>
          </a:p>
        </p:txBody>
      </p:sp>
    </p:spTree>
    <p:extLst>
      <p:ext uri="{BB962C8B-B14F-4D97-AF65-F5344CB8AC3E}">
        <p14:creationId xmlns:p14="http://schemas.microsoft.com/office/powerpoint/2010/main" val="3488648410"/>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bg>
      <p:bgPr>
        <a:solidFill>
          <a:schemeClr val="dk2"/>
        </a:solidFill>
        <a:effectLst/>
      </p:bgPr>
    </p:bg>
    <p:spTree>
      <p:nvGrpSpPr>
        <p:cNvPr id="1" name="Shape 56"/>
        <p:cNvGrpSpPr/>
        <p:nvPr/>
      </p:nvGrpSpPr>
      <p:grpSpPr>
        <a:xfrm>
          <a:off x="0" y="0"/>
          <a:ext cx="0" cy="0"/>
          <a:chOff x="0" y="0"/>
          <a:chExt cx="0" cy="0"/>
        </a:xfrm>
      </p:grpSpPr>
      <p:sp>
        <p:nvSpPr>
          <p:cNvPr id="57" name="Google Shape;57;p5"/>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endParaRPr/>
          </a:p>
        </p:txBody>
      </p:sp>
      <p:sp>
        <p:nvSpPr>
          <p:cNvPr id="58" name="Google Shape;58;p5"/>
          <p:cNvSpPr/>
          <p:nvPr/>
        </p:nvSpPr>
        <p:spPr>
          <a:xfrm>
            <a:off x="31" y="2824500"/>
            <a:ext cx="7370400" cy="2319000"/>
          </a:xfrm>
          <a:prstGeom prst="rtTriangle">
            <a:avLst/>
          </a:prstGeom>
          <a:solidFill>
            <a:schemeClr val="accent3"/>
          </a:solidFill>
          <a:ln>
            <a:noFill/>
          </a:ln>
        </p:spPr>
        <p:txBody>
          <a:bodyPr spcFirstLastPara="1" wrap="square" lIns="91425" tIns="91425" rIns="91425" bIns="91425" anchor="ctr" anchorCtr="0">
            <a:noAutofit/>
          </a:bodyPr>
          <a:lstStyle/>
          <a:p>
            <a:endParaRPr/>
          </a:p>
        </p:txBody>
      </p:sp>
      <p:sp>
        <p:nvSpPr>
          <p:cNvPr id="59" name="Google Shape;59;p5"/>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endParaRPr/>
          </a:p>
        </p:txBody>
      </p:sp>
      <p:sp>
        <p:nvSpPr>
          <p:cNvPr id="60" name="Google Shape;60;p5"/>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61" name="Google Shape;61;p5"/>
          <p:cNvSpPr txBox="1">
            <a:spLocks noGrp="1"/>
          </p:cNvSpPr>
          <p:nvPr>
            <p:ph type="body" idx="1"/>
          </p:nvPr>
        </p:nvSpPr>
        <p:spPr>
          <a:xfrm>
            <a:off x="819150" y="1990725"/>
            <a:ext cx="3686100" cy="2448000"/>
          </a:xfrm>
          <a:prstGeom prst="rect">
            <a:avLst/>
          </a:prstGeom>
        </p:spPr>
        <p:txBody>
          <a:bodyPr spcFirstLastPara="1" wrap="square" lIns="91425" tIns="91425" rIns="91425" bIns="91425" anchor="t" anchorCtr="0"/>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62" name="Google Shape;62;p5"/>
          <p:cNvSpPr txBox="1">
            <a:spLocks noGrp="1"/>
          </p:cNvSpPr>
          <p:nvPr>
            <p:ph type="body" idx="2"/>
          </p:nvPr>
        </p:nvSpPr>
        <p:spPr>
          <a:xfrm>
            <a:off x="4638675" y="1990725"/>
            <a:ext cx="3686100" cy="2448000"/>
          </a:xfrm>
          <a:prstGeom prst="rect">
            <a:avLst/>
          </a:prstGeom>
        </p:spPr>
        <p:txBody>
          <a:bodyPr spcFirstLastPara="1" wrap="square" lIns="91425" tIns="91425" rIns="91425" bIns="91425" anchor="t" anchorCtr="0"/>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63" name="Google Shape;63;p5"/>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ru">
                <a:solidFill>
                  <a:srgbClr val="233A44"/>
                </a:solidFill>
              </a:rPr>
              <a:pPr/>
              <a:t>‹#›</a:t>
            </a:fld>
            <a:endParaRPr>
              <a:solidFill>
                <a:srgbClr val="233A44"/>
              </a:solidFill>
            </a:endParaRPr>
          </a:p>
        </p:txBody>
      </p:sp>
    </p:spTree>
    <p:extLst>
      <p:ext uri="{BB962C8B-B14F-4D97-AF65-F5344CB8AC3E}">
        <p14:creationId xmlns:p14="http://schemas.microsoft.com/office/powerpoint/2010/main" val="1967121166"/>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matchingName="Title only" type="titleOnly">
  <p:cSld name="Title only">
    <p:bg>
      <p:bgPr>
        <a:solidFill>
          <a:schemeClr val="dk2"/>
        </a:solidFill>
        <a:effectLst/>
      </p:bgPr>
    </p:bg>
    <p:spTree>
      <p:nvGrpSpPr>
        <p:cNvPr id="1" name="Shape 64"/>
        <p:cNvGrpSpPr/>
        <p:nvPr/>
      </p:nvGrpSpPr>
      <p:grpSpPr>
        <a:xfrm>
          <a:off x="0" y="0"/>
          <a:ext cx="0" cy="0"/>
          <a:chOff x="0" y="0"/>
          <a:chExt cx="0" cy="0"/>
        </a:xfrm>
      </p:grpSpPr>
      <p:sp>
        <p:nvSpPr>
          <p:cNvPr id="65" name="Google Shape;65;p6"/>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endParaRPr/>
          </a:p>
        </p:txBody>
      </p:sp>
      <p:sp>
        <p:nvSpPr>
          <p:cNvPr id="66" name="Google Shape;66;p6"/>
          <p:cNvSpPr/>
          <p:nvPr/>
        </p:nvSpPr>
        <p:spPr>
          <a:xfrm>
            <a:off x="31" y="2824500"/>
            <a:ext cx="7370400" cy="2319000"/>
          </a:xfrm>
          <a:prstGeom prst="rtTriangle">
            <a:avLst/>
          </a:prstGeom>
          <a:solidFill>
            <a:schemeClr val="accent3"/>
          </a:solidFill>
          <a:ln>
            <a:noFill/>
          </a:ln>
        </p:spPr>
        <p:txBody>
          <a:bodyPr spcFirstLastPara="1" wrap="square" lIns="91425" tIns="91425" rIns="91425" bIns="91425" anchor="ctr" anchorCtr="0">
            <a:noAutofit/>
          </a:bodyPr>
          <a:lstStyle/>
          <a:p>
            <a:endParaRPr/>
          </a:p>
        </p:txBody>
      </p:sp>
      <p:sp>
        <p:nvSpPr>
          <p:cNvPr id="67" name="Google Shape;67;p6"/>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endParaRPr/>
          </a:p>
        </p:txBody>
      </p:sp>
      <p:sp>
        <p:nvSpPr>
          <p:cNvPr id="68" name="Google Shape;68;p6"/>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69" name="Google Shape;69;p6"/>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ru">
                <a:solidFill>
                  <a:srgbClr val="233A44"/>
                </a:solidFill>
              </a:rPr>
              <a:pPr/>
              <a:t>‹#›</a:t>
            </a:fld>
            <a:endParaRPr>
              <a:solidFill>
                <a:srgbClr val="233A44"/>
              </a:solidFill>
            </a:endParaRPr>
          </a:p>
        </p:txBody>
      </p:sp>
    </p:spTree>
    <p:extLst>
      <p:ext uri="{BB962C8B-B14F-4D97-AF65-F5344CB8AC3E}">
        <p14:creationId xmlns:p14="http://schemas.microsoft.com/office/powerpoint/2010/main" val="2626912467"/>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matchingName="One column text">
  <p:cSld name="One column text">
    <p:bg>
      <p:bgPr>
        <a:solidFill>
          <a:schemeClr val="accent3"/>
        </a:solidFill>
        <a:effectLst/>
      </p:bgPr>
    </p:bg>
    <p:spTree>
      <p:nvGrpSpPr>
        <p:cNvPr id="1" name="Shape 70"/>
        <p:cNvGrpSpPr/>
        <p:nvPr/>
      </p:nvGrpSpPr>
      <p:grpSpPr>
        <a:xfrm>
          <a:off x="0" y="0"/>
          <a:ext cx="0" cy="0"/>
          <a:chOff x="0" y="0"/>
          <a:chExt cx="0" cy="0"/>
        </a:xfrm>
      </p:grpSpPr>
      <p:sp>
        <p:nvSpPr>
          <p:cNvPr id="71" name="Google Shape;71;p7"/>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endParaRPr/>
          </a:p>
        </p:txBody>
      </p:sp>
      <p:sp>
        <p:nvSpPr>
          <p:cNvPr id="72" name="Google Shape;72;p7"/>
          <p:cNvSpPr/>
          <p:nvPr/>
        </p:nvSpPr>
        <p:spPr>
          <a:xfrm>
            <a:off x="31" y="2824500"/>
            <a:ext cx="7370400" cy="2319000"/>
          </a:xfrm>
          <a:prstGeom prst="rtTriangle">
            <a:avLst/>
          </a:prstGeom>
          <a:solidFill>
            <a:schemeClr val="dk2"/>
          </a:solidFill>
          <a:ln>
            <a:noFill/>
          </a:ln>
        </p:spPr>
        <p:txBody>
          <a:bodyPr spcFirstLastPara="1" wrap="square" lIns="91425" tIns="91425" rIns="91425" bIns="91425" anchor="ctr" anchorCtr="0">
            <a:noAutofit/>
          </a:bodyPr>
          <a:lstStyle/>
          <a:p>
            <a:endParaRPr/>
          </a:p>
        </p:txBody>
      </p:sp>
      <p:sp>
        <p:nvSpPr>
          <p:cNvPr id="73" name="Google Shape;73;p7"/>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endParaRPr/>
          </a:p>
        </p:txBody>
      </p:sp>
      <p:sp>
        <p:nvSpPr>
          <p:cNvPr id="74" name="Google Shape;74;p7"/>
          <p:cNvSpPr txBox="1">
            <a:spLocks noGrp="1"/>
          </p:cNvSpPr>
          <p:nvPr>
            <p:ph type="title"/>
          </p:nvPr>
        </p:nvSpPr>
        <p:spPr>
          <a:xfrm>
            <a:off x="819150" y="845600"/>
            <a:ext cx="3709200" cy="1383000"/>
          </a:xfrm>
          <a:prstGeom prst="rect">
            <a:avLst/>
          </a:prstGeom>
        </p:spPr>
        <p:txBody>
          <a:bodyPr spcFirstLastPara="1" wrap="square" lIns="91425" tIns="91425" rIns="91425" bIns="91425" anchor="t" anchorCtr="0"/>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75" name="Google Shape;75;p7"/>
          <p:cNvSpPr txBox="1">
            <a:spLocks noGrp="1"/>
          </p:cNvSpPr>
          <p:nvPr>
            <p:ph type="body" idx="1"/>
          </p:nvPr>
        </p:nvSpPr>
        <p:spPr>
          <a:xfrm>
            <a:off x="830700" y="2319050"/>
            <a:ext cx="3709200" cy="2119800"/>
          </a:xfrm>
          <a:prstGeom prst="rect">
            <a:avLst/>
          </a:prstGeom>
        </p:spPr>
        <p:txBody>
          <a:bodyPr spcFirstLastPara="1" wrap="square" lIns="91425" tIns="91425" rIns="91425" bIns="91425" anchor="t" anchorCtr="0"/>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76" name="Google Shape;76;p7"/>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ru">
                <a:solidFill>
                  <a:srgbClr val="233A44"/>
                </a:solidFill>
              </a:rPr>
              <a:pPr/>
              <a:t>‹#›</a:t>
            </a:fld>
            <a:endParaRPr>
              <a:solidFill>
                <a:srgbClr val="233A44"/>
              </a:solidFill>
            </a:endParaRPr>
          </a:p>
        </p:txBody>
      </p:sp>
    </p:spTree>
    <p:extLst>
      <p:ext uri="{BB962C8B-B14F-4D97-AF65-F5344CB8AC3E}">
        <p14:creationId xmlns:p14="http://schemas.microsoft.com/office/powerpoint/2010/main" val="4032881351"/>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matchingName="Main point">
  <p:cSld name="Main point">
    <p:bg>
      <p:bgPr>
        <a:solidFill>
          <a:schemeClr val="accent1"/>
        </a:solidFill>
        <a:effectLst/>
      </p:bgPr>
    </p:bg>
    <p:spTree>
      <p:nvGrpSpPr>
        <p:cNvPr id="1" name="Shape 77"/>
        <p:cNvGrpSpPr/>
        <p:nvPr/>
      </p:nvGrpSpPr>
      <p:grpSpPr>
        <a:xfrm>
          <a:off x="0" y="0"/>
          <a:ext cx="0" cy="0"/>
          <a:chOff x="0" y="0"/>
          <a:chExt cx="0" cy="0"/>
        </a:xfrm>
      </p:grpSpPr>
      <p:sp>
        <p:nvSpPr>
          <p:cNvPr id="78" name="Google Shape;78;p8"/>
          <p:cNvSpPr/>
          <p:nvPr/>
        </p:nvSpPr>
        <p:spPr>
          <a:xfrm>
            <a:off x="0" y="2823144"/>
            <a:ext cx="7369200" cy="2316900"/>
          </a:xfrm>
          <a:prstGeom prst="rtTriangle">
            <a:avLst/>
          </a:prstGeom>
          <a:solidFill>
            <a:schemeClr val="accent6"/>
          </a:solidFill>
          <a:ln>
            <a:noFill/>
          </a:ln>
        </p:spPr>
        <p:txBody>
          <a:bodyPr spcFirstLastPara="1" wrap="square" lIns="91425" tIns="91425" rIns="91425" bIns="91425" anchor="ctr" anchorCtr="0">
            <a:noAutofit/>
          </a:bodyPr>
          <a:lstStyle/>
          <a:p>
            <a:endParaRPr/>
          </a:p>
        </p:txBody>
      </p:sp>
      <p:sp>
        <p:nvSpPr>
          <p:cNvPr id="79" name="Google Shape;79;p8"/>
          <p:cNvSpPr/>
          <p:nvPr/>
        </p:nvSpPr>
        <p:spPr>
          <a:xfrm flipH="1">
            <a:off x="3583210" y="1554113"/>
            <a:ext cx="5560500" cy="3589500"/>
          </a:xfrm>
          <a:prstGeom prst="rtTriangle">
            <a:avLst/>
          </a:prstGeom>
          <a:solidFill>
            <a:schemeClr val="lt2"/>
          </a:solidFill>
          <a:ln>
            <a:noFill/>
          </a:ln>
        </p:spPr>
        <p:txBody>
          <a:bodyPr spcFirstLastPara="1" wrap="square" lIns="91425" tIns="91425" rIns="91425" bIns="91425" anchor="ctr" anchorCtr="0">
            <a:noAutofit/>
          </a:bodyPr>
          <a:lstStyle/>
          <a:p>
            <a:endParaRPr/>
          </a:p>
        </p:txBody>
      </p:sp>
      <p:grpSp>
        <p:nvGrpSpPr>
          <p:cNvPr id="80" name="Google Shape;80;p8"/>
          <p:cNvGrpSpPr/>
          <p:nvPr/>
        </p:nvGrpSpPr>
        <p:grpSpPr>
          <a:xfrm>
            <a:off x="255991" y="-118"/>
            <a:ext cx="2251347" cy="1043408"/>
            <a:chOff x="3961956" y="4383950"/>
            <a:chExt cx="1160548" cy="548700"/>
          </a:xfrm>
        </p:grpSpPr>
        <p:sp>
          <p:nvSpPr>
            <p:cNvPr id="81" name="Google Shape;81;p8"/>
            <p:cNvSpPr/>
            <p:nvPr/>
          </p:nvSpPr>
          <p:spPr>
            <a:xfrm>
              <a:off x="4224904" y="4383950"/>
              <a:ext cx="897600" cy="5487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endParaRPr/>
            </a:p>
          </p:txBody>
        </p:sp>
        <p:sp>
          <p:nvSpPr>
            <p:cNvPr id="82" name="Google Shape;82;p8"/>
            <p:cNvSpPr/>
            <p:nvPr/>
          </p:nvSpPr>
          <p:spPr>
            <a:xfrm>
              <a:off x="4093430" y="4383950"/>
              <a:ext cx="897600" cy="5487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endParaRPr/>
            </a:p>
          </p:txBody>
        </p:sp>
        <p:sp>
          <p:nvSpPr>
            <p:cNvPr id="83" name="Google Shape;83;p8"/>
            <p:cNvSpPr/>
            <p:nvPr/>
          </p:nvSpPr>
          <p:spPr>
            <a:xfrm>
              <a:off x="3961956" y="4383950"/>
              <a:ext cx="897600" cy="5487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endParaRPr/>
            </a:p>
          </p:txBody>
        </p:sp>
      </p:grpSp>
      <p:sp>
        <p:nvSpPr>
          <p:cNvPr id="84" name="Google Shape;84;p8"/>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endParaRPr/>
          </a:p>
        </p:txBody>
      </p:sp>
      <p:grpSp>
        <p:nvGrpSpPr>
          <p:cNvPr id="85" name="Google Shape;85;p8"/>
          <p:cNvGrpSpPr/>
          <p:nvPr/>
        </p:nvGrpSpPr>
        <p:grpSpPr>
          <a:xfrm>
            <a:off x="34934" y="4522125"/>
            <a:ext cx="1593306" cy="617072"/>
            <a:chOff x="6917201" y="0"/>
            <a:chExt cx="2227777" cy="863400"/>
          </a:xfrm>
        </p:grpSpPr>
        <p:sp>
          <p:nvSpPr>
            <p:cNvPr id="86" name="Google Shape;86;p8"/>
            <p:cNvSpPr/>
            <p:nvPr/>
          </p:nvSpPr>
          <p:spPr>
            <a:xfrm>
              <a:off x="7641677" y="0"/>
              <a:ext cx="1503300" cy="863400"/>
            </a:xfrm>
            <a:prstGeom prst="parallelogram">
              <a:avLst>
                <a:gd name="adj" fmla="val 158024"/>
              </a:avLst>
            </a:prstGeom>
            <a:solidFill>
              <a:schemeClr val="accent6"/>
            </a:solidFill>
            <a:ln>
              <a:noFill/>
            </a:ln>
          </p:spPr>
          <p:txBody>
            <a:bodyPr spcFirstLastPara="1" wrap="square" lIns="91425" tIns="91425" rIns="91425" bIns="91425" anchor="ctr" anchorCtr="0">
              <a:noAutofit/>
            </a:bodyPr>
            <a:lstStyle/>
            <a:p>
              <a:endParaRPr/>
            </a:p>
          </p:txBody>
        </p:sp>
        <p:sp>
          <p:nvSpPr>
            <p:cNvPr id="87" name="Google Shape;87;p8"/>
            <p:cNvSpPr/>
            <p:nvPr/>
          </p:nvSpPr>
          <p:spPr>
            <a:xfrm>
              <a:off x="7279439" y="0"/>
              <a:ext cx="1503300" cy="863400"/>
            </a:xfrm>
            <a:prstGeom prst="parallelogram">
              <a:avLst>
                <a:gd name="adj" fmla="val 158024"/>
              </a:avLst>
            </a:prstGeom>
            <a:solidFill>
              <a:schemeClr val="accent6"/>
            </a:solidFill>
            <a:ln>
              <a:noFill/>
            </a:ln>
          </p:spPr>
          <p:txBody>
            <a:bodyPr spcFirstLastPara="1" wrap="square" lIns="91425" tIns="91425" rIns="91425" bIns="91425" anchor="ctr" anchorCtr="0">
              <a:noAutofit/>
            </a:bodyPr>
            <a:lstStyle/>
            <a:p>
              <a:endParaRPr/>
            </a:p>
          </p:txBody>
        </p:sp>
        <p:sp>
          <p:nvSpPr>
            <p:cNvPr id="88" name="Google Shape;88;p8"/>
            <p:cNvSpPr/>
            <p:nvPr/>
          </p:nvSpPr>
          <p:spPr>
            <a:xfrm>
              <a:off x="6917201" y="0"/>
              <a:ext cx="1503300" cy="863400"/>
            </a:xfrm>
            <a:prstGeom prst="parallelogram">
              <a:avLst>
                <a:gd name="adj" fmla="val 158024"/>
              </a:avLst>
            </a:prstGeom>
            <a:solidFill>
              <a:schemeClr val="accent6"/>
            </a:solidFill>
            <a:ln>
              <a:noFill/>
            </a:ln>
          </p:spPr>
          <p:txBody>
            <a:bodyPr spcFirstLastPara="1" wrap="square" lIns="91425" tIns="91425" rIns="91425" bIns="91425" anchor="ctr" anchorCtr="0">
              <a:noAutofit/>
            </a:bodyPr>
            <a:lstStyle/>
            <a:p>
              <a:endParaRPr/>
            </a:p>
          </p:txBody>
        </p:sp>
      </p:grpSp>
      <p:grpSp>
        <p:nvGrpSpPr>
          <p:cNvPr id="89" name="Google Shape;89;p8"/>
          <p:cNvGrpSpPr/>
          <p:nvPr/>
        </p:nvGrpSpPr>
        <p:grpSpPr>
          <a:xfrm>
            <a:off x="5886353" y="1243"/>
            <a:ext cx="3257455" cy="1261514"/>
            <a:chOff x="6917201" y="0"/>
            <a:chExt cx="2227777" cy="863400"/>
          </a:xfrm>
        </p:grpSpPr>
        <p:sp>
          <p:nvSpPr>
            <p:cNvPr id="90" name="Google Shape;90;p8"/>
            <p:cNvSpPr/>
            <p:nvPr/>
          </p:nvSpPr>
          <p:spPr>
            <a:xfrm>
              <a:off x="7641677"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endParaRPr/>
            </a:p>
          </p:txBody>
        </p:sp>
        <p:sp>
          <p:nvSpPr>
            <p:cNvPr id="91" name="Google Shape;91;p8"/>
            <p:cNvSpPr/>
            <p:nvPr/>
          </p:nvSpPr>
          <p:spPr>
            <a:xfrm>
              <a:off x="7279439"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endParaRPr/>
            </a:p>
          </p:txBody>
        </p:sp>
        <p:sp>
          <p:nvSpPr>
            <p:cNvPr id="92" name="Google Shape;92;p8"/>
            <p:cNvSpPr/>
            <p:nvPr/>
          </p:nvSpPr>
          <p:spPr>
            <a:xfrm>
              <a:off x="6917201"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endParaRPr/>
            </a:p>
          </p:txBody>
        </p:sp>
      </p:grpSp>
      <p:sp>
        <p:nvSpPr>
          <p:cNvPr id="93" name="Google Shape;93;p8"/>
          <p:cNvSpPr txBox="1">
            <a:spLocks noGrp="1"/>
          </p:cNvSpPr>
          <p:nvPr>
            <p:ph type="title"/>
          </p:nvPr>
        </p:nvSpPr>
        <p:spPr>
          <a:xfrm>
            <a:off x="1393929" y="1301146"/>
            <a:ext cx="6366900" cy="2539200"/>
          </a:xfrm>
          <a:prstGeom prst="rect">
            <a:avLst/>
          </a:prstGeom>
        </p:spPr>
        <p:txBody>
          <a:bodyPr spcFirstLastPara="1" wrap="square" lIns="91425" tIns="91425" rIns="91425" bIns="91425" anchor="ctr" anchorCtr="0"/>
          <a:lstStyle>
            <a:lvl1pPr lvl="0" algn="ctr">
              <a:spcBef>
                <a:spcPts val="0"/>
              </a:spcBef>
              <a:spcAft>
                <a:spcPts val="0"/>
              </a:spcAft>
              <a:buSzPts val="3200"/>
              <a:buNone/>
              <a:defRPr sz="3200"/>
            </a:lvl1pPr>
            <a:lvl2pPr lvl="1" algn="ctr">
              <a:spcBef>
                <a:spcPts val="0"/>
              </a:spcBef>
              <a:spcAft>
                <a:spcPts val="0"/>
              </a:spcAft>
              <a:buSzPts val="3200"/>
              <a:buNone/>
              <a:defRPr sz="3200"/>
            </a:lvl2pPr>
            <a:lvl3pPr lvl="2" algn="ctr">
              <a:spcBef>
                <a:spcPts val="0"/>
              </a:spcBef>
              <a:spcAft>
                <a:spcPts val="0"/>
              </a:spcAft>
              <a:buSzPts val="3200"/>
              <a:buNone/>
              <a:defRPr sz="3200"/>
            </a:lvl3pPr>
            <a:lvl4pPr lvl="3" algn="ctr">
              <a:spcBef>
                <a:spcPts val="0"/>
              </a:spcBef>
              <a:spcAft>
                <a:spcPts val="0"/>
              </a:spcAft>
              <a:buSzPts val="3200"/>
              <a:buNone/>
              <a:defRPr sz="3200"/>
            </a:lvl4pPr>
            <a:lvl5pPr lvl="4" algn="ctr">
              <a:spcBef>
                <a:spcPts val="0"/>
              </a:spcBef>
              <a:spcAft>
                <a:spcPts val="0"/>
              </a:spcAft>
              <a:buSzPts val="3200"/>
              <a:buNone/>
              <a:defRPr sz="3200"/>
            </a:lvl5pPr>
            <a:lvl6pPr lvl="5" algn="ctr">
              <a:spcBef>
                <a:spcPts val="0"/>
              </a:spcBef>
              <a:spcAft>
                <a:spcPts val="0"/>
              </a:spcAft>
              <a:buSzPts val="3200"/>
              <a:buNone/>
              <a:defRPr sz="3200"/>
            </a:lvl6pPr>
            <a:lvl7pPr lvl="6" algn="ctr">
              <a:spcBef>
                <a:spcPts val="0"/>
              </a:spcBef>
              <a:spcAft>
                <a:spcPts val="0"/>
              </a:spcAft>
              <a:buSzPts val="3200"/>
              <a:buNone/>
              <a:defRPr sz="3200"/>
            </a:lvl7pPr>
            <a:lvl8pPr lvl="7" algn="ctr">
              <a:spcBef>
                <a:spcPts val="0"/>
              </a:spcBef>
              <a:spcAft>
                <a:spcPts val="0"/>
              </a:spcAft>
              <a:buSzPts val="3200"/>
              <a:buNone/>
              <a:defRPr sz="3200"/>
            </a:lvl8pPr>
            <a:lvl9pPr lvl="8" algn="ctr">
              <a:spcBef>
                <a:spcPts val="0"/>
              </a:spcBef>
              <a:spcAft>
                <a:spcPts val="0"/>
              </a:spcAft>
              <a:buSzPts val="3200"/>
              <a:buNone/>
              <a:defRPr sz="3200"/>
            </a:lvl9pPr>
          </a:lstStyle>
          <a:p>
            <a:endParaRPr/>
          </a:p>
        </p:txBody>
      </p:sp>
      <p:sp>
        <p:nvSpPr>
          <p:cNvPr id="94" name="Google Shape;94;p8"/>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ru">
                <a:solidFill>
                  <a:srgbClr val="233A44"/>
                </a:solidFill>
              </a:rPr>
              <a:pPr/>
              <a:t>‹#›</a:t>
            </a:fld>
            <a:endParaRPr>
              <a:solidFill>
                <a:srgbClr val="233A44"/>
              </a:solidFill>
            </a:endParaRPr>
          </a:p>
        </p:txBody>
      </p:sp>
    </p:spTree>
    <p:extLst>
      <p:ext uri="{BB962C8B-B14F-4D97-AF65-F5344CB8AC3E}">
        <p14:creationId xmlns:p14="http://schemas.microsoft.com/office/powerpoint/2010/main" val="1463369957"/>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bg>
      <p:bgPr>
        <a:solidFill>
          <a:schemeClr val="dk2"/>
        </a:solidFill>
        <a:effectLst/>
      </p:bgPr>
    </p:bg>
    <p:spTree>
      <p:nvGrpSpPr>
        <p:cNvPr id="1" name="Shape 95"/>
        <p:cNvGrpSpPr/>
        <p:nvPr/>
      </p:nvGrpSpPr>
      <p:grpSpPr>
        <a:xfrm>
          <a:off x="0" y="0"/>
          <a:ext cx="0" cy="0"/>
          <a:chOff x="0" y="0"/>
          <a:chExt cx="0" cy="0"/>
        </a:xfrm>
      </p:grpSpPr>
      <p:sp>
        <p:nvSpPr>
          <p:cNvPr id="96" name="Google Shape;96;p9"/>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endParaRPr/>
          </a:p>
        </p:txBody>
      </p:sp>
      <p:sp>
        <p:nvSpPr>
          <p:cNvPr id="97" name="Google Shape;97;p9"/>
          <p:cNvSpPr/>
          <p:nvPr/>
        </p:nvSpPr>
        <p:spPr>
          <a:xfrm>
            <a:off x="31" y="2824500"/>
            <a:ext cx="7370400" cy="2319000"/>
          </a:xfrm>
          <a:prstGeom prst="rtTriangle">
            <a:avLst/>
          </a:prstGeom>
          <a:solidFill>
            <a:schemeClr val="accent3"/>
          </a:solidFill>
          <a:ln>
            <a:noFill/>
          </a:ln>
        </p:spPr>
        <p:txBody>
          <a:bodyPr spcFirstLastPara="1" wrap="square" lIns="91425" tIns="91425" rIns="91425" bIns="91425" anchor="ctr" anchorCtr="0">
            <a:noAutofit/>
          </a:bodyPr>
          <a:lstStyle/>
          <a:p>
            <a:endParaRPr/>
          </a:p>
        </p:txBody>
      </p:sp>
      <p:sp>
        <p:nvSpPr>
          <p:cNvPr id="98" name="Google Shape;98;p9"/>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endParaRPr/>
          </a:p>
        </p:txBody>
      </p:sp>
      <p:sp>
        <p:nvSpPr>
          <p:cNvPr id="99" name="Google Shape;99;p9"/>
          <p:cNvSpPr txBox="1">
            <a:spLocks noGrp="1"/>
          </p:cNvSpPr>
          <p:nvPr>
            <p:ph type="title"/>
          </p:nvPr>
        </p:nvSpPr>
        <p:spPr>
          <a:xfrm>
            <a:off x="819150" y="845600"/>
            <a:ext cx="6424200" cy="705000"/>
          </a:xfrm>
          <a:prstGeom prst="rect">
            <a:avLst/>
          </a:prstGeom>
        </p:spPr>
        <p:txBody>
          <a:bodyPr spcFirstLastPara="1" wrap="square" lIns="91425" tIns="91425" rIns="91425" bIns="91425" anchor="t" anchorCtr="0"/>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100" name="Google Shape;100;p9"/>
          <p:cNvSpPr txBox="1">
            <a:spLocks noGrp="1"/>
          </p:cNvSpPr>
          <p:nvPr>
            <p:ph type="subTitle" idx="1"/>
          </p:nvPr>
        </p:nvSpPr>
        <p:spPr>
          <a:xfrm>
            <a:off x="819150" y="1550700"/>
            <a:ext cx="5859900" cy="393600"/>
          </a:xfrm>
          <a:prstGeom prst="rect">
            <a:avLst/>
          </a:prstGeom>
        </p:spPr>
        <p:txBody>
          <a:bodyPr spcFirstLastPara="1" wrap="square" lIns="91425" tIns="91425" rIns="91425" bIns="91425" anchor="t" anchorCtr="0"/>
          <a:lstStyle>
            <a:lvl1pPr lvl="0">
              <a:lnSpc>
                <a:spcPct val="100000"/>
              </a:lnSpc>
              <a:spcBef>
                <a:spcPts val="0"/>
              </a:spcBef>
              <a:spcAft>
                <a:spcPts val="0"/>
              </a:spcAft>
              <a:buClr>
                <a:schemeClr val="lt1"/>
              </a:buClr>
              <a:buSzPts val="1600"/>
              <a:buNone/>
              <a:defRPr sz="1600">
                <a:solidFill>
                  <a:schemeClr val="lt1"/>
                </a:solidFill>
              </a:defRPr>
            </a:lvl1pPr>
            <a:lvl2pPr lvl="1">
              <a:lnSpc>
                <a:spcPct val="100000"/>
              </a:lnSpc>
              <a:spcBef>
                <a:spcPts val="0"/>
              </a:spcBef>
              <a:spcAft>
                <a:spcPts val="0"/>
              </a:spcAft>
              <a:buClr>
                <a:schemeClr val="lt1"/>
              </a:buClr>
              <a:buSzPts val="1600"/>
              <a:buNone/>
              <a:defRPr sz="1600">
                <a:solidFill>
                  <a:schemeClr val="lt1"/>
                </a:solidFill>
              </a:defRPr>
            </a:lvl2pPr>
            <a:lvl3pPr lvl="2">
              <a:lnSpc>
                <a:spcPct val="100000"/>
              </a:lnSpc>
              <a:spcBef>
                <a:spcPts val="0"/>
              </a:spcBef>
              <a:spcAft>
                <a:spcPts val="0"/>
              </a:spcAft>
              <a:buClr>
                <a:schemeClr val="lt1"/>
              </a:buClr>
              <a:buSzPts val="1600"/>
              <a:buNone/>
              <a:defRPr sz="1600">
                <a:solidFill>
                  <a:schemeClr val="lt1"/>
                </a:solidFill>
              </a:defRPr>
            </a:lvl3pPr>
            <a:lvl4pPr lvl="3">
              <a:lnSpc>
                <a:spcPct val="100000"/>
              </a:lnSpc>
              <a:spcBef>
                <a:spcPts val="0"/>
              </a:spcBef>
              <a:spcAft>
                <a:spcPts val="0"/>
              </a:spcAft>
              <a:buClr>
                <a:schemeClr val="lt1"/>
              </a:buClr>
              <a:buSzPts val="1600"/>
              <a:buNone/>
              <a:defRPr sz="1600">
                <a:solidFill>
                  <a:schemeClr val="lt1"/>
                </a:solidFill>
              </a:defRPr>
            </a:lvl4pPr>
            <a:lvl5pPr lvl="4">
              <a:lnSpc>
                <a:spcPct val="100000"/>
              </a:lnSpc>
              <a:spcBef>
                <a:spcPts val="0"/>
              </a:spcBef>
              <a:spcAft>
                <a:spcPts val="0"/>
              </a:spcAft>
              <a:buClr>
                <a:schemeClr val="lt1"/>
              </a:buClr>
              <a:buSzPts val="1600"/>
              <a:buNone/>
              <a:defRPr sz="1600">
                <a:solidFill>
                  <a:schemeClr val="lt1"/>
                </a:solidFill>
              </a:defRPr>
            </a:lvl5pPr>
            <a:lvl6pPr lvl="5">
              <a:lnSpc>
                <a:spcPct val="100000"/>
              </a:lnSpc>
              <a:spcBef>
                <a:spcPts val="0"/>
              </a:spcBef>
              <a:spcAft>
                <a:spcPts val="0"/>
              </a:spcAft>
              <a:buClr>
                <a:schemeClr val="lt1"/>
              </a:buClr>
              <a:buSzPts val="1600"/>
              <a:buNone/>
              <a:defRPr sz="1600">
                <a:solidFill>
                  <a:schemeClr val="lt1"/>
                </a:solidFill>
              </a:defRPr>
            </a:lvl6pPr>
            <a:lvl7pPr lvl="6">
              <a:lnSpc>
                <a:spcPct val="100000"/>
              </a:lnSpc>
              <a:spcBef>
                <a:spcPts val="0"/>
              </a:spcBef>
              <a:spcAft>
                <a:spcPts val="0"/>
              </a:spcAft>
              <a:buClr>
                <a:schemeClr val="lt1"/>
              </a:buClr>
              <a:buSzPts val="1600"/>
              <a:buNone/>
              <a:defRPr sz="1600">
                <a:solidFill>
                  <a:schemeClr val="lt1"/>
                </a:solidFill>
              </a:defRPr>
            </a:lvl7pPr>
            <a:lvl8pPr lvl="7">
              <a:lnSpc>
                <a:spcPct val="100000"/>
              </a:lnSpc>
              <a:spcBef>
                <a:spcPts val="0"/>
              </a:spcBef>
              <a:spcAft>
                <a:spcPts val="0"/>
              </a:spcAft>
              <a:buClr>
                <a:schemeClr val="lt1"/>
              </a:buClr>
              <a:buSzPts val="1600"/>
              <a:buNone/>
              <a:defRPr sz="1600">
                <a:solidFill>
                  <a:schemeClr val="lt1"/>
                </a:solidFill>
              </a:defRPr>
            </a:lvl8pPr>
            <a:lvl9pPr lvl="8">
              <a:lnSpc>
                <a:spcPct val="100000"/>
              </a:lnSpc>
              <a:spcBef>
                <a:spcPts val="0"/>
              </a:spcBef>
              <a:spcAft>
                <a:spcPts val="0"/>
              </a:spcAft>
              <a:buClr>
                <a:schemeClr val="lt1"/>
              </a:buClr>
              <a:buSzPts val="1600"/>
              <a:buNone/>
              <a:defRPr sz="1600">
                <a:solidFill>
                  <a:schemeClr val="lt1"/>
                </a:solidFill>
              </a:defRPr>
            </a:lvl9pPr>
          </a:lstStyle>
          <a:p>
            <a:endParaRPr/>
          </a:p>
        </p:txBody>
      </p:sp>
      <p:sp>
        <p:nvSpPr>
          <p:cNvPr id="101" name="Google Shape;101;p9"/>
          <p:cNvSpPr txBox="1">
            <a:spLocks noGrp="1"/>
          </p:cNvSpPr>
          <p:nvPr>
            <p:ph type="body" idx="2"/>
          </p:nvPr>
        </p:nvSpPr>
        <p:spPr>
          <a:xfrm>
            <a:off x="819150" y="2467050"/>
            <a:ext cx="5859900" cy="2095500"/>
          </a:xfrm>
          <a:prstGeom prst="rect">
            <a:avLst/>
          </a:prstGeom>
        </p:spPr>
        <p:txBody>
          <a:bodyPr spcFirstLastPara="1" wrap="square" lIns="91425" tIns="91425" rIns="91425" bIns="91425" anchor="t" anchorCtr="0"/>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102" name="Google Shape;102;p9"/>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ru">
                <a:solidFill>
                  <a:srgbClr val="233A44"/>
                </a:solidFill>
              </a:rPr>
              <a:pPr/>
              <a:t>‹#›</a:t>
            </a:fld>
            <a:endParaRPr>
              <a:solidFill>
                <a:srgbClr val="233A44"/>
              </a:solidFill>
            </a:endParaRPr>
          </a:p>
        </p:txBody>
      </p:sp>
    </p:spTree>
    <p:extLst>
      <p:ext uri="{BB962C8B-B14F-4D97-AF65-F5344CB8AC3E}">
        <p14:creationId xmlns:p14="http://schemas.microsoft.com/office/powerpoint/2010/main" val="1884744824"/>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matchingName="Caption">
  <p:cSld name="Caption">
    <p:bg>
      <p:bgPr>
        <a:solidFill>
          <a:schemeClr val="accent1"/>
        </a:solidFill>
        <a:effectLst/>
      </p:bgPr>
    </p:bg>
    <p:spTree>
      <p:nvGrpSpPr>
        <p:cNvPr id="1" name="Shape 103"/>
        <p:cNvGrpSpPr/>
        <p:nvPr/>
      </p:nvGrpSpPr>
      <p:grpSpPr>
        <a:xfrm>
          <a:off x="0" y="0"/>
          <a:ext cx="0" cy="0"/>
          <a:chOff x="0" y="0"/>
          <a:chExt cx="0" cy="0"/>
        </a:xfrm>
      </p:grpSpPr>
      <p:sp>
        <p:nvSpPr>
          <p:cNvPr id="104" name="Google Shape;104;p10"/>
          <p:cNvSpPr/>
          <p:nvPr/>
        </p:nvSpPr>
        <p:spPr>
          <a:xfrm>
            <a:off x="31" y="2824500"/>
            <a:ext cx="7370400" cy="2319000"/>
          </a:xfrm>
          <a:prstGeom prst="rtTriangle">
            <a:avLst/>
          </a:prstGeom>
          <a:solidFill>
            <a:schemeClr val="lt2"/>
          </a:solidFill>
          <a:ln>
            <a:noFill/>
          </a:ln>
        </p:spPr>
        <p:txBody>
          <a:bodyPr spcFirstLastPara="1" wrap="square" lIns="91425" tIns="91425" rIns="91425" bIns="91425" anchor="ctr" anchorCtr="0">
            <a:noAutofit/>
          </a:bodyPr>
          <a:lstStyle/>
          <a:p>
            <a:endParaRPr/>
          </a:p>
        </p:txBody>
      </p:sp>
      <p:sp>
        <p:nvSpPr>
          <p:cNvPr id="105" name="Google Shape;105;p10"/>
          <p:cNvSpPr/>
          <p:nvPr/>
        </p:nvSpPr>
        <p:spPr>
          <a:xfrm flipH="1">
            <a:off x="3582600" y="1550700"/>
            <a:ext cx="5561400" cy="3592800"/>
          </a:xfrm>
          <a:prstGeom prst="rtTriangle">
            <a:avLst/>
          </a:prstGeom>
          <a:solidFill>
            <a:schemeClr val="dk2"/>
          </a:solidFill>
          <a:ln>
            <a:noFill/>
          </a:ln>
        </p:spPr>
        <p:txBody>
          <a:bodyPr spcFirstLastPara="1" wrap="square" lIns="91425" tIns="91425" rIns="91425" bIns="91425" anchor="ctr" anchorCtr="0">
            <a:noAutofit/>
          </a:bodyPr>
          <a:lstStyle/>
          <a:p>
            <a:endParaRPr/>
          </a:p>
        </p:txBody>
      </p:sp>
      <p:sp>
        <p:nvSpPr>
          <p:cNvPr id="106" name="Google Shape;106;p10"/>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endParaRPr/>
          </a:p>
        </p:txBody>
      </p:sp>
      <p:sp>
        <p:nvSpPr>
          <p:cNvPr id="107" name="Google Shape;107;p10"/>
          <p:cNvSpPr txBox="1">
            <a:spLocks noGrp="1"/>
          </p:cNvSpPr>
          <p:nvPr>
            <p:ph type="body" idx="1"/>
          </p:nvPr>
        </p:nvSpPr>
        <p:spPr>
          <a:xfrm>
            <a:off x="328025" y="4163500"/>
            <a:ext cx="7415100" cy="605100"/>
          </a:xfrm>
          <a:prstGeom prst="rect">
            <a:avLst/>
          </a:prstGeom>
        </p:spPr>
        <p:txBody>
          <a:bodyPr spcFirstLastPara="1" wrap="square" lIns="91425" tIns="91425" rIns="91425" bIns="91425" anchor="b" anchorCtr="0"/>
          <a:lstStyle>
            <a:lvl1pPr marL="457200" lvl="0" indent="-228600">
              <a:lnSpc>
                <a:spcPct val="100000"/>
              </a:lnSpc>
              <a:spcBef>
                <a:spcPts val="0"/>
              </a:spcBef>
              <a:spcAft>
                <a:spcPts val="0"/>
              </a:spcAft>
              <a:buSzPts val="1300"/>
              <a:buNone/>
              <a:defRPr/>
            </a:lvl1pPr>
          </a:lstStyle>
          <a:p>
            <a:endParaRPr/>
          </a:p>
        </p:txBody>
      </p:sp>
      <p:sp>
        <p:nvSpPr>
          <p:cNvPr id="108" name="Google Shape;108;p10"/>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ru">
                <a:solidFill>
                  <a:srgbClr val="233A44"/>
                </a:solidFill>
              </a:rPr>
              <a:pPr/>
              <a:t>‹#›</a:t>
            </a:fld>
            <a:endParaRPr>
              <a:solidFill>
                <a:srgbClr val="233A44"/>
              </a:solidFill>
            </a:endParaRPr>
          </a:p>
        </p:txBody>
      </p:sp>
    </p:spTree>
    <p:extLst>
      <p:ext uri="{BB962C8B-B14F-4D97-AF65-F5344CB8AC3E}">
        <p14:creationId xmlns:p14="http://schemas.microsoft.com/office/powerpoint/2010/main" val="3507969117"/>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matchingName="Big number">
  <p:cSld name="Big number">
    <p:bg>
      <p:bgPr>
        <a:solidFill>
          <a:schemeClr val="accent3"/>
        </a:solidFill>
        <a:effectLst/>
      </p:bgPr>
    </p:bg>
    <p:spTree>
      <p:nvGrpSpPr>
        <p:cNvPr id="1" name="Shape 109"/>
        <p:cNvGrpSpPr/>
        <p:nvPr/>
      </p:nvGrpSpPr>
      <p:grpSpPr>
        <a:xfrm>
          <a:off x="0" y="0"/>
          <a:ext cx="0" cy="0"/>
          <a:chOff x="0" y="0"/>
          <a:chExt cx="0" cy="0"/>
        </a:xfrm>
      </p:grpSpPr>
      <p:sp>
        <p:nvSpPr>
          <p:cNvPr id="110" name="Google Shape;110;p11"/>
          <p:cNvSpPr/>
          <p:nvPr/>
        </p:nvSpPr>
        <p:spPr>
          <a:xfrm flipH="1">
            <a:off x="5569200" y="2834075"/>
            <a:ext cx="3574800" cy="2309400"/>
          </a:xfrm>
          <a:prstGeom prst="rtTriangle">
            <a:avLst/>
          </a:prstGeom>
          <a:solidFill>
            <a:schemeClr val="dk1"/>
          </a:solidFill>
          <a:ln>
            <a:noFill/>
          </a:ln>
        </p:spPr>
        <p:txBody>
          <a:bodyPr spcFirstLastPara="1" wrap="square" lIns="91425" tIns="91425" rIns="91425" bIns="91425" anchor="ctr" anchorCtr="0">
            <a:noAutofit/>
          </a:bodyPr>
          <a:lstStyle/>
          <a:p>
            <a:endParaRPr/>
          </a:p>
        </p:txBody>
      </p:sp>
      <p:grpSp>
        <p:nvGrpSpPr>
          <p:cNvPr id="111" name="Google Shape;111;p11"/>
          <p:cNvGrpSpPr/>
          <p:nvPr/>
        </p:nvGrpSpPr>
        <p:grpSpPr>
          <a:xfrm>
            <a:off x="5959222" y="4119576"/>
            <a:ext cx="2520952" cy="1024165"/>
            <a:chOff x="6917201" y="0"/>
            <a:chExt cx="2227777" cy="863400"/>
          </a:xfrm>
        </p:grpSpPr>
        <p:sp>
          <p:nvSpPr>
            <p:cNvPr id="112" name="Google Shape;112;p11"/>
            <p:cNvSpPr/>
            <p:nvPr/>
          </p:nvSpPr>
          <p:spPr>
            <a:xfrm>
              <a:off x="7641677"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endParaRPr/>
            </a:p>
          </p:txBody>
        </p:sp>
        <p:sp>
          <p:nvSpPr>
            <p:cNvPr id="113" name="Google Shape;113;p11"/>
            <p:cNvSpPr/>
            <p:nvPr/>
          </p:nvSpPr>
          <p:spPr>
            <a:xfrm>
              <a:off x="7279439"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endParaRPr/>
            </a:p>
          </p:txBody>
        </p:sp>
        <p:sp>
          <p:nvSpPr>
            <p:cNvPr id="114" name="Google Shape;114;p11"/>
            <p:cNvSpPr/>
            <p:nvPr/>
          </p:nvSpPr>
          <p:spPr>
            <a:xfrm>
              <a:off x="6917201"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endParaRPr/>
            </a:p>
          </p:txBody>
        </p:sp>
      </p:grpSp>
      <p:grpSp>
        <p:nvGrpSpPr>
          <p:cNvPr id="115" name="Google Shape;115;p11"/>
          <p:cNvGrpSpPr/>
          <p:nvPr/>
        </p:nvGrpSpPr>
        <p:grpSpPr>
          <a:xfrm>
            <a:off x="199149" y="2"/>
            <a:ext cx="2795414" cy="1083308"/>
            <a:chOff x="6917201" y="0"/>
            <a:chExt cx="2227777" cy="863400"/>
          </a:xfrm>
        </p:grpSpPr>
        <p:sp>
          <p:nvSpPr>
            <p:cNvPr id="116" name="Google Shape;116;p11"/>
            <p:cNvSpPr/>
            <p:nvPr/>
          </p:nvSpPr>
          <p:spPr>
            <a:xfrm>
              <a:off x="7641677"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endParaRPr/>
            </a:p>
          </p:txBody>
        </p:sp>
        <p:sp>
          <p:nvSpPr>
            <p:cNvPr id="117" name="Google Shape;117;p11"/>
            <p:cNvSpPr/>
            <p:nvPr/>
          </p:nvSpPr>
          <p:spPr>
            <a:xfrm>
              <a:off x="7279439"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endParaRPr/>
            </a:p>
          </p:txBody>
        </p:sp>
        <p:sp>
          <p:nvSpPr>
            <p:cNvPr id="118" name="Google Shape;118;p11"/>
            <p:cNvSpPr/>
            <p:nvPr/>
          </p:nvSpPr>
          <p:spPr>
            <a:xfrm>
              <a:off x="6917201"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endParaRPr/>
            </a:p>
          </p:txBody>
        </p:sp>
      </p:grpSp>
      <p:sp>
        <p:nvSpPr>
          <p:cNvPr id="119" name="Google Shape;119;p11"/>
          <p:cNvSpPr txBox="1">
            <a:spLocks noGrp="1"/>
          </p:cNvSpPr>
          <p:nvPr>
            <p:ph type="title" hasCustomPrompt="1"/>
          </p:nvPr>
        </p:nvSpPr>
        <p:spPr>
          <a:xfrm>
            <a:off x="1385850" y="1383850"/>
            <a:ext cx="6372300" cy="1379700"/>
          </a:xfrm>
          <a:prstGeom prst="rect">
            <a:avLst/>
          </a:prstGeom>
        </p:spPr>
        <p:txBody>
          <a:bodyPr spcFirstLastPara="1" wrap="square" lIns="91425" tIns="91425" rIns="91425" bIns="91425" anchor="ctr" anchorCtr="0"/>
          <a:lstStyle>
            <a:lvl1pPr lvl="0" algn="ctr">
              <a:spcBef>
                <a:spcPts val="0"/>
              </a:spcBef>
              <a:spcAft>
                <a:spcPts val="0"/>
              </a:spcAft>
              <a:buClr>
                <a:schemeClr val="dk2"/>
              </a:buClr>
              <a:buSzPts val="8600"/>
              <a:buNone/>
              <a:defRPr sz="8600">
                <a:solidFill>
                  <a:schemeClr val="dk2"/>
                </a:solidFill>
              </a:defRPr>
            </a:lvl1pPr>
            <a:lvl2pPr lvl="1" algn="ctr">
              <a:spcBef>
                <a:spcPts val="0"/>
              </a:spcBef>
              <a:spcAft>
                <a:spcPts val="0"/>
              </a:spcAft>
              <a:buClr>
                <a:schemeClr val="dk2"/>
              </a:buClr>
              <a:buSzPts val="8600"/>
              <a:buNone/>
              <a:defRPr sz="8600">
                <a:solidFill>
                  <a:schemeClr val="dk2"/>
                </a:solidFill>
              </a:defRPr>
            </a:lvl2pPr>
            <a:lvl3pPr lvl="2" algn="ctr">
              <a:spcBef>
                <a:spcPts val="0"/>
              </a:spcBef>
              <a:spcAft>
                <a:spcPts val="0"/>
              </a:spcAft>
              <a:buClr>
                <a:schemeClr val="dk2"/>
              </a:buClr>
              <a:buSzPts val="8600"/>
              <a:buNone/>
              <a:defRPr sz="8600">
                <a:solidFill>
                  <a:schemeClr val="dk2"/>
                </a:solidFill>
              </a:defRPr>
            </a:lvl3pPr>
            <a:lvl4pPr lvl="3" algn="ctr">
              <a:spcBef>
                <a:spcPts val="0"/>
              </a:spcBef>
              <a:spcAft>
                <a:spcPts val="0"/>
              </a:spcAft>
              <a:buClr>
                <a:schemeClr val="dk2"/>
              </a:buClr>
              <a:buSzPts val="8600"/>
              <a:buNone/>
              <a:defRPr sz="8600">
                <a:solidFill>
                  <a:schemeClr val="dk2"/>
                </a:solidFill>
              </a:defRPr>
            </a:lvl4pPr>
            <a:lvl5pPr lvl="4" algn="ctr">
              <a:spcBef>
                <a:spcPts val="0"/>
              </a:spcBef>
              <a:spcAft>
                <a:spcPts val="0"/>
              </a:spcAft>
              <a:buClr>
                <a:schemeClr val="dk2"/>
              </a:buClr>
              <a:buSzPts val="8600"/>
              <a:buNone/>
              <a:defRPr sz="8600">
                <a:solidFill>
                  <a:schemeClr val="dk2"/>
                </a:solidFill>
              </a:defRPr>
            </a:lvl5pPr>
            <a:lvl6pPr lvl="5" algn="ctr">
              <a:spcBef>
                <a:spcPts val="0"/>
              </a:spcBef>
              <a:spcAft>
                <a:spcPts val="0"/>
              </a:spcAft>
              <a:buClr>
                <a:schemeClr val="dk2"/>
              </a:buClr>
              <a:buSzPts val="8600"/>
              <a:buNone/>
              <a:defRPr sz="8600">
                <a:solidFill>
                  <a:schemeClr val="dk2"/>
                </a:solidFill>
              </a:defRPr>
            </a:lvl6pPr>
            <a:lvl7pPr lvl="6" algn="ctr">
              <a:spcBef>
                <a:spcPts val="0"/>
              </a:spcBef>
              <a:spcAft>
                <a:spcPts val="0"/>
              </a:spcAft>
              <a:buClr>
                <a:schemeClr val="dk2"/>
              </a:buClr>
              <a:buSzPts val="8600"/>
              <a:buNone/>
              <a:defRPr sz="8600">
                <a:solidFill>
                  <a:schemeClr val="dk2"/>
                </a:solidFill>
              </a:defRPr>
            </a:lvl7pPr>
            <a:lvl8pPr lvl="7" algn="ctr">
              <a:spcBef>
                <a:spcPts val="0"/>
              </a:spcBef>
              <a:spcAft>
                <a:spcPts val="0"/>
              </a:spcAft>
              <a:buClr>
                <a:schemeClr val="dk2"/>
              </a:buClr>
              <a:buSzPts val="8600"/>
              <a:buNone/>
              <a:defRPr sz="8600">
                <a:solidFill>
                  <a:schemeClr val="dk2"/>
                </a:solidFill>
              </a:defRPr>
            </a:lvl8pPr>
            <a:lvl9pPr lvl="8" algn="ctr">
              <a:spcBef>
                <a:spcPts val="0"/>
              </a:spcBef>
              <a:spcAft>
                <a:spcPts val="0"/>
              </a:spcAft>
              <a:buClr>
                <a:schemeClr val="dk2"/>
              </a:buClr>
              <a:buSzPts val="8600"/>
              <a:buNone/>
              <a:defRPr sz="8600">
                <a:solidFill>
                  <a:schemeClr val="dk2"/>
                </a:solidFill>
              </a:defRPr>
            </a:lvl9pPr>
          </a:lstStyle>
          <a:p>
            <a:r>
              <a:t>xx%</a:t>
            </a:r>
          </a:p>
        </p:txBody>
      </p:sp>
      <p:sp>
        <p:nvSpPr>
          <p:cNvPr id="120" name="Google Shape;120;p11"/>
          <p:cNvSpPr txBox="1">
            <a:spLocks noGrp="1"/>
          </p:cNvSpPr>
          <p:nvPr>
            <p:ph type="body" idx="1"/>
          </p:nvPr>
        </p:nvSpPr>
        <p:spPr>
          <a:xfrm>
            <a:off x="1385850" y="2863850"/>
            <a:ext cx="6372300" cy="641100"/>
          </a:xfrm>
          <a:prstGeom prst="rect">
            <a:avLst/>
          </a:prstGeom>
        </p:spPr>
        <p:txBody>
          <a:bodyPr spcFirstLastPara="1" wrap="square" lIns="91425" tIns="91425" rIns="91425" bIns="91425" anchor="t" anchorCtr="0"/>
          <a:lstStyle>
            <a:lvl1pPr marL="457200" lvl="0" indent="-311150" algn="ctr">
              <a:spcBef>
                <a:spcPts val="0"/>
              </a:spcBef>
              <a:spcAft>
                <a:spcPts val="0"/>
              </a:spcAft>
              <a:buSzPts val="1300"/>
              <a:buChar char="●"/>
              <a:defRPr/>
            </a:lvl1pPr>
            <a:lvl2pPr marL="914400" lvl="1" indent="-298450" algn="ctr">
              <a:spcBef>
                <a:spcPts val="1600"/>
              </a:spcBef>
              <a:spcAft>
                <a:spcPts val="0"/>
              </a:spcAft>
              <a:buSzPts val="1100"/>
              <a:buChar char="○"/>
              <a:defRPr/>
            </a:lvl2pPr>
            <a:lvl3pPr marL="1371600" lvl="2" indent="-298450" algn="ctr">
              <a:spcBef>
                <a:spcPts val="1600"/>
              </a:spcBef>
              <a:spcAft>
                <a:spcPts val="0"/>
              </a:spcAft>
              <a:buSzPts val="1100"/>
              <a:buChar char="■"/>
              <a:defRPr/>
            </a:lvl3pPr>
            <a:lvl4pPr marL="1828800" lvl="3" indent="-298450" algn="ctr">
              <a:spcBef>
                <a:spcPts val="1600"/>
              </a:spcBef>
              <a:spcAft>
                <a:spcPts val="0"/>
              </a:spcAft>
              <a:buSzPts val="1100"/>
              <a:buChar char="●"/>
              <a:defRPr/>
            </a:lvl4pPr>
            <a:lvl5pPr marL="2286000" lvl="4" indent="-298450" algn="ctr">
              <a:spcBef>
                <a:spcPts val="1600"/>
              </a:spcBef>
              <a:spcAft>
                <a:spcPts val="0"/>
              </a:spcAft>
              <a:buSzPts val="1100"/>
              <a:buChar char="○"/>
              <a:defRPr/>
            </a:lvl5pPr>
            <a:lvl6pPr marL="2743200" lvl="5" indent="-298450" algn="ctr">
              <a:spcBef>
                <a:spcPts val="1600"/>
              </a:spcBef>
              <a:spcAft>
                <a:spcPts val="0"/>
              </a:spcAft>
              <a:buSzPts val="1100"/>
              <a:buChar char="■"/>
              <a:defRPr/>
            </a:lvl6pPr>
            <a:lvl7pPr marL="3200400" lvl="6" indent="-298450" algn="ctr">
              <a:spcBef>
                <a:spcPts val="1600"/>
              </a:spcBef>
              <a:spcAft>
                <a:spcPts val="0"/>
              </a:spcAft>
              <a:buSzPts val="1100"/>
              <a:buChar char="●"/>
              <a:defRPr/>
            </a:lvl7pPr>
            <a:lvl8pPr marL="3657600" lvl="7" indent="-298450" algn="ctr">
              <a:spcBef>
                <a:spcPts val="1600"/>
              </a:spcBef>
              <a:spcAft>
                <a:spcPts val="0"/>
              </a:spcAft>
              <a:buSzPts val="1100"/>
              <a:buChar char="○"/>
              <a:defRPr/>
            </a:lvl8pPr>
            <a:lvl9pPr marL="4114800" lvl="8" indent="-298450" algn="ctr">
              <a:spcBef>
                <a:spcPts val="1600"/>
              </a:spcBef>
              <a:spcAft>
                <a:spcPts val="1600"/>
              </a:spcAft>
              <a:buSzPts val="1100"/>
              <a:buChar char="■"/>
              <a:defRPr/>
            </a:lvl9pPr>
          </a:lstStyle>
          <a:p>
            <a:endParaRPr/>
          </a:p>
        </p:txBody>
      </p:sp>
      <p:sp>
        <p:nvSpPr>
          <p:cNvPr id="121" name="Google Shape;121;p11"/>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ru">
                <a:solidFill>
                  <a:srgbClr val="233A44"/>
                </a:solidFill>
              </a:rPr>
              <a:pPr/>
              <a:t>‹#›</a:t>
            </a:fld>
            <a:endParaRPr>
              <a:solidFill>
                <a:srgbClr val="233A44"/>
              </a:solidFill>
            </a:endParaRPr>
          </a:p>
        </p:txBody>
      </p:sp>
    </p:spTree>
    <p:extLst>
      <p:ext uri="{BB962C8B-B14F-4D97-AF65-F5344CB8AC3E}">
        <p14:creationId xmlns:p14="http://schemas.microsoft.com/office/powerpoint/2010/main" val="4280027864"/>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22"/>
        <p:cNvGrpSpPr/>
        <p:nvPr/>
      </p:nvGrpSpPr>
      <p:grpSpPr>
        <a:xfrm>
          <a:off x="0" y="0"/>
          <a:ext cx="0" cy="0"/>
          <a:chOff x="0" y="0"/>
          <a:chExt cx="0" cy="0"/>
        </a:xfrm>
      </p:grpSpPr>
      <p:sp>
        <p:nvSpPr>
          <p:cNvPr id="123" name="Google Shape;123;p12"/>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ru">
                <a:solidFill>
                  <a:srgbClr val="233A44"/>
                </a:solidFill>
              </a:rPr>
              <a:pPr/>
              <a:t>‹#›</a:t>
            </a:fld>
            <a:endParaRPr>
              <a:solidFill>
                <a:srgbClr val="233A44"/>
              </a:solidFill>
            </a:endParaRPr>
          </a:p>
        </p:txBody>
      </p:sp>
    </p:spTree>
    <p:extLst>
      <p:ext uri="{BB962C8B-B14F-4D97-AF65-F5344CB8AC3E}">
        <p14:creationId xmlns:p14="http://schemas.microsoft.com/office/powerpoint/2010/main" val="10408610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9.xml"/><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theme" Target="../theme/theme12.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0.xml"/><Relationship Id="rId3" Type="http://schemas.openxmlformats.org/officeDocument/2006/relationships/slideLayout" Target="../slideLayouts/slideLayout135.xml"/><Relationship Id="rId7" Type="http://schemas.openxmlformats.org/officeDocument/2006/relationships/slideLayout" Target="../slideLayouts/slideLayout139.xml"/><Relationship Id="rId12" Type="http://schemas.openxmlformats.org/officeDocument/2006/relationships/theme" Target="../theme/theme13.xml"/><Relationship Id="rId2" Type="http://schemas.openxmlformats.org/officeDocument/2006/relationships/slideLayout" Target="../slideLayouts/slideLayout134.xml"/><Relationship Id="rId1" Type="http://schemas.openxmlformats.org/officeDocument/2006/relationships/slideLayout" Target="../slideLayouts/slideLayout133.xml"/><Relationship Id="rId6" Type="http://schemas.openxmlformats.org/officeDocument/2006/relationships/slideLayout" Target="../slideLayouts/slideLayout138.xml"/><Relationship Id="rId11" Type="http://schemas.openxmlformats.org/officeDocument/2006/relationships/slideLayout" Target="../slideLayouts/slideLayout143.xml"/><Relationship Id="rId5" Type="http://schemas.openxmlformats.org/officeDocument/2006/relationships/slideLayout" Target="../slideLayouts/slideLayout137.xml"/><Relationship Id="rId10" Type="http://schemas.openxmlformats.org/officeDocument/2006/relationships/slideLayout" Target="../slideLayouts/slideLayout142.xml"/><Relationship Id="rId4" Type="http://schemas.openxmlformats.org/officeDocument/2006/relationships/slideLayout" Target="../slideLayouts/slideLayout136.xml"/><Relationship Id="rId9" Type="http://schemas.openxmlformats.org/officeDocument/2006/relationships/slideLayout" Target="../slideLayouts/slideLayout141.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1.xml"/><Relationship Id="rId3" Type="http://schemas.openxmlformats.org/officeDocument/2006/relationships/slideLayout" Target="../slideLayouts/slideLayout146.xml"/><Relationship Id="rId7" Type="http://schemas.openxmlformats.org/officeDocument/2006/relationships/slideLayout" Target="../slideLayouts/slideLayout150.xml"/><Relationship Id="rId12" Type="http://schemas.openxmlformats.org/officeDocument/2006/relationships/theme" Target="../theme/theme14.xml"/><Relationship Id="rId2" Type="http://schemas.openxmlformats.org/officeDocument/2006/relationships/slideLayout" Target="../slideLayouts/slideLayout145.xml"/><Relationship Id="rId1" Type="http://schemas.openxmlformats.org/officeDocument/2006/relationships/slideLayout" Target="../slideLayouts/slideLayout144.xml"/><Relationship Id="rId6" Type="http://schemas.openxmlformats.org/officeDocument/2006/relationships/slideLayout" Target="../slideLayouts/slideLayout149.xml"/><Relationship Id="rId11" Type="http://schemas.openxmlformats.org/officeDocument/2006/relationships/slideLayout" Target="../slideLayouts/slideLayout154.xml"/><Relationship Id="rId5" Type="http://schemas.openxmlformats.org/officeDocument/2006/relationships/slideLayout" Target="../slideLayouts/slideLayout148.xml"/><Relationship Id="rId10" Type="http://schemas.openxmlformats.org/officeDocument/2006/relationships/slideLayout" Target="../slideLayouts/slideLayout153.xml"/><Relationship Id="rId4" Type="http://schemas.openxmlformats.org/officeDocument/2006/relationships/slideLayout" Target="../slideLayouts/slideLayout147.xml"/><Relationship Id="rId9" Type="http://schemas.openxmlformats.org/officeDocument/2006/relationships/slideLayout" Target="../slideLayouts/slideLayout152.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62.xml"/><Relationship Id="rId13" Type="http://schemas.openxmlformats.org/officeDocument/2006/relationships/theme" Target="../theme/theme15.xml"/><Relationship Id="rId3" Type="http://schemas.openxmlformats.org/officeDocument/2006/relationships/slideLayout" Target="../slideLayouts/slideLayout157.xml"/><Relationship Id="rId7" Type="http://schemas.openxmlformats.org/officeDocument/2006/relationships/slideLayout" Target="../slideLayouts/slideLayout161.xml"/><Relationship Id="rId12" Type="http://schemas.openxmlformats.org/officeDocument/2006/relationships/slideLayout" Target="../slideLayouts/slideLayout166.xml"/><Relationship Id="rId2" Type="http://schemas.openxmlformats.org/officeDocument/2006/relationships/slideLayout" Target="../slideLayouts/slideLayout156.xml"/><Relationship Id="rId1" Type="http://schemas.openxmlformats.org/officeDocument/2006/relationships/slideLayout" Target="../slideLayouts/slideLayout155.xml"/><Relationship Id="rId6" Type="http://schemas.openxmlformats.org/officeDocument/2006/relationships/slideLayout" Target="../slideLayouts/slideLayout160.xml"/><Relationship Id="rId11" Type="http://schemas.openxmlformats.org/officeDocument/2006/relationships/slideLayout" Target="../slideLayouts/slideLayout165.xml"/><Relationship Id="rId5" Type="http://schemas.openxmlformats.org/officeDocument/2006/relationships/slideLayout" Target="../slideLayouts/slideLayout159.xml"/><Relationship Id="rId15" Type="http://schemas.openxmlformats.org/officeDocument/2006/relationships/image" Target="../media/image4.png"/><Relationship Id="rId10" Type="http://schemas.openxmlformats.org/officeDocument/2006/relationships/slideLayout" Target="../slideLayouts/slideLayout164.xml"/><Relationship Id="rId4" Type="http://schemas.openxmlformats.org/officeDocument/2006/relationships/slideLayout" Target="../slideLayouts/slideLayout158.xml"/><Relationship Id="rId9" Type="http://schemas.openxmlformats.org/officeDocument/2006/relationships/slideLayout" Target="../slideLayouts/slideLayout163.xml"/><Relationship Id="rId14" Type="http://schemas.openxmlformats.org/officeDocument/2006/relationships/image" Target="../media/image3.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hift">
    <p:bg>
      <p:bgPr>
        <a:solidFill>
          <a:schemeClr val="dk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lstStyle>
            <a:lvl1pPr lvl="0">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1pPr>
            <a:lvl2pPr lvl="1">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2pPr>
            <a:lvl3pPr lvl="2">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3pPr>
            <a:lvl4pPr lvl="3">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4pPr>
            <a:lvl5pPr lvl="4">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5pPr>
            <a:lvl6pPr lvl="5">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6pPr>
            <a:lvl7pPr lvl="6">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7pPr>
            <a:lvl8pPr lvl="7">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8pPr>
            <a:lvl9pPr lvl="8">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9pPr>
          </a:lstStyle>
          <a:p>
            <a:endParaRPr/>
          </a:p>
        </p:txBody>
      </p:sp>
      <p:sp>
        <p:nvSpPr>
          <p:cNvPr id="7" name="Google Shape;7;p1"/>
          <p:cNvSpPr txBox="1">
            <a:spLocks noGrp="1"/>
          </p:cNvSpPr>
          <p:nvPr>
            <p:ph type="body" idx="1"/>
          </p:nvPr>
        </p:nvSpPr>
        <p:spPr>
          <a:xfrm>
            <a:off x="311700" y="1152475"/>
            <a:ext cx="8520600" cy="3391200"/>
          </a:xfrm>
          <a:prstGeom prst="rect">
            <a:avLst/>
          </a:prstGeom>
          <a:noFill/>
          <a:ln>
            <a:noFill/>
          </a:ln>
        </p:spPr>
        <p:txBody>
          <a:bodyPr spcFirstLastPara="1" wrap="square" lIns="91425" tIns="91425" rIns="91425" bIns="91425" anchor="t" anchorCtr="0"/>
          <a:lstStyle>
            <a:lvl1pPr marL="457200" lvl="0" indent="-311150">
              <a:lnSpc>
                <a:spcPct val="115000"/>
              </a:lnSpc>
              <a:spcBef>
                <a:spcPts val="0"/>
              </a:spcBef>
              <a:spcAft>
                <a:spcPts val="0"/>
              </a:spcAft>
              <a:buClr>
                <a:schemeClr val="dk2"/>
              </a:buClr>
              <a:buSzPts val="1300"/>
              <a:buFont typeface="Calibri"/>
              <a:buChar char="●"/>
              <a:defRPr sz="1300">
                <a:solidFill>
                  <a:schemeClr val="dk2"/>
                </a:solidFill>
                <a:latin typeface="Calibri"/>
                <a:ea typeface="Calibri"/>
                <a:cs typeface="Calibri"/>
                <a:sym typeface="Calibri"/>
              </a:defRPr>
            </a:lvl1pPr>
            <a:lvl2pPr marL="914400" lvl="1" indent="-29845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2pPr>
            <a:lvl3pPr marL="1371600" lvl="2" indent="-29845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3pPr>
            <a:lvl4pPr marL="1828800" lvl="3" indent="-29845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4pPr>
            <a:lvl5pPr marL="2286000" lvl="4" indent="-29845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5pPr>
            <a:lvl6pPr marL="2743200" lvl="5" indent="-29845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6pPr>
            <a:lvl7pPr marL="3200400" lvl="6" indent="-29845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7pPr>
            <a:lvl8pPr marL="3657600" lvl="7" indent="-29845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8pPr>
            <a:lvl9pPr marL="4114800" lvl="8" indent="-298450">
              <a:lnSpc>
                <a:spcPct val="115000"/>
              </a:lnSpc>
              <a:spcBef>
                <a:spcPts val="1600"/>
              </a:spcBef>
              <a:spcAft>
                <a:spcPts val="1600"/>
              </a:spcAft>
              <a:buClr>
                <a:schemeClr val="dk2"/>
              </a:buClr>
              <a:buSzPts val="1100"/>
              <a:buFont typeface="Calibri"/>
              <a:buChar char="■"/>
              <a:defRPr sz="1100">
                <a:solidFill>
                  <a:schemeClr val="dk2"/>
                </a:solidFill>
                <a:latin typeface="Calibri"/>
                <a:ea typeface="Calibri"/>
                <a:cs typeface="Calibri"/>
                <a:sym typeface="Calibri"/>
              </a:defRPr>
            </a:lvl9pPr>
          </a:lstStyle>
          <a:p>
            <a:endParaRPr/>
          </a:p>
        </p:txBody>
      </p:sp>
      <p:sp>
        <p:nvSpPr>
          <p:cNvPr id="8" name="Google Shape;8;p1"/>
          <p:cNvSpPr txBox="1">
            <a:spLocks noGrp="1"/>
          </p:cNvSpPr>
          <p:nvPr>
            <p:ph type="sldNum" idx="12"/>
          </p:nvPr>
        </p:nvSpPr>
        <p:spPr>
          <a:xfrm>
            <a:off x="8390734" y="4543668"/>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latin typeface="Nunito"/>
                <a:ea typeface="Nunito"/>
                <a:cs typeface="Nunito"/>
                <a:sym typeface="Nunito"/>
              </a:defRPr>
            </a:lvl1pPr>
            <a:lvl2pPr lvl="1" algn="r">
              <a:buNone/>
              <a:defRPr sz="1000">
                <a:solidFill>
                  <a:schemeClr val="dk2"/>
                </a:solidFill>
                <a:latin typeface="Nunito"/>
                <a:ea typeface="Nunito"/>
                <a:cs typeface="Nunito"/>
                <a:sym typeface="Nunito"/>
              </a:defRPr>
            </a:lvl2pPr>
            <a:lvl3pPr lvl="2" algn="r">
              <a:buNone/>
              <a:defRPr sz="1000">
                <a:solidFill>
                  <a:schemeClr val="dk2"/>
                </a:solidFill>
                <a:latin typeface="Nunito"/>
                <a:ea typeface="Nunito"/>
                <a:cs typeface="Nunito"/>
                <a:sym typeface="Nunito"/>
              </a:defRPr>
            </a:lvl3pPr>
            <a:lvl4pPr lvl="3" algn="r">
              <a:buNone/>
              <a:defRPr sz="1000">
                <a:solidFill>
                  <a:schemeClr val="dk2"/>
                </a:solidFill>
                <a:latin typeface="Nunito"/>
                <a:ea typeface="Nunito"/>
                <a:cs typeface="Nunito"/>
                <a:sym typeface="Nunito"/>
              </a:defRPr>
            </a:lvl4pPr>
            <a:lvl5pPr lvl="4" algn="r">
              <a:buNone/>
              <a:defRPr sz="1000">
                <a:solidFill>
                  <a:schemeClr val="dk2"/>
                </a:solidFill>
                <a:latin typeface="Nunito"/>
                <a:ea typeface="Nunito"/>
                <a:cs typeface="Nunito"/>
                <a:sym typeface="Nunito"/>
              </a:defRPr>
            </a:lvl5pPr>
            <a:lvl6pPr lvl="5" algn="r">
              <a:buNone/>
              <a:defRPr sz="1000">
                <a:solidFill>
                  <a:schemeClr val="dk2"/>
                </a:solidFill>
                <a:latin typeface="Nunito"/>
                <a:ea typeface="Nunito"/>
                <a:cs typeface="Nunito"/>
                <a:sym typeface="Nunito"/>
              </a:defRPr>
            </a:lvl6pPr>
            <a:lvl7pPr lvl="6" algn="r">
              <a:buNone/>
              <a:defRPr sz="1000">
                <a:solidFill>
                  <a:schemeClr val="dk2"/>
                </a:solidFill>
                <a:latin typeface="Nunito"/>
                <a:ea typeface="Nunito"/>
                <a:cs typeface="Nunito"/>
                <a:sym typeface="Nunito"/>
              </a:defRPr>
            </a:lvl7pPr>
            <a:lvl8pPr lvl="7" algn="r">
              <a:buNone/>
              <a:defRPr sz="1000">
                <a:solidFill>
                  <a:schemeClr val="dk2"/>
                </a:solidFill>
                <a:latin typeface="Nunito"/>
                <a:ea typeface="Nunito"/>
                <a:cs typeface="Nunito"/>
                <a:sym typeface="Nunito"/>
              </a:defRPr>
            </a:lvl8pPr>
            <a:lvl9pPr lvl="8" algn="r">
              <a:buNone/>
              <a:defRPr sz="1000">
                <a:solidFill>
                  <a:schemeClr val="dk2"/>
                </a:solidFill>
                <a:latin typeface="Nunito"/>
                <a:ea typeface="Nunito"/>
                <a:cs typeface="Nunito"/>
                <a:sym typeface="Nunito"/>
              </a:defRPr>
            </a:lvl9pPr>
          </a:lstStyle>
          <a:p>
            <a:pPr marL="0" lvl="0" indent="0" algn="r" rtl="0">
              <a:spcBef>
                <a:spcPts val="0"/>
              </a:spcBef>
              <a:spcAft>
                <a:spcPts val="0"/>
              </a:spcAft>
              <a:buNone/>
            </a:pPr>
            <a:fld id="{00000000-1234-1234-1234-123412341234}" type="slidenum">
              <a:rPr lang="ru"/>
              <a:pPr marL="0" lvl="0" indent="0" algn="r" rtl="0">
                <a:spcBef>
                  <a:spcPts val="0"/>
                </a:spcBef>
                <a:spcAft>
                  <a:spcPts val="0"/>
                </a:spcAft>
                <a:buNone/>
              </a:pPr>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lstStyle>
            <a:lvl1pPr lvl="0">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1pPr>
            <a:lvl2pPr lvl="1">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2pPr>
            <a:lvl3pPr lvl="2">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3pPr>
            <a:lvl4pPr lvl="3">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4pPr>
            <a:lvl5pPr lvl="4">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5pPr>
            <a:lvl6pPr lvl="5">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6pPr>
            <a:lvl7pPr lvl="6">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7pPr>
            <a:lvl8pPr lvl="7">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8pPr>
            <a:lvl9pPr lvl="8">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9pPr>
          </a:lstStyle>
          <a:p>
            <a:endParaRPr/>
          </a:p>
        </p:txBody>
      </p:sp>
      <p:sp>
        <p:nvSpPr>
          <p:cNvPr id="7" name="Google Shape;7;p1"/>
          <p:cNvSpPr txBox="1">
            <a:spLocks noGrp="1"/>
          </p:cNvSpPr>
          <p:nvPr>
            <p:ph type="body" idx="1"/>
          </p:nvPr>
        </p:nvSpPr>
        <p:spPr>
          <a:xfrm>
            <a:off x="311700" y="1152475"/>
            <a:ext cx="8520600" cy="3391200"/>
          </a:xfrm>
          <a:prstGeom prst="rect">
            <a:avLst/>
          </a:prstGeom>
          <a:noFill/>
          <a:ln>
            <a:noFill/>
          </a:ln>
        </p:spPr>
        <p:txBody>
          <a:bodyPr spcFirstLastPara="1" wrap="square" lIns="91425" tIns="91425" rIns="91425" bIns="91425" anchor="t" anchorCtr="0"/>
          <a:lstStyle>
            <a:lvl1pPr marL="457200" lvl="0" indent="-311150">
              <a:lnSpc>
                <a:spcPct val="115000"/>
              </a:lnSpc>
              <a:spcBef>
                <a:spcPts val="0"/>
              </a:spcBef>
              <a:spcAft>
                <a:spcPts val="0"/>
              </a:spcAft>
              <a:buClr>
                <a:schemeClr val="dk2"/>
              </a:buClr>
              <a:buSzPts val="1300"/>
              <a:buFont typeface="Calibri"/>
              <a:buChar char="●"/>
              <a:defRPr sz="1300">
                <a:solidFill>
                  <a:schemeClr val="dk2"/>
                </a:solidFill>
                <a:latin typeface="Calibri"/>
                <a:ea typeface="Calibri"/>
                <a:cs typeface="Calibri"/>
                <a:sym typeface="Calibri"/>
              </a:defRPr>
            </a:lvl1pPr>
            <a:lvl2pPr marL="914400" lvl="1" indent="-29845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2pPr>
            <a:lvl3pPr marL="1371600" lvl="2" indent="-29845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3pPr>
            <a:lvl4pPr marL="1828800" lvl="3" indent="-29845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4pPr>
            <a:lvl5pPr marL="2286000" lvl="4" indent="-29845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5pPr>
            <a:lvl6pPr marL="2743200" lvl="5" indent="-29845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6pPr>
            <a:lvl7pPr marL="3200400" lvl="6" indent="-29845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7pPr>
            <a:lvl8pPr marL="3657600" lvl="7" indent="-29845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8pPr>
            <a:lvl9pPr marL="4114800" lvl="8" indent="-298450">
              <a:lnSpc>
                <a:spcPct val="115000"/>
              </a:lnSpc>
              <a:spcBef>
                <a:spcPts val="1600"/>
              </a:spcBef>
              <a:spcAft>
                <a:spcPts val="1600"/>
              </a:spcAft>
              <a:buClr>
                <a:schemeClr val="dk2"/>
              </a:buClr>
              <a:buSzPts val="1100"/>
              <a:buFont typeface="Calibri"/>
              <a:buChar char="■"/>
              <a:defRPr sz="1100">
                <a:solidFill>
                  <a:schemeClr val="dk2"/>
                </a:solidFill>
                <a:latin typeface="Calibri"/>
                <a:ea typeface="Calibri"/>
                <a:cs typeface="Calibri"/>
                <a:sym typeface="Calibri"/>
              </a:defRPr>
            </a:lvl9pPr>
          </a:lstStyle>
          <a:p>
            <a:endParaRPr/>
          </a:p>
        </p:txBody>
      </p:sp>
      <p:sp>
        <p:nvSpPr>
          <p:cNvPr id="8" name="Google Shape;8;p1"/>
          <p:cNvSpPr txBox="1">
            <a:spLocks noGrp="1"/>
          </p:cNvSpPr>
          <p:nvPr>
            <p:ph type="sldNum" idx="12"/>
          </p:nvPr>
        </p:nvSpPr>
        <p:spPr>
          <a:xfrm>
            <a:off x="8390734" y="4543668"/>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latin typeface="Nunito"/>
                <a:ea typeface="Nunito"/>
                <a:cs typeface="Nunito"/>
                <a:sym typeface="Nunito"/>
              </a:defRPr>
            </a:lvl1pPr>
            <a:lvl2pPr lvl="1" algn="r">
              <a:buNone/>
              <a:defRPr sz="1000">
                <a:solidFill>
                  <a:schemeClr val="dk2"/>
                </a:solidFill>
                <a:latin typeface="Nunito"/>
                <a:ea typeface="Nunito"/>
                <a:cs typeface="Nunito"/>
                <a:sym typeface="Nunito"/>
              </a:defRPr>
            </a:lvl2pPr>
            <a:lvl3pPr lvl="2" algn="r">
              <a:buNone/>
              <a:defRPr sz="1000">
                <a:solidFill>
                  <a:schemeClr val="dk2"/>
                </a:solidFill>
                <a:latin typeface="Nunito"/>
                <a:ea typeface="Nunito"/>
                <a:cs typeface="Nunito"/>
                <a:sym typeface="Nunito"/>
              </a:defRPr>
            </a:lvl3pPr>
            <a:lvl4pPr lvl="3" algn="r">
              <a:buNone/>
              <a:defRPr sz="1000">
                <a:solidFill>
                  <a:schemeClr val="dk2"/>
                </a:solidFill>
                <a:latin typeface="Nunito"/>
                <a:ea typeface="Nunito"/>
                <a:cs typeface="Nunito"/>
                <a:sym typeface="Nunito"/>
              </a:defRPr>
            </a:lvl4pPr>
            <a:lvl5pPr lvl="4" algn="r">
              <a:buNone/>
              <a:defRPr sz="1000">
                <a:solidFill>
                  <a:schemeClr val="dk2"/>
                </a:solidFill>
                <a:latin typeface="Nunito"/>
                <a:ea typeface="Nunito"/>
                <a:cs typeface="Nunito"/>
                <a:sym typeface="Nunito"/>
              </a:defRPr>
            </a:lvl5pPr>
            <a:lvl6pPr lvl="5" algn="r">
              <a:buNone/>
              <a:defRPr sz="1000">
                <a:solidFill>
                  <a:schemeClr val="dk2"/>
                </a:solidFill>
                <a:latin typeface="Nunito"/>
                <a:ea typeface="Nunito"/>
                <a:cs typeface="Nunito"/>
                <a:sym typeface="Nunito"/>
              </a:defRPr>
            </a:lvl6pPr>
            <a:lvl7pPr lvl="6" algn="r">
              <a:buNone/>
              <a:defRPr sz="1000">
                <a:solidFill>
                  <a:schemeClr val="dk2"/>
                </a:solidFill>
                <a:latin typeface="Nunito"/>
                <a:ea typeface="Nunito"/>
                <a:cs typeface="Nunito"/>
                <a:sym typeface="Nunito"/>
              </a:defRPr>
            </a:lvl7pPr>
            <a:lvl8pPr lvl="7" algn="r">
              <a:buNone/>
              <a:defRPr sz="1000">
                <a:solidFill>
                  <a:schemeClr val="dk2"/>
                </a:solidFill>
                <a:latin typeface="Nunito"/>
                <a:ea typeface="Nunito"/>
                <a:cs typeface="Nunito"/>
                <a:sym typeface="Nunito"/>
              </a:defRPr>
            </a:lvl8pPr>
            <a:lvl9pPr lvl="8" algn="r">
              <a:buNone/>
              <a:defRPr sz="1000">
                <a:solidFill>
                  <a:schemeClr val="dk2"/>
                </a:solidFill>
                <a:latin typeface="Nunito"/>
                <a:ea typeface="Nunito"/>
                <a:cs typeface="Nunito"/>
                <a:sym typeface="Nunito"/>
              </a:defRPr>
            </a:lvl9pPr>
          </a:lstStyle>
          <a:p>
            <a:fld id="{00000000-1234-1234-1234-123412341234}" type="slidenum">
              <a:rPr lang="ru">
                <a:solidFill>
                  <a:srgbClr val="233A44"/>
                </a:solidFill>
              </a:rPr>
              <a:pPr/>
              <a:t>‹#›</a:t>
            </a:fld>
            <a:endParaRPr>
              <a:solidFill>
                <a:srgbClr val="233A44"/>
              </a:solidFill>
            </a:endParaRPr>
          </a:p>
        </p:txBody>
      </p:sp>
    </p:spTree>
    <p:extLst>
      <p:ext uri="{BB962C8B-B14F-4D97-AF65-F5344CB8AC3E}">
        <p14:creationId xmlns:p14="http://schemas.microsoft.com/office/powerpoint/2010/main" val="3686851506"/>
      </p:ext>
    </p:extLst>
  </p:cSld>
  <p:clrMap bg1="lt1" tx1="dk1" bg2="dk2" tx2="lt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lstStyle>
            <a:lvl1pPr lvl="0">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1pPr>
            <a:lvl2pPr lvl="1">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2pPr>
            <a:lvl3pPr lvl="2">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3pPr>
            <a:lvl4pPr lvl="3">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4pPr>
            <a:lvl5pPr lvl="4">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5pPr>
            <a:lvl6pPr lvl="5">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6pPr>
            <a:lvl7pPr lvl="6">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7pPr>
            <a:lvl8pPr lvl="7">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8pPr>
            <a:lvl9pPr lvl="8">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9pPr>
          </a:lstStyle>
          <a:p>
            <a:endParaRPr/>
          </a:p>
        </p:txBody>
      </p:sp>
      <p:sp>
        <p:nvSpPr>
          <p:cNvPr id="7" name="Google Shape;7;p1"/>
          <p:cNvSpPr txBox="1">
            <a:spLocks noGrp="1"/>
          </p:cNvSpPr>
          <p:nvPr>
            <p:ph type="body" idx="1"/>
          </p:nvPr>
        </p:nvSpPr>
        <p:spPr>
          <a:xfrm>
            <a:off x="311700" y="1152475"/>
            <a:ext cx="8520600" cy="3391200"/>
          </a:xfrm>
          <a:prstGeom prst="rect">
            <a:avLst/>
          </a:prstGeom>
          <a:noFill/>
          <a:ln>
            <a:noFill/>
          </a:ln>
        </p:spPr>
        <p:txBody>
          <a:bodyPr spcFirstLastPara="1" wrap="square" lIns="91425" tIns="91425" rIns="91425" bIns="91425" anchor="t" anchorCtr="0"/>
          <a:lstStyle>
            <a:lvl1pPr marL="457200" lvl="0" indent="-311150">
              <a:lnSpc>
                <a:spcPct val="115000"/>
              </a:lnSpc>
              <a:spcBef>
                <a:spcPts val="0"/>
              </a:spcBef>
              <a:spcAft>
                <a:spcPts val="0"/>
              </a:spcAft>
              <a:buClr>
                <a:schemeClr val="dk2"/>
              </a:buClr>
              <a:buSzPts val="1300"/>
              <a:buFont typeface="Calibri"/>
              <a:buChar char="●"/>
              <a:defRPr sz="1300">
                <a:solidFill>
                  <a:schemeClr val="dk2"/>
                </a:solidFill>
                <a:latin typeface="Calibri"/>
                <a:ea typeface="Calibri"/>
                <a:cs typeface="Calibri"/>
                <a:sym typeface="Calibri"/>
              </a:defRPr>
            </a:lvl1pPr>
            <a:lvl2pPr marL="914400" lvl="1" indent="-29845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2pPr>
            <a:lvl3pPr marL="1371600" lvl="2" indent="-29845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3pPr>
            <a:lvl4pPr marL="1828800" lvl="3" indent="-29845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4pPr>
            <a:lvl5pPr marL="2286000" lvl="4" indent="-29845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5pPr>
            <a:lvl6pPr marL="2743200" lvl="5" indent="-29845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6pPr>
            <a:lvl7pPr marL="3200400" lvl="6" indent="-29845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7pPr>
            <a:lvl8pPr marL="3657600" lvl="7" indent="-29845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8pPr>
            <a:lvl9pPr marL="4114800" lvl="8" indent="-298450">
              <a:lnSpc>
                <a:spcPct val="115000"/>
              </a:lnSpc>
              <a:spcBef>
                <a:spcPts val="1600"/>
              </a:spcBef>
              <a:spcAft>
                <a:spcPts val="1600"/>
              </a:spcAft>
              <a:buClr>
                <a:schemeClr val="dk2"/>
              </a:buClr>
              <a:buSzPts val="1100"/>
              <a:buFont typeface="Calibri"/>
              <a:buChar char="■"/>
              <a:defRPr sz="1100">
                <a:solidFill>
                  <a:schemeClr val="dk2"/>
                </a:solidFill>
                <a:latin typeface="Calibri"/>
                <a:ea typeface="Calibri"/>
                <a:cs typeface="Calibri"/>
                <a:sym typeface="Calibri"/>
              </a:defRPr>
            </a:lvl9pPr>
          </a:lstStyle>
          <a:p>
            <a:endParaRPr/>
          </a:p>
        </p:txBody>
      </p:sp>
      <p:sp>
        <p:nvSpPr>
          <p:cNvPr id="8" name="Google Shape;8;p1"/>
          <p:cNvSpPr txBox="1">
            <a:spLocks noGrp="1"/>
          </p:cNvSpPr>
          <p:nvPr>
            <p:ph type="sldNum" idx="12"/>
          </p:nvPr>
        </p:nvSpPr>
        <p:spPr>
          <a:xfrm>
            <a:off x="8390734" y="4543668"/>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latin typeface="Nunito"/>
                <a:ea typeface="Nunito"/>
                <a:cs typeface="Nunito"/>
                <a:sym typeface="Nunito"/>
              </a:defRPr>
            </a:lvl1pPr>
            <a:lvl2pPr lvl="1" algn="r">
              <a:buNone/>
              <a:defRPr sz="1000">
                <a:solidFill>
                  <a:schemeClr val="dk2"/>
                </a:solidFill>
                <a:latin typeface="Nunito"/>
                <a:ea typeface="Nunito"/>
                <a:cs typeface="Nunito"/>
                <a:sym typeface="Nunito"/>
              </a:defRPr>
            </a:lvl2pPr>
            <a:lvl3pPr lvl="2" algn="r">
              <a:buNone/>
              <a:defRPr sz="1000">
                <a:solidFill>
                  <a:schemeClr val="dk2"/>
                </a:solidFill>
                <a:latin typeface="Nunito"/>
                <a:ea typeface="Nunito"/>
                <a:cs typeface="Nunito"/>
                <a:sym typeface="Nunito"/>
              </a:defRPr>
            </a:lvl3pPr>
            <a:lvl4pPr lvl="3" algn="r">
              <a:buNone/>
              <a:defRPr sz="1000">
                <a:solidFill>
                  <a:schemeClr val="dk2"/>
                </a:solidFill>
                <a:latin typeface="Nunito"/>
                <a:ea typeface="Nunito"/>
                <a:cs typeface="Nunito"/>
                <a:sym typeface="Nunito"/>
              </a:defRPr>
            </a:lvl4pPr>
            <a:lvl5pPr lvl="4" algn="r">
              <a:buNone/>
              <a:defRPr sz="1000">
                <a:solidFill>
                  <a:schemeClr val="dk2"/>
                </a:solidFill>
                <a:latin typeface="Nunito"/>
                <a:ea typeface="Nunito"/>
                <a:cs typeface="Nunito"/>
                <a:sym typeface="Nunito"/>
              </a:defRPr>
            </a:lvl5pPr>
            <a:lvl6pPr lvl="5" algn="r">
              <a:buNone/>
              <a:defRPr sz="1000">
                <a:solidFill>
                  <a:schemeClr val="dk2"/>
                </a:solidFill>
                <a:latin typeface="Nunito"/>
                <a:ea typeface="Nunito"/>
                <a:cs typeface="Nunito"/>
                <a:sym typeface="Nunito"/>
              </a:defRPr>
            </a:lvl6pPr>
            <a:lvl7pPr lvl="6" algn="r">
              <a:buNone/>
              <a:defRPr sz="1000">
                <a:solidFill>
                  <a:schemeClr val="dk2"/>
                </a:solidFill>
                <a:latin typeface="Nunito"/>
                <a:ea typeface="Nunito"/>
                <a:cs typeface="Nunito"/>
                <a:sym typeface="Nunito"/>
              </a:defRPr>
            </a:lvl7pPr>
            <a:lvl8pPr lvl="7" algn="r">
              <a:buNone/>
              <a:defRPr sz="1000">
                <a:solidFill>
                  <a:schemeClr val="dk2"/>
                </a:solidFill>
                <a:latin typeface="Nunito"/>
                <a:ea typeface="Nunito"/>
                <a:cs typeface="Nunito"/>
                <a:sym typeface="Nunito"/>
              </a:defRPr>
            </a:lvl8pPr>
            <a:lvl9pPr lvl="8" algn="r">
              <a:buNone/>
              <a:defRPr sz="1000">
                <a:solidFill>
                  <a:schemeClr val="dk2"/>
                </a:solidFill>
                <a:latin typeface="Nunito"/>
                <a:ea typeface="Nunito"/>
                <a:cs typeface="Nunito"/>
                <a:sym typeface="Nunito"/>
              </a:defRPr>
            </a:lvl9pPr>
          </a:lstStyle>
          <a:p>
            <a:fld id="{00000000-1234-1234-1234-123412341234}" type="slidenum">
              <a:rPr lang="ru">
                <a:solidFill>
                  <a:srgbClr val="233A44"/>
                </a:solidFill>
              </a:rPr>
              <a:pPr/>
              <a:t>‹#›</a:t>
            </a:fld>
            <a:endParaRPr>
              <a:solidFill>
                <a:srgbClr val="233A44"/>
              </a:solidFill>
            </a:endParaRPr>
          </a:p>
        </p:txBody>
      </p:sp>
    </p:spTree>
    <p:extLst>
      <p:ext uri="{BB962C8B-B14F-4D97-AF65-F5344CB8AC3E}">
        <p14:creationId xmlns:p14="http://schemas.microsoft.com/office/powerpoint/2010/main" val="446172004"/>
      </p:ext>
    </p:extLst>
  </p:cSld>
  <p:clrMap bg1="lt1" tx1="dk1" bg2="dk2" tx2="lt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Clr>
                <a:schemeClr val="lt1"/>
              </a:buClr>
              <a:buSzPts val="2800"/>
              <a:buFont typeface="Nunito"/>
              <a:buNone/>
              <a:defRPr sz="2800" b="0" i="0" u="none" strike="noStrike" cap="none">
                <a:solidFill>
                  <a:schemeClr val="lt1"/>
                </a:solidFill>
                <a:latin typeface="Nunito"/>
                <a:ea typeface="Nunito"/>
                <a:cs typeface="Nunito"/>
                <a:sym typeface="Nunito"/>
              </a:defRPr>
            </a:lvl1pPr>
            <a:lvl2pPr marR="0" lvl="1" algn="l" rtl="0">
              <a:lnSpc>
                <a:spcPct val="100000"/>
              </a:lnSpc>
              <a:spcBef>
                <a:spcPts val="0"/>
              </a:spcBef>
              <a:spcAft>
                <a:spcPts val="0"/>
              </a:spcAft>
              <a:buClr>
                <a:schemeClr val="lt1"/>
              </a:buClr>
              <a:buSzPts val="2800"/>
              <a:buFont typeface="Nunito"/>
              <a:buNone/>
              <a:defRPr sz="2800" b="0" i="0" u="none" strike="noStrike" cap="none">
                <a:solidFill>
                  <a:schemeClr val="lt1"/>
                </a:solidFill>
                <a:latin typeface="Nunito"/>
                <a:ea typeface="Nunito"/>
                <a:cs typeface="Nunito"/>
                <a:sym typeface="Nunito"/>
              </a:defRPr>
            </a:lvl2pPr>
            <a:lvl3pPr marR="0" lvl="2" algn="l" rtl="0">
              <a:lnSpc>
                <a:spcPct val="100000"/>
              </a:lnSpc>
              <a:spcBef>
                <a:spcPts val="0"/>
              </a:spcBef>
              <a:spcAft>
                <a:spcPts val="0"/>
              </a:spcAft>
              <a:buClr>
                <a:schemeClr val="lt1"/>
              </a:buClr>
              <a:buSzPts val="2800"/>
              <a:buFont typeface="Nunito"/>
              <a:buNone/>
              <a:defRPr sz="2800" b="0" i="0" u="none" strike="noStrike" cap="none">
                <a:solidFill>
                  <a:schemeClr val="lt1"/>
                </a:solidFill>
                <a:latin typeface="Nunito"/>
                <a:ea typeface="Nunito"/>
                <a:cs typeface="Nunito"/>
                <a:sym typeface="Nunito"/>
              </a:defRPr>
            </a:lvl3pPr>
            <a:lvl4pPr marR="0" lvl="3" algn="l" rtl="0">
              <a:lnSpc>
                <a:spcPct val="100000"/>
              </a:lnSpc>
              <a:spcBef>
                <a:spcPts val="0"/>
              </a:spcBef>
              <a:spcAft>
                <a:spcPts val="0"/>
              </a:spcAft>
              <a:buClr>
                <a:schemeClr val="lt1"/>
              </a:buClr>
              <a:buSzPts val="2800"/>
              <a:buFont typeface="Nunito"/>
              <a:buNone/>
              <a:defRPr sz="2800" b="0" i="0" u="none" strike="noStrike" cap="none">
                <a:solidFill>
                  <a:schemeClr val="lt1"/>
                </a:solidFill>
                <a:latin typeface="Nunito"/>
                <a:ea typeface="Nunito"/>
                <a:cs typeface="Nunito"/>
                <a:sym typeface="Nunito"/>
              </a:defRPr>
            </a:lvl4pPr>
            <a:lvl5pPr marR="0" lvl="4" algn="l" rtl="0">
              <a:lnSpc>
                <a:spcPct val="100000"/>
              </a:lnSpc>
              <a:spcBef>
                <a:spcPts val="0"/>
              </a:spcBef>
              <a:spcAft>
                <a:spcPts val="0"/>
              </a:spcAft>
              <a:buClr>
                <a:schemeClr val="lt1"/>
              </a:buClr>
              <a:buSzPts val="2800"/>
              <a:buFont typeface="Nunito"/>
              <a:buNone/>
              <a:defRPr sz="2800" b="0" i="0" u="none" strike="noStrike" cap="none">
                <a:solidFill>
                  <a:schemeClr val="lt1"/>
                </a:solidFill>
                <a:latin typeface="Nunito"/>
                <a:ea typeface="Nunito"/>
                <a:cs typeface="Nunito"/>
                <a:sym typeface="Nunito"/>
              </a:defRPr>
            </a:lvl5pPr>
            <a:lvl6pPr marR="0" lvl="5" algn="l" rtl="0">
              <a:lnSpc>
                <a:spcPct val="100000"/>
              </a:lnSpc>
              <a:spcBef>
                <a:spcPts val="0"/>
              </a:spcBef>
              <a:spcAft>
                <a:spcPts val="0"/>
              </a:spcAft>
              <a:buClr>
                <a:schemeClr val="lt1"/>
              </a:buClr>
              <a:buSzPts val="2800"/>
              <a:buFont typeface="Nunito"/>
              <a:buNone/>
              <a:defRPr sz="2800" b="0" i="0" u="none" strike="noStrike" cap="none">
                <a:solidFill>
                  <a:schemeClr val="lt1"/>
                </a:solidFill>
                <a:latin typeface="Nunito"/>
                <a:ea typeface="Nunito"/>
                <a:cs typeface="Nunito"/>
                <a:sym typeface="Nunito"/>
              </a:defRPr>
            </a:lvl6pPr>
            <a:lvl7pPr marR="0" lvl="6" algn="l" rtl="0">
              <a:lnSpc>
                <a:spcPct val="100000"/>
              </a:lnSpc>
              <a:spcBef>
                <a:spcPts val="0"/>
              </a:spcBef>
              <a:spcAft>
                <a:spcPts val="0"/>
              </a:spcAft>
              <a:buClr>
                <a:schemeClr val="lt1"/>
              </a:buClr>
              <a:buSzPts val="2800"/>
              <a:buFont typeface="Nunito"/>
              <a:buNone/>
              <a:defRPr sz="2800" b="0" i="0" u="none" strike="noStrike" cap="none">
                <a:solidFill>
                  <a:schemeClr val="lt1"/>
                </a:solidFill>
                <a:latin typeface="Nunito"/>
                <a:ea typeface="Nunito"/>
                <a:cs typeface="Nunito"/>
                <a:sym typeface="Nunito"/>
              </a:defRPr>
            </a:lvl7pPr>
            <a:lvl8pPr marR="0" lvl="7" algn="l" rtl="0">
              <a:lnSpc>
                <a:spcPct val="100000"/>
              </a:lnSpc>
              <a:spcBef>
                <a:spcPts val="0"/>
              </a:spcBef>
              <a:spcAft>
                <a:spcPts val="0"/>
              </a:spcAft>
              <a:buClr>
                <a:schemeClr val="lt1"/>
              </a:buClr>
              <a:buSzPts val="2800"/>
              <a:buFont typeface="Nunito"/>
              <a:buNone/>
              <a:defRPr sz="2800" b="0" i="0" u="none" strike="noStrike" cap="none">
                <a:solidFill>
                  <a:schemeClr val="lt1"/>
                </a:solidFill>
                <a:latin typeface="Nunito"/>
                <a:ea typeface="Nunito"/>
                <a:cs typeface="Nunito"/>
                <a:sym typeface="Nunito"/>
              </a:defRPr>
            </a:lvl8pPr>
            <a:lvl9pPr marR="0" lvl="8" algn="l" rtl="0">
              <a:lnSpc>
                <a:spcPct val="100000"/>
              </a:lnSpc>
              <a:spcBef>
                <a:spcPts val="0"/>
              </a:spcBef>
              <a:spcAft>
                <a:spcPts val="0"/>
              </a:spcAft>
              <a:buClr>
                <a:schemeClr val="lt1"/>
              </a:buClr>
              <a:buSzPts val="2800"/>
              <a:buFont typeface="Nunito"/>
              <a:buNone/>
              <a:defRPr sz="2800" b="0" i="0" u="none" strike="noStrike" cap="none">
                <a:solidFill>
                  <a:schemeClr val="lt1"/>
                </a:solidFill>
                <a:latin typeface="Nunito"/>
                <a:ea typeface="Nunito"/>
                <a:cs typeface="Nunito"/>
                <a:sym typeface="Nunito"/>
              </a:defRPr>
            </a:lvl9pPr>
          </a:lstStyle>
          <a:p>
            <a:endParaRPr/>
          </a:p>
        </p:txBody>
      </p:sp>
      <p:sp>
        <p:nvSpPr>
          <p:cNvPr id="7" name="Google Shape;7;p1"/>
          <p:cNvSpPr txBox="1">
            <a:spLocks noGrp="1"/>
          </p:cNvSpPr>
          <p:nvPr>
            <p:ph type="body" idx="1"/>
          </p:nvPr>
        </p:nvSpPr>
        <p:spPr>
          <a:xfrm>
            <a:off x="311700" y="1152475"/>
            <a:ext cx="8520600" cy="3391200"/>
          </a:xfrm>
          <a:prstGeom prst="rect">
            <a:avLst/>
          </a:prstGeom>
          <a:noFill/>
          <a:ln>
            <a:noFill/>
          </a:ln>
        </p:spPr>
        <p:txBody>
          <a:bodyPr spcFirstLastPara="1" wrap="square" lIns="91425" tIns="91425" rIns="91425" bIns="91425" anchor="t" anchorCtr="0"/>
          <a:lstStyle>
            <a:lvl1pPr marL="457200" marR="0" lvl="0" indent="-311150" algn="l" rtl="0">
              <a:lnSpc>
                <a:spcPct val="115000"/>
              </a:lnSpc>
              <a:spcBef>
                <a:spcPts val="0"/>
              </a:spcBef>
              <a:spcAft>
                <a:spcPts val="0"/>
              </a:spcAft>
              <a:buClr>
                <a:schemeClr val="dk2"/>
              </a:buClr>
              <a:buSzPts val="1300"/>
              <a:buFont typeface="Calibri"/>
              <a:buChar char="●"/>
              <a:defRPr sz="1300" b="0" i="0" u="none" strike="noStrike" cap="none">
                <a:solidFill>
                  <a:schemeClr val="dk2"/>
                </a:solidFill>
                <a:latin typeface="Calibri"/>
                <a:ea typeface="Calibri"/>
                <a:cs typeface="Calibri"/>
                <a:sym typeface="Calibri"/>
              </a:defRPr>
            </a:lvl1pPr>
            <a:lvl2pPr marL="914400" marR="0" lvl="1" indent="-298450" algn="l" rtl="0">
              <a:lnSpc>
                <a:spcPct val="115000"/>
              </a:lnSpc>
              <a:spcBef>
                <a:spcPts val="1600"/>
              </a:spcBef>
              <a:spcAft>
                <a:spcPts val="0"/>
              </a:spcAft>
              <a:buClr>
                <a:schemeClr val="dk2"/>
              </a:buClr>
              <a:buSzPts val="1100"/>
              <a:buFont typeface="Calibri"/>
              <a:buChar char="○"/>
              <a:defRPr sz="1100" b="0" i="0" u="none" strike="noStrike" cap="none">
                <a:solidFill>
                  <a:schemeClr val="dk2"/>
                </a:solidFill>
                <a:latin typeface="Calibri"/>
                <a:ea typeface="Calibri"/>
                <a:cs typeface="Calibri"/>
                <a:sym typeface="Calibri"/>
              </a:defRPr>
            </a:lvl2pPr>
            <a:lvl3pPr marL="1371600" marR="0" lvl="2" indent="-298450" algn="l" rtl="0">
              <a:lnSpc>
                <a:spcPct val="115000"/>
              </a:lnSpc>
              <a:spcBef>
                <a:spcPts val="1600"/>
              </a:spcBef>
              <a:spcAft>
                <a:spcPts val="0"/>
              </a:spcAft>
              <a:buClr>
                <a:schemeClr val="dk2"/>
              </a:buClr>
              <a:buSzPts val="1100"/>
              <a:buFont typeface="Calibri"/>
              <a:buChar char="■"/>
              <a:defRPr sz="1100" b="0" i="0" u="none" strike="noStrike" cap="none">
                <a:solidFill>
                  <a:schemeClr val="dk2"/>
                </a:solidFill>
                <a:latin typeface="Calibri"/>
                <a:ea typeface="Calibri"/>
                <a:cs typeface="Calibri"/>
                <a:sym typeface="Calibri"/>
              </a:defRPr>
            </a:lvl3pPr>
            <a:lvl4pPr marL="1828800" marR="0" lvl="3" indent="-298450" algn="l" rtl="0">
              <a:lnSpc>
                <a:spcPct val="115000"/>
              </a:lnSpc>
              <a:spcBef>
                <a:spcPts val="1600"/>
              </a:spcBef>
              <a:spcAft>
                <a:spcPts val="0"/>
              </a:spcAft>
              <a:buClr>
                <a:schemeClr val="dk2"/>
              </a:buClr>
              <a:buSzPts val="1100"/>
              <a:buFont typeface="Calibri"/>
              <a:buChar char="●"/>
              <a:defRPr sz="1100" b="0" i="0" u="none" strike="noStrike" cap="none">
                <a:solidFill>
                  <a:schemeClr val="dk2"/>
                </a:solidFill>
                <a:latin typeface="Calibri"/>
                <a:ea typeface="Calibri"/>
                <a:cs typeface="Calibri"/>
                <a:sym typeface="Calibri"/>
              </a:defRPr>
            </a:lvl4pPr>
            <a:lvl5pPr marL="2286000" marR="0" lvl="4" indent="-298450" algn="l" rtl="0">
              <a:lnSpc>
                <a:spcPct val="115000"/>
              </a:lnSpc>
              <a:spcBef>
                <a:spcPts val="1600"/>
              </a:spcBef>
              <a:spcAft>
                <a:spcPts val="0"/>
              </a:spcAft>
              <a:buClr>
                <a:schemeClr val="dk2"/>
              </a:buClr>
              <a:buSzPts val="1100"/>
              <a:buFont typeface="Calibri"/>
              <a:buChar char="○"/>
              <a:defRPr sz="1100" b="0" i="0" u="none" strike="noStrike" cap="none">
                <a:solidFill>
                  <a:schemeClr val="dk2"/>
                </a:solidFill>
                <a:latin typeface="Calibri"/>
                <a:ea typeface="Calibri"/>
                <a:cs typeface="Calibri"/>
                <a:sym typeface="Calibri"/>
              </a:defRPr>
            </a:lvl5pPr>
            <a:lvl6pPr marL="2743200" marR="0" lvl="5" indent="-298450" algn="l" rtl="0">
              <a:lnSpc>
                <a:spcPct val="115000"/>
              </a:lnSpc>
              <a:spcBef>
                <a:spcPts val="1600"/>
              </a:spcBef>
              <a:spcAft>
                <a:spcPts val="0"/>
              </a:spcAft>
              <a:buClr>
                <a:schemeClr val="dk2"/>
              </a:buClr>
              <a:buSzPts val="1100"/>
              <a:buFont typeface="Calibri"/>
              <a:buChar char="■"/>
              <a:defRPr sz="1100" b="0" i="0" u="none" strike="noStrike" cap="none">
                <a:solidFill>
                  <a:schemeClr val="dk2"/>
                </a:solidFill>
                <a:latin typeface="Calibri"/>
                <a:ea typeface="Calibri"/>
                <a:cs typeface="Calibri"/>
                <a:sym typeface="Calibri"/>
              </a:defRPr>
            </a:lvl6pPr>
            <a:lvl7pPr marL="3200400" marR="0" lvl="6" indent="-298450" algn="l" rtl="0">
              <a:lnSpc>
                <a:spcPct val="115000"/>
              </a:lnSpc>
              <a:spcBef>
                <a:spcPts val="1600"/>
              </a:spcBef>
              <a:spcAft>
                <a:spcPts val="0"/>
              </a:spcAft>
              <a:buClr>
                <a:schemeClr val="dk2"/>
              </a:buClr>
              <a:buSzPts val="1100"/>
              <a:buFont typeface="Calibri"/>
              <a:buChar char="●"/>
              <a:defRPr sz="1100" b="0" i="0" u="none" strike="noStrike" cap="none">
                <a:solidFill>
                  <a:schemeClr val="dk2"/>
                </a:solidFill>
                <a:latin typeface="Calibri"/>
                <a:ea typeface="Calibri"/>
                <a:cs typeface="Calibri"/>
                <a:sym typeface="Calibri"/>
              </a:defRPr>
            </a:lvl7pPr>
            <a:lvl8pPr marL="3657600" marR="0" lvl="7" indent="-298450" algn="l" rtl="0">
              <a:lnSpc>
                <a:spcPct val="115000"/>
              </a:lnSpc>
              <a:spcBef>
                <a:spcPts val="1600"/>
              </a:spcBef>
              <a:spcAft>
                <a:spcPts val="0"/>
              </a:spcAft>
              <a:buClr>
                <a:schemeClr val="dk2"/>
              </a:buClr>
              <a:buSzPts val="1100"/>
              <a:buFont typeface="Calibri"/>
              <a:buChar char="○"/>
              <a:defRPr sz="1100" b="0" i="0" u="none" strike="noStrike" cap="none">
                <a:solidFill>
                  <a:schemeClr val="dk2"/>
                </a:solidFill>
                <a:latin typeface="Calibri"/>
                <a:ea typeface="Calibri"/>
                <a:cs typeface="Calibri"/>
                <a:sym typeface="Calibri"/>
              </a:defRPr>
            </a:lvl8pPr>
            <a:lvl9pPr marL="4114800" marR="0" lvl="8" indent="-298450" algn="l" rtl="0">
              <a:lnSpc>
                <a:spcPct val="115000"/>
              </a:lnSpc>
              <a:spcBef>
                <a:spcPts val="1600"/>
              </a:spcBef>
              <a:spcAft>
                <a:spcPts val="1600"/>
              </a:spcAft>
              <a:buClr>
                <a:schemeClr val="dk2"/>
              </a:buClr>
              <a:buSzPts val="1100"/>
              <a:buFont typeface="Calibri"/>
              <a:buChar char="■"/>
              <a:defRPr sz="1100" b="0" i="0" u="none" strike="noStrike" cap="none">
                <a:solidFill>
                  <a:schemeClr val="dk2"/>
                </a:solidFill>
                <a:latin typeface="Calibri"/>
                <a:ea typeface="Calibri"/>
                <a:cs typeface="Calibri"/>
                <a:sym typeface="Calibri"/>
              </a:defRPr>
            </a:lvl9pPr>
          </a:lstStyle>
          <a:p>
            <a:endParaRPr/>
          </a:p>
        </p:txBody>
      </p:sp>
      <p:sp>
        <p:nvSpPr>
          <p:cNvPr id="8" name="Google Shape;8;p1"/>
          <p:cNvSpPr txBox="1">
            <a:spLocks noGrp="1"/>
          </p:cNvSpPr>
          <p:nvPr>
            <p:ph type="sldNum" idx="12"/>
          </p:nvPr>
        </p:nvSpPr>
        <p:spPr>
          <a:xfrm>
            <a:off x="8390734" y="4543668"/>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9pPr>
          </a:lstStyle>
          <a:p>
            <a:fld id="{00000000-1234-1234-1234-123412341234}" type="slidenum">
              <a:rPr lang="ru">
                <a:solidFill>
                  <a:srgbClr val="233A44"/>
                </a:solidFill>
              </a:rPr>
              <a:pPr/>
              <a:t>‹#›</a:t>
            </a:fld>
            <a:endParaRPr>
              <a:solidFill>
                <a:srgbClr val="233A44"/>
              </a:solidFill>
            </a:endParaRPr>
          </a:p>
        </p:txBody>
      </p:sp>
    </p:spTree>
    <p:extLst>
      <p:ext uri="{BB962C8B-B14F-4D97-AF65-F5344CB8AC3E}">
        <p14:creationId xmlns:p14="http://schemas.microsoft.com/office/powerpoint/2010/main" val="4184446488"/>
      </p:ext>
    </p:extLst>
  </p:cSld>
  <p:clrMap bg1="lt1" tx1="dk1" bg2="dk2" tx2="lt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lstStyle>
            <a:lvl1pPr lvl="0">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1pPr>
            <a:lvl2pPr lvl="1">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2pPr>
            <a:lvl3pPr lvl="2">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3pPr>
            <a:lvl4pPr lvl="3">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4pPr>
            <a:lvl5pPr lvl="4">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5pPr>
            <a:lvl6pPr lvl="5">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6pPr>
            <a:lvl7pPr lvl="6">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7pPr>
            <a:lvl8pPr lvl="7">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8pPr>
            <a:lvl9pPr lvl="8">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9pPr>
          </a:lstStyle>
          <a:p>
            <a:endParaRPr/>
          </a:p>
        </p:txBody>
      </p:sp>
      <p:sp>
        <p:nvSpPr>
          <p:cNvPr id="7" name="Google Shape;7;p1"/>
          <p:cNvSpPr txBox="1">
            <a:spLocks noGrp="1"/>
          </p:cNvSpPr>
          <p:nvPr>
            <p:ph type="body" idx="1"/>
          </p:nvPr>
        </p:nvSpPr>
        <p:spPr>
          <a:xfrm>
            <a:off x="311700" y="1152475"/>
            <a:ext cx="8520600" cy="3391200"/>
          </a:xfrm>
          <a:prstGeom prst="rect">
            <a:avLst/>
          </a:prstGeom>
          <a:noFill/>
          <a:ln>
            <a:noFill/>
          </a:ln>
        </p:spPr>
        <p:txBody>
          <a:bodyPr spcFirstLastPara="1" wrap="square" lIns="91425" tIns="91425" rIns="91425" bIns="91425" anchor="t" anchorCtr="0"/>
          <a:lstStyle>
            <a:lvl1pPr marL="457200" lvl="0" indent="-311150">
              <a:lnSpc>
                <a:spcPct val="115000"/>
              </a:lnSpc>
              <a:spcBef>
                <a:spcPts val="0"/>
              </a:spcBef>
              <a:spcAft>
                <a:spcPts val="0"/>
              </a:spcAft>
              <a:buClr>
                <a:schemeClr val="dk2"/>
              </a:buClr>
              <a:buSzPts val="1300"/>
              <a:buFont typeface="Calibri"/>
              <a:buChar char="●"/>
              <a:defRPr sz="1300">
                <a:solidFill>
                  <a:schemeClr val="dk2"/>
                </a:solidFill>
                <a:latin typeface="Calibri"/>
                <a:ea typeface="Calibri"/>
                <a:cs typeface="Calibri"/>
                <a:sym typeface="Calibri"/>
              </a:defRPr>
            </a:lvl1pPr>
            <a:lvl2pPr marL="914400" lvl="1" indent="-29845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2pPr>
            <a:lvl3pPr marL="1371600" lvl="2" indent="-29845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3pPr>
            <a:lvl4pPr marL="1828800" lvl="3" indent="-29845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4pPr>
            <a:lvl5pPr marL="2286000" lvl="4" indent="-29845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5pPr>
            <a:lvl6pPr marL="2743200" lvl="5" indent="-29845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6pPr>
            <a:lvl7pPr marL="3200400" lvl="6" indent="-29845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7pPr>
            <a:lvl8pPr marL="3657600" lvl="7" indent="-29845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8pPr>
            <a:lvl9pPr marL="4114800" lvl="8" indent="-298450">
              <a:lnSpc>
                <a:spcPct val="115000"/>
              </a:lnSpc>
              <a:spcBef>
                <a:spcPts val="1600"/>
              </a:spcBef>
              <a:spcAft>
                <a:spcPts val="1600"/>
              </a:spcAft>
              <a:buClr>
                <a:schemeClr val="dk2"/>
              </a:buClr>
              <a:buSzPts val="1100"/>
              <a:buFont typeface="Calibri"/>
              <a:buChar char="■"/>
              <a:defRPr sz="1100">
                <a:solidFill>
                  <a:schemeClr val="dk2"/>
                </a:solidFill>
                <a:latin typeface="Calibri"/>
                <a:ea typeface="Calibri"/>
                <a:cs typeface="Calibri"/>
                <a:sym typeface="Calibri"/>
              </a:defRPr>
            </a:lvl9pPr>
          </a:lstStyle>
          <a:p>
            <a:endParaRPr/>
          </a:p>
        </p:txBody>
      </p:sp>
      <p:sp>
        <p:nvSpPr>
          <p:cNvPr id="8" name="Google Shape;8;p1"/>
          <p:cNvSpPr txBox="1">
            <a:spLocks noGrp="1"/>
          </p:cNvSpPr>
          <p:nvPr>
            <p:ph type="sldNum" idx="12"/>
          </p:nvPr>
        </p:nvSpPr>
        <p:spPr>
          <a:xfrm>
            <a:off x="8390734" y="4543668"/>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latin typeface="Nunito"/>
                <a:ea typeface="Nunito"/>
                <a:cs typeface="Nunito"/>
                <a:sym typeface="Nunito"/>
              </a:defRPr>
            </a:lvl1pPr>
            <a:lvl2pPr lvl="1" algn="r">
              <a:buNone/>
              <a:defRPr sz="1000">
                <a:solidFill>
                  <a:schemeClr val="dk2"/>
                </a:solidFill>
                <a:latin typeface="Nunito"/>
                <a:ea typeface="Nunito"/>
                <a:cs typeface="Nunito"/>
                <a:sym typeface="Nunito"/>
              </a:defRPr>
            </a:lvl2pPr>
            <a:lvl3pPr lvl="2" algn="r">
              <a:buNone/>
              <a:defRPr sz="1000">
                <a:solidFill>
                  <a:schemeClr val="dk2"/>
                </a:solidFill>
                <a:latin typeface="Nunito"/>
                <a:ea typeface="Nunito"/>
                <a:cs typeface="Nunito"/>
                <a:sym typeface="Nunito"/>
              </a:defRPr>
            </a:lvl3pPr>
            <a:lvl4pPr lvl="3" algn="r">
              <a:buNone/>
              <a:defRPr sz="1000">
                <a:solidFill>
                  <a:schemeClr val="dk2"/>
                </a:solidFill>
                <a:latin typeface="Nunito"/>
                <a:ea typeface="Nunito"/>
                <a:cs typeface="Nunito"/>
                <a:sym typeface="Nunito"/>
              </a:defRPr>
            </a:lvl4pPr>
            <a:lvl5pPr lvl="4" algn="r">
              <a:buNone/>
              <a:defRPr sz="1000">
                <a:solidFill>
                  <a:schemeClr val="dk2"/>
                </a:solidFill>
                <a:latin typeface="Nunito"/>
                <a:ea typeface="Nunito"/>
                <a:cs typeface="Nunito"/>
                <a:sym typeface="Nunito"/>
              </a:defRPr>
            </a:lvl5pPr>
            <a:lvl6pPr lvl="5" algn="r">
              <a:buNone/>
              <a:defRPr sz="1000">
                <a:solidFill>
                  <a:schemeClr val="dk2"/>
                </a:solidFill>
                <a:latin typeface="Nunito"/>
                <a:ea typeface="Nunito"/>
                <a:cs typeface="Nunito"/>
                <a:sym typeface="Nunito"/>
              </a:defRPr>
            </a:lvl6pPr>
            <a:lvl7pPr lvl="6" algn="r">
              <a:buNone/>
              <a:defRPr sz="1000">
                <a:solidFill>
                  <a:schemeClr val="dk2"/>
                </a:solidFill>
                <a:latin typeface="Nunito"/>
                <a:ea typeface="Nunito"/>
                <a:cs typeface="Nunito"/>
                <a:sym typeface="Nunito"/>
              </a:defRPr>
            </a:lvl7pPr>
            <a:lvl8pPr lvl="7" algn="r">
              <a:buNone/>
              <a:defRPr sz="1000">
                <a:solidFill>
                  <a:schemeClr val="dk2"/>
                </a:solidFill>
                <a:latin typeface="Nunito"/>
                <a:ea typeface="Nunito"/>
                <a:cs typeface="Nunito"/>
                <a:sym typeface="Nunito"/>
              </a:defRPr>
            </a:lvl8pPr>
            <a:lvl9pPr lvl="8" algn="r">
              <a:buNone/>
              <a:defRPr sz="1000">
                <a:solidFill>
                  <a:schemeClr val="dk2"/>
                </a:solidFill>
                <a:latin typeface="Nunito"/>
                <a:ea typeface="Nunito"/>
                <a:cs typeface="Nunito"/>
                <a:sym typeface="Nunito"/>
              </a:defRPr>
            </a:lvl9pPr>
          </a:lstStyle>
          <a:p>
            <a:fld id="{00000000-1234-1234-1234-123412341234}" type="slidenum">
              <a:rPr lang="ru">
                <a:solidFill>
                  <a:srgbClr val="233A44"/>
                </a:solidFill>
              </a:rPr>
              <a:pPr/>
              <a:t>‹#›</a:t>
            </a:fld>
            <a:endParaRPr dirty="0">
              <a:solidFill>
                <a:srgbClr val="233A44"/>
              </a:solidFill>
            </a:endParaRPr>
          </a:p>
        </p:txBody>
      </p:sp>
    </p:spTree>
    <p:extLst>
      <p:ext uri="{BB962C8B-B14F-4D97-AF65-F5344CB8AC3E}">
        <p14:creationId xmlns:p14="http://schemas.microsoft.com/office/powerpoint/2010/main" val="556374544"/>
      </p:ext>
    </p:extLst>
  </p:cSld>
  <p:clrMap bg1="lt1" tx1="dk1" bg2="dk2" tx2="lt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lstStyle>
            <a:lvl1pPr lvl="0">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1pPr>
            <a:lvl2pPr lvl="1">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2pPr>
            <a:lvl3pPr lvl="2">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3pPr>
            <a:lvl4pPr lvl="3">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4pPr>
            <a:lvl5pPr lvl="4">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5pPr>
            <a:lvl6pPr lvl="5">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6pPr>
            <a:lvl7pPr lvl="6">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7pPr>
            <a:lvl8pPr lvl="7">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8pPr>
            <a:lvl9pPr lvl="8">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9pPr>
          </a:lstStyle>
          <a:p>
            <a:endParaRPr/>
          </a:p>
        </p:txBody>
      </p:sp>
      <p:sp>
        <p:nvSpPr>
          <p:cNvPr id="7" name="Google Shape;7;p1"/>
          <p:cNvSpPr txBox="1">
            <a:spLocks noGrp="1"/>
          </p:cNvSpPr>
          <p:nvPr>
            <p:ph type="body" idx="1"/>
          </p:nvPr>
        </p:nvSpPr>
        <p:spPr>
          <a:xfrm>
            <a:off x="311700" y="1152475"/>
            <a:ext cx="8520600" cy="3391200"/>
          </a:xfrm>
          <a:prstGeom prst="rect">
            <a:avLst/>
          </a:prstGeom>
          <a:noFill/>
          <a:ln>
            <a:noFill/>
          </a:ln>
        </p:spPr>
        <p:txBody>
          <a:bodyPr spcFirstLastPara="1" wrap="square" lIns="91425" tIns="91425" rIns="91425" bIns="91425" anchor="t" anchorCtr="0"/>
          <a:lstStyle>
            <a:lvl1pPr marL="457200" lvl="0" indent="-311150">
              <a:lnSpc>
                <a:spcPct val="115000"/>
              </a:lnSpc>
              <a:spcBef>
                <a:spcPts val="0"/>
              </a:spcBef>
              <a:spcAft>
                <a:spcPts val="0"/>
              </a:spcAft>
              <a:buClr>
                <a:schemeClr val="dk2"/>
              </a:buClr>
              <a:buSzPts val="1300"/>
              <a:buFont typeface="Calibri"/>
              <a:buChar char="●"/>
              <a:defRPr sz="1300">
                <a:solidFill>
                  <a:schemeClr val="dk2"/>
                </a:solidFill>
                <a:latin typeface="Calibri"/>
                <a:ea typeface="Calibri"/>
                <a:cs typeface="Calibri"/>
                <a:sym typeface="Calibri"/>
              </a:defRPr>
            </a:lvl1pPr>
            <a:lvl2pPr marL="914400" lvl="1" indent="-29845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2pPr>
            <a:lvl3pPr marL="1371600" lvl="2" indent="-29845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3pPr>
            <a:lvl4pPr marL="1828800" lvl="3" indent="-29845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4pPr>
            <a:lvl5pPr marL="2286000" lvl="4" indent="-29845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5pPr>
            <a:lvl6pPr marL="2743200" lvl="5" indent="-29845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6pPr>
            <a:lvl7pPr marL="3200400" lvl="6" indent="-29845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7pPr>
            <a:lvl8pPr marL="3657600" lvl="7" indent="-29845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8pPr>
            <a:lvl9pPr marL="4114800" lvl="8" indent="-298450">
              <a:lnSpc>
                <a:spcPct val="115000"/>
              </a:lnSpc>
              <a:spcBef>
                <a:spcPts val="1600"/>
              </a:spcBef>
              <a:spcAft>
                <a:spcPts val="1600"/>
              </a:spcAft>
              <a:buClr>
                <a:schemeClr val="dk2"/>
              </a:buClr>
              <a:buSzPts val="1100"/>
              <a:buFont typeface="Calibri"/>
              <a:buChar char="■"/>
              <a:defRPr sz="1100">
                <a:solidFill>
                  <a:schemeClr val="dk2"/>
                </a:solidFill>
                <a:latin typeface="Calibri"/>
                <a:ea typeface="Calibri"/>
                <a:cs typeface="Calibri"/>
                <a:sym typeface="Calibri"/>
              </a:defRPr>
            </a:lvl9pPr>
          </a:lstStyle>
          <a:p>
            <a:endParaRPr/>
          </a:p>
        </p:txBody>
      </p:sp>
      <p:sp>
        <p:nvSpPr>
          <p:cNvPr id="8" name="Google Shape;8;p1"/>
          <p:cNvSpPr txBox="1">
            <a:spLocks noGrp="1"/>
          </p:cNvSpPr>
          <p:nvPr>
            <p:ph type="sldNum" idx="12"/>
          </p:nvPr>
        </p:nvSpPr>
        <p:spPr>
          <a:xfrm>
            <a:off x="8390734" y="4543668"/>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latin typeface="Nunito"/>
                <a:ea typeface="Nunito"/>
                <a:cs typeface="Nunito"/>
                <a:sym typeface="Nunito"/>
              </a:defRPr>
            </a:lvl1pPr>
            <a:lvl2pPr lvl="1" algn="r">
              <a:buNone/>
              <a:defRPr sz="1000">
                <a:solidFill>
                  <a:schemeClr val="dk2"/>
                </a:solidFill>
                <a:latin typeface="Nunito"/>
                <a:ea typeface="Nunito"/>
                <a:cs typeface="Nunito"/>
                <a:sym typeface="Nunito"/>
              </a:defRPr>
            </a:lvl2pPr>
            <a:lvl3pPr lvl="2" algn="r">
              <a:buNone/>
              <a:defRPr sz="1000">
                <a:solidFill>
                  <a:schemeClr val="dk2"/>
                </a:solidFill>
                <a:latin typeface="Nunito"/>
                <a:ea typeface="Nunito"/>
                <a:cs typeface="Nunito"/>
                <a:sym typeface="Nunito"/>
              </a:defRPr>
            </a:lvl3pPr>
            <a:lvl4pPr lvl="3" algn="r">
              <a:buNone/>
              <a:defRPr sz="1000">
                <a:solidFill>
                  <a:schemeClr val="dk2"/>
                </a:solidFill>
                <a:latin typeface="Nunito"/>
                <a:ea typeface="Nunito"/>
                <a:cs typeface="Nunito"/>
                <a:sym typeface="Nunito"/>
              </a:defRPr>
            </a:lvl4pPr>
            <a:lvl5pPr lvl="4" algn="r">
              <a:buNone/>
              <a:defRPr sz="1000">
                <a:solidFill>
                  <a:schemeClr val="dk2"/>
                </a:solidFill>
                <a:latin typeface="Nunito"/>
                <a:ea typeface="Nunito"/>
                <a:cs typeface="Nunito"/>
                <a:sym typeface="Nunito"/>
              </a:defRPr>
            </a:lvl5pPr>
            <a:lvl6pPr lvl="5" algn="r">
              <a:buNone/>
              <a:defRPr sz="1000">
                <a:solidFill>
                  <a:schemeClr val="dk2"/>
                </a:solidFill>
                <a:latin typeface="Nunito"/>
                <a:ea typeface="Nunito"/>
                <a:cs typeface="Nunito"/>
                <a:sym typeface="Nunito"/>
              </a:defRPr>
            </a:lvl6pPr>
            <a:lvl7pPr lvl="6" algn="r">
              <a:buNone/>
              <a:defRPr sz="1000">
                <a:solidFill>
                  <a:schemeClr val="dk2"/>
                </a:solidFill>
                <a:latin typeface="Nunito"/>
                <a:ea typeface="Nunito"/>
                <a:cs typeface="Nunito"/>
                <a:sym typeface="Nunito"/>
              </a:defRPr>
            </a:lvl7pPr>
            <a:lvl8pPr lvl="7" algn="r">
              <a:buNone/>
              <a:defRPr sz="1000">
                <a:solidFill>
                  <a:schemeClr val="dk2"/>
                </a:solidFill>
                <a:latin typeface="Nunito"/>
                <a:ea typeface="Nunito"/>
                <a:cs typeface="Nunito"/>
                <a:sym typeface="Nunito"/>
              </a:defRPr>
            </a:lvl8pPr>
            <a:lvl9pPr lvl="8" algn="r">
              <a:buNone/>
              <a:defRPr sz="1000">
                <a:solidFill>
                  <a:schemeClr val="dk2"/>
                </a:solidFill>
                <a:latin typeface="Nunito"/>
                <a:ea typeface="Nunito"/>
                <a:cs typeface="Nunito"/>
                <a:sym typeface="Nunito"/>
              </a:defRPr>
            </a:lvl9pPr>
          </a:lstStyle>
          <a:p>
            <a:fld id="{00000000-1234-1234-1234-123412341234}" type="slidenum">
              <a:rPr lang="ru">
                <a:solidFill>
                  <a:srgbClr val="233A44"/>
                </a:solidFill>
              </a:rPr>
              <a:pPr/>
              <a:t>‹#›</a:t>
            </a:fld>
            <a:endParaRPr>
              <a:solidFill>
                <a:srgbClr val="233A44"/>
              </a:solidFill>
            </a:endParaRPr>
          </a:p>
        </p:txBody>
      </p:sp>
    </p:spTree>
    <p:extLst>
      <p:ext uri="{BB962C8B-B14F-4D97-AF65-F5344CB8AC3E}">
        <p14:creationId xmlns:p14="http://schemas.microsoft.com/office/powerpoint/2010/main" val="1564119385"/>
      </p:ext>
    </p:extLst>
  </p:cSld>
  <p:clrMap bg1="lt1" tx1="dk1" bg2="dk2" tx2="lt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15"/>
          <p:cNvGrpSpPr/>
          <p:nvPr/>
        </p:nvGrpSpPr>
        <p:grpSpPr>
          <a:xfrm>
            <a:off x="0" y="0"/>
            <a:ext cx="9144000" cy="51435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10" name="Freeform 9"/>
          <p:cNvSpPr/>
          <p:nvPr/>
        </p:nvSpPr>
        <p:spPr>
          <a:xfrm rot="10800000">
            <a:off x="628651" y="4551997"/>
            <a:ext cx="7920991" cy="402908"/>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Rectangle 10"/>
          <p:cNvSpPr/>
          <p:nvPr/>
        </p:nvSpPr>
        <p:spPr>
          <a:xfrm>
            <a:off x="731520" y="431483"/>
            <a:ext cx="7696200" cy="4286250"/>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ectangle 11"/>
          <p:cNvSpPr/>
          <p:nvPr/>
        </p:nvSpPr>
        <p:spPr>
          <a:xfrm>
            <a:off x="731520" y="432054"/>
            <a:ext cx="7696200" cy="4286250"/>
          </a:xfrm>
          <a:prstGeom prst="rect">
            <a:avLst/>
          </a:prstGeom>
          <a:blipFill dpi="0" rotWithShape="1">
            <a:blip r:embed="rId14"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3" name="Picture 2" descr="C:\Users\Administrator\Desktop\Pushpin Dev\Assets\pushpinLeft.png"/>
          <p:cNvPicPr>
            <a:picLocks noChangeAspect="1" noChangeArrowheads="1"/>
          </p:cNvPicPr>
          <p:nvPr/>
        </p:nvPicPr>
        <p:blipFill>
          <a:blip r:embed="rId15" cstate="print"/>
          <a:srcRect/>
          <a:stretch>
            <a:fillRect/>
          </a:stretch>
        </p:blipFill>
        <p:spPr bwMode="auto">
          <a:xfrm rot="1435684">
            <a:off x="543742" y="204818"/>
            <a:ext cx="567831" cy="425873"/>
          </a:xfrm>
          <a:prstGeom prst="rect">
            <a:avLst/>
          </a:prstGeom>
          <a:noFill/>
        </p:spPr>
      </p:pic>
      <p:pic>
        <p:nvPicPr>
          <p:cNvPr id="14" name="Picture 2" descr="C:\Users\Administrator\Desktop\Pushpin Dev\Assets\pushpinLeft.png"/>
          <p:cNvPicPr>
            <a:picLocks noChangeAspect="1" noChangeArrowheads="1"/>
          </p:cNvPicPr>
          <p:nvPr/>
        </p:nvPicPr>
        <p:blipFill>
          <a:blip r:embed="rId15" cstate="print"/>
          <a:srcRect/>
          <a:stretch>
            <a:fillRect/>
          </a:stretch>
        </p:blipFill>
        <p:spPr bwMode="auto">
          <a:xfrm rot="4096196">
            <a:off x="8185945" y="152756"/>
            <a:ext cx="425196" cy="566928"/>
          </a:xfrm>
          <a:prstGeom prst="rect">
            <a:avLst/>
          </a:prstGeom>
          <a:noFill/>
        </p:spPr>
      </p:pic>
      <p:sp>
        <p:nvSpPr>
          <p:cNvPr id="2" name="Title Placeholder 1"/>
          <p:cNvSpPr>
            <a:spLocks noGrp="1"/>
          </p:cNvSpPr>
          <p:nvPr>
            <p:ph type="title"/>
          </p:nvPr>
        </p:nvSpPr>
        <p:spPr>
          <a:xfrm>
            <a:off x="1095024" y="613187"/>
            <a:ext cx="6965245" cy="901864"/>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1463041" y="1589443"/>
            <a:ext cx="6196405" cy="2702859"/>
          </a:xfrm>
          <a:prstGeom prst="rect">
            <a:avLst/>
          </a:prstGeom>
        </p:spPr>
        <p:txBody>
          <a:bodyPr vert="horz" lIns="91440" tIns="45720" rIns="91440" bIns="45720" rtlCol="0" anchor="t">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6454589" y="4356864"/>
            <a:ext cx="1213821" cy="273844"/>
          </a:xfrm>
          <a:prstGeom prst="rect">
            <a:avLst/>
          </a:prstGeom>
        </p:spPr>
        <p:txBody>
          <a:bodyPr vert="horz" lIns="91440" tIns="45720" rIns="91440" bIns="45720" rtlCol="0" anchor="ctr"/>
          <a:lstStyle>
            <a:lvl1pPr algn="r">
              <a:defRPr sz="1200">
                <a:solidFill>
                  <a:schemeClr val="tx2"/>
                </a:solidFill>
                <a:latin typeface="Rage Italic" pitchFamily="66" charset="0"/>
              </a:defRPr>
            </a:lvl1pPr>
          </a:lstStyle>
          <a:p>
            <a:fld id="{7CB97365-EBCA-4027-87D5-99FC1D4DF0BB}" type="datetimeFigureOut">
              <a:rPr lang="en-US" smtClean="0">
                <a:solidFill>
                  <a:srgbClr val="465E9C"/>
                </a:solidFill>
              </a:rPr>
              <a:pPr/>
              <a:t>11/10/2018</a:t>
            </a:fld>
            <a:endParaRPr lang="en-US">
              <a:solidFill>
                <a:prstClr val="black">
                  <a:shade val="50000"/>
                </a:prstClr>
              </a:solidFill>
            </a:endParaRPr>
          </a:p>
        </p:txBody>
      </p:sp>
      <p:sp>
        <p:nvSpPr>
          <p:cNvPr id="5" name="Footer Placeholder 4"/>
          <p:cNvSpPr>
            <a:spLocks noGrp="1"/>
          </p:cNvSpPr>
          <p:nvPr>
            <p:ph type="ftr" sz="quarter" idx="3"/>
          </p:nvPr>
        </p:nvSpPr>
        <p:spPr>
          <a:xfrm>
            <a:off x="914401" y="4356864"/>
            <a:ext cx="5540188" cy="273844"/>
          </a:xfrm>
          <a:prstGeom prst="rect">
            <a:avLst/>
          </a:prstGeom>
        </p:spPr>
        <p:txBody>
          <a:bodyPr vert="horz" lIns="91440" tIns="45720" rIns="91440" bIns="45720" rtlCol="0" anchor="ctr"/>
          <a:lstStyle>
            <a:lvl1pPr algn="l">
              <a:defRPr sz="1400">
                <a:solidFill>
                  <a:schemeClr val="tx2"/>
                </a:solidFill>
                <a:latin typeface="Rage Italic" pitchFamily="66" charset="0"/>
              </a:defRPr>
            </a:lvl1pPr>
          </a:lstStyle>
          <a:p>
            <a:endParaRPr lang="en-US">
              <a:solidFill>
                <a:prstClr val="black">
                  <a:shade val="50000"/>
                </a:prstClr>
              </a:solidFill>
            </a:endParaRPr>
          </a:p>
        </p:txBody>
      </p:sp>
      <p:sp>
        <p:nvSpPr>
          <p:cNvPr id="6" name="Slide Number Placeholder 5"/>
          <p:cNvSpPr>
            <a:spLocks noGrp="1"/>
          </p:cNvSpPr>
          <p:nvPr>
            <p:ph type="sldNum" sz="quarter" idx="4"/>
          </p:nvPr>
        </p:nvSpPr>
        <p:spPr>
          <a:xfrm>
            <a:off x="7670203" y="4356864"/>
            <a:ext cx="554023" cy="273844"/>
          </a:xfrm>
          <a:prstGeom prst="rect">
            <a:avLst/>
          </a:prstGeom>
        </p:spPr>
        <p:txBody>
          <a:bodyPr vert="horz" lIns="91440" tIns="45720" rIns="91440" bIns="45720" rtlCol="0" anchor="ctr"/>
          <a:lstStyle>
            <a:lvl1pPr algn="r">
              <a:defRPr sz="1400">
                <a:solidFill>
                  <a:schemeClr val="tx2"/>
                </a:solidFill>
                <a:latin typeface="Rage Italic" pitchFamily="66" charset="0"/>
              </a:defRPr>
            </a:lvl1pPr>
          </a:lstStyle>
          <a:p>
            <a:fld id="{00000000-1234-1234-1234-123412341234}" type="slidenum">
              <a:rPr lang="ru" smtClean="0">
                <a:solidFill>
                  <a:srgbClr val="465E9C"/>
                </a:solidFill>
              </a:rPr>
              <a:pPr/>
              <a:t>‹#›</a:t>
            </a:fld>
            <a:endParaRPr lang="ru">
              <a:solidFill>
                <a:srgbClr val="465E9C"/>
              </a:solidFill>
            </a:endParaRPr>
          </a:p>
        </p:txBody>
      </p:sp>
    </p:spTree>
    <p:extLst>
      <p:ext uri="{BB962C8B-B14F-4D97-AF65-F5344CB8AC3E}">
        <p14:creationId xmlns:p14="http://schemas.microsoft.com/office/powerpoint/2010/main" val="3600709659"/>
      </p:ext>
    </p:extLst>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 id="2147483840" r:id="rId12"/>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2"/>
        </a:buClr>
        <a:buSzPct val="85000"/>
        <a:buFont typeface="Brush Script MT" pitchFamily="66" charset="0"/>
        <a:buChar char="O"/>
        <a:defRPr sz="2400" kern="1200">
          <a:solidFill>
            <a:schemeClr val="tx1"/>
          </a:solidFill>
          <a:latin typeface="+mn-lt"/>
          <a:ea typeface="+mn-ea"/>
          <a:cs typeface="+mn-cs"/>
        </a:defRPr>
      </a:lvl1pPr>
      <a:lvl2pPr marL="640080" indent="-274320" algn="l" defTabSz="914400" rtl="0" eaLnBrk="1" latinLnBrk="0" hangingPunct="1">
        <a:spcBef>
          <a:spcPct val="20000"/>
        </a:spcBef>
        <a:buClr>
          <a:schemeClr val="accent2"/>
        </a:buClr>
        <a:buSzPct val="85000"/>
        <a:buFont typeface="Brush Script MT" pitchFamily="66" charset="0"/>
        <a:buChar char="O"/>
        <a:defRPr sz="22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SzPct val="85000"/>
        <a:buFont typeface="Brush Script MT" pitchFamily="66" charset="0"/>
        <a:buChar char="O"/>
        <a:defRPr sz="2000" kern="1200">
          <a:solidFill>
            <a:schemeClr val="tx1"/>
          </a:solidFill>
          <a:latin typeface="+mn-lt"/>
          <a:ea typeface="+mn-ea"/>
          <a:cs typeface="+mn-cs"/>
        </a:defRPr>
      </a:lvl3pPr>
      <a:lvl4pPr marL="1280160" indent="-228600" algn="l" defTabSz="914400" rtl="0" eaLnBrk="1" latinLnBrk="0" hangingPunct="1">
        <a:spcBef>
          <a:spcPct val="20000"/>
        </a:spcBef>
        <a:buClr>
          <a:schemeClr val="accent2"/>
        </a:buClr>
        <a:buSzPct val="85000"/>
        <a:buFont typeface="Brush Script MT" pitchFamily="66" charset="0"/>
        <a:buChar char="O"/>
        <a:defRPr sz="1800" kern="1200">
          <a:solidFill>
            <a:schemeClr val="tx1"/>
          </a:solidFill>
          <a:latin typeface="+mn-lt"/>
          <a:ea typeface="+mn-ea"/>
          <a:cs typeface="+mn-cs"/>
        </a:defRPr>
      </a:lvl4pPr>
      <a:lvl5pPr marL="164592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5pPr>
      <a:lvl6pPr marL="201168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6pPr>
      <a:lvl7pPr marL="237744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7pPr>
      <a:lvl8pPr marL="274320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8pPr>
      <a:lvl9pPr marL="310896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Clr>
                <a:schemeClr val="lt1"/>
              </a:buClr>
              <a:buSzPts val="2800"/>
              <a:buFont typeface="Nunito"/>
              <a:buNone/>
              <a:defRPr sz="2800" b="0" i="0" u="none" strike="noStrike" cap="none">
                <a:solidFill>
                  <a:schemeClr val="lt1"/>
                </a:solidFill>
                <a:latin typeface="Nunito"/>
                <a:ea typeface="Nunito"/>
                <a:cs typeface="Nunito"/>
                <a:sym typeface="Nunito"/>
              </a:defRPr>
            </a:lvl1pPr>
            <a:lvl2pPr marR="0" lvl="1" algn="l" rtl="0">
              <a:lnSpc>
                <a:spcPct val="100000"/>
              </a:lnSpc>
              <a:spcBef>
                <a:spcPts val="0"/>
              </a:spcBef>
              <a:spcAft>
                <a:spcPts val="0"/>
              </a:spcAft>
              <a:buClr>
                <a:schemeClr val="lt1"/>
              </a:buClr>
              <a:buSzPts val="2800"/>
              <a:buFont typeface="Nunito"/>
              <a:buNone/>
              <a:defRPr sz="2800" b="0" i="0" u="none" strike="noStrike" cap="none">
                <a:solidFill>
                  <a:schemeClr val="lt1"/>
                </a:solidFill>
                <a:latin typeface="Nunito"/>
                <a:ea typeface="Nunito"/>
                <a:cs typeface="Nunito"/>
                <a:sym typeface="Nunito"/>
              </a:defRPr>
            </a:lvl2pPr>
            <a:lvl3pPr marR="0" lvl="2" algn="l" rtl="0">
              <a:lnSpc>
                <a:spcPct val="100000"/>
              </a:lnSpc>
              <a:spcBef>
                <a:spcPts val="0"/>
              </a:spcBef>
              <a:spcAft>
                <a:spcPts val="0"/>
              </a:spcAft>
              <a:buClr>
                <a:schemeClr val="lt1"/>
              </a:buClr>
              <a:buSzPts val="2800"/>
              <a:buFont typeface="Nunito"/>
              <a:buNone/>
              <a:defRPr sz="2800" b="0" i="0" u="none" strike="noStrike" cap="none">
                <a:solidFill>
                  <a:schemeClr val="lt1"/>
                </a:solidFill>
                <a:latin typeface="Nunito"/>
                <a:ea typeface="Nunito"/>
                <a:cs typeface="Nunito"/>
                <a:sym typeface="Nunito"/>
              </a:defRPr>
            </a:lvl3pPr>
            <a:lvl4pPr marR="0" lvl="3" algn="l" rtl="0">
              <a:lnSpc>
                <a:spcPct val="100000"/>
              </a:lnSpc>
              <a:spcBef>
                <a:spcPts val="0"/>
              </a:spcBef>
              <a:spcAft>
                <a:spcPts val="0"/>
              </a:spcAft>
              <a:buClr>
                <a:schemeClr val="lt1"/>
              </a:buClr>
              <a:buSzPts val="2800"/>
              <a:buFont typeface="Nunito"/>
              <a:buNone/>
              <a:defRPr sz="2800" b="0" i="0" u="none" strike="noStrike" cap="none">
                <a:solidFill>
                  <a:schemeClr val="lt1"/>
                </a:solidFill>
                <a:latin typeface="Nunito"/>
                <a:ea typeface="Nunito"/>
                <a:cs typeface="Nunito"/>
                <a:sym typeface="Nunito"/>
              </a:defRPr>
            </a:lvl4pPr>
            <a:lvl5pPr marR="0" lvl="4" algn="l" rtl="0">
              <a:lnSpc>
                <a:spcPct val="100000"/>
              </a:lnSpc>
              <a:spcBef>
                <a:spcPts val="0"/>
              </a:spcBef>
              <a:spcAft>
                <a:spcPts val="0"/>
              </a:spcAft>
              <a:buClr>
                <a:schemeClr val="lt1"/>
              </a:buClr>
              <a:buSzPts val="2800"/>
              <a:buFont typeface="Nunito"/>
              <a:buNone/>
              <a:defRPr sz="2800" b="0" i="0" u="none" strike="noStrike" cap="none">
                <a:solidFill>
                  <a:schemeClr val="lt1"/>
                </a:solidFill>
                <a:latin typeface="Nunito"/>
                <a:ea typeface="Nunito"/>
                <a:cs typeface="Nunito"/>
                <a:sym typeface="Nunito"/>
              </a:defRPr>
            </a:lvl5pPr>
            <a:lvl6pPr marR="0" lvl="5" algn="l" rtl="0">
              <a:lnSpc>
                <a:spcPct val="100000"/>
              </a:lnSpc>
              <a:spcBef>
                <a:spcPts val="0"/>
              </a:spcBef>
              <a:spcAft>
                <a:spcPts val="0"/>
              </a:spcAft>
              <a:buClr>
                <a:schemeClr val="lt1"/>
              </a:buClr>
              <a:buSzPts val="2800"/>
              <a:buFont typeface="Nunito"/>
              <a:buNone/>
              <a:defRPr sz="2800" b="0" i="0" u="none" strike="noStrike" cap="none">
                <a:solidFill>
                  <a:schemeClr val="lt1"/>
                </a:solidFill>
                <a:latin typeface="Nunito"/>
                <a:ea typeface="Nunito"/>
                <a:cs typeface="Nunito"/>
                <a:sym typeface="Nunito"/>
              </a:defRPr>
            </a:lvl6pPr>
            <a:lvl7pPr marR="0" lvl="6" algn="l" rtl="0">
              <a:lnSpc>
                <a:spcPct val="100000"/>
              </a:lnSpc>
              <a:spcBef>
                <a:spcPts val="0"/>
              </a:spcBef>
              <a:spcAft>
                <a:spcPts val="0"/>
              </a:spcAft>
              <a:buClr>
                <a:schemeClr val="lt1"/>
              </a:buClr>
              <a:buSzPts val="2800"/>
              <a:buFont typeface="Nunito"/>
              <a:buNone/>
              <a:defRPr sz="2800" b="0" i="0" u="none" strike="noStrike" cap="none">
                <a:solidFill>
                  <a:schemeClr val="lt1"/>
                </a:solidFill>
                <a:latin typeface="Nunito"/>
                <a:ea typeface="Nunito"/>
                <a:cs typeface="Nunito"/>
                <a:sym typeface="Nunito"/>
              </a:defRPr>
            </a:lvl7pPr>
            <a:lvl8pPr marR="0" lvl="7" algn="l" rtl="0">
              <a:lnSpc>
                <a:spcPct val="100000"/>
              </a:lnSpc>
              <a:spcBef>
                <a:spcPts val="0"/>
              </a:spcBef>
              <a:spcAft>
                <a:spcPts val="0"/>
              </a:spcAft>
              <a:buClr>
                <a:schemeClr val="lt1"/>
              </a:buClr>
              <a:buSzPts val="2800"/>
              <a:buFont typeface="Nunito"/>
              <a:buNone/>
              <a:defRPr sz="2800" b="0" i="0" u="none" strike="noStrike" cap="none">
                <a:solidFill>
                  <a:schemeClr val="lt1"/>
                </a:solidFill>
                <a:latin typeface="Nunito"/>
                <a:ea typeface="Nunito"/>
                <a:cs typeface="Nunito"/>
                <a:sym typeface="Nunito"/>
              </a:defRPr>
            </a:lvl8pPr>
            <a:lvl9pPr marR="0" lvl="8" algn="l" rtl="0">
              <a:lnSpc>
                <a:spcPct val="100000"/>
              </a:lnSpc>
              <a:spcBef>
                <a:spcPts val="0"/>
              </a:spcBef>
              <a:spcAft>
                <a:spcPts val="0"/>
              </a:spcAft>
              <a:buClr>
                <a:schemeClr val="lt1"/>
              </a:buClr>
              <a:buSzPts val="2800"/>
              <a:buFont typeface="Nunito"/>
              <a:buNone/>
              <a:defRPr sz="2800" b="0" i="0" u="none" strike="noStrike" cap="none">
                <a:solidFill>
                  <a:schemeClr val="lt1"/>
                </a:solidFill>
                <a:latin typeface="Nunito"/>
                <a:ea typeface="Nunito"/>
                <a:cs typeface="Nunito"/>
                <a:sym typeface="Nunito"/>
              </a:defRPr>
            </a:lvl9pPr>
          </a:lstStyle>
          <a:p>
            <a:endParaRPr/>
          </a:p>
        </p:txBody>
      </p:sp>
      <p:sp>
        <p:nvSpPr>
          <p:cNvPr id="7" name="Google Shape;7;p1"/>
          <p:cNvSpPr txBox="1">
            <a:spLocks noGrp="1"/>
          </p:cNvSpPr>
          <p:nvPr>
            <p:ph type="body" idx="1"/>
          </p:nvPr>
        </p:nvSpPr>
        <p:spPr>
          <a:xfrm>
            <a:off x="311700" y="1152475"/>
            <a:ext cx="8520600" cy="3391200"/>
          </a:xfrm>
          <a:prstGeom prst="rect">
            <a:avLst/>
          </a:prstGeom>
          <a:noFill/>
          <a:ln>
            <a:noFill/>
          </a:ln>
        </p:spPr>
        <p:txBody>
          <a:bodyPr spcFirstLastPara="1" wrap="square" lIns="91425" tIns="91425" rIns="91425" bIns="91425" anchor="t" anchorCtr="0"/>
          <a:lstStyle>
            <a:lvl1pPr marL="457200" marR="0" lvl="0" indent="-311150" algn="l" rtl="0">
              <a:lnSpc>
                <a:spcPct val="115000"/>
              </a:lnSpc>
              <a:spcBef>
                <a:spcPts val="0"/>
              </a:spcBef>
              <a:spcAft>
                <a:spcPts val="0"/>
              </a:spcAft>
              <a:buClr>
                <a:schemeClr val="dk2"/>
              </a:buClr>
              <a:buSzPts val="1300"/>
              <a:buFont typeface="Calibri"/>
              <a:buChar char="●"/>
              <a:defRPr sz="1300" b="0" i="0" u="none" strike="noStrike" cap="none">
                <a:solidFill>
                  <a:schemeClr val="dk2"/>
                </a:solidFill>
                <a:latin typeface="Calibri"/>
                <a:ea typeface="Calibri"/>
                <a:cs typeface="Calibri"/>
                <a:sym typeface="Calibri"/>
              </a:defRPr>
            </a:lvl1pPr>
            <a:lvl2pPr marL="914400" marR="0" lvl="1" indent="-298450" algn="l" rtl="0">
              <a:lnSpc>
                <a:spcPct val="115000"/>
              </a:lnSpc>
              <a:spcBef>
                <a:spcPts val="1600"/>
              </a:spcBef>
              <a:spcAft>
                <a:spcPts val="0"/>
              </a:spcAft>
              <a:buClr>
                <a:schemeClr val="dk2"/>
              </a:buClr>
              <a:buSzPts val="1100"/>
              <a:buFont typeface="Calibri"/>
              <a:buChar char="○"/>
              <a:defRPr sz="1100" b="0" i="0" u="none" strike="noStrike" cap="none">
                <a:solidFill>
                  <a:schemeClr val="dk2"/>
                </a:solidFill>
                <a:latin typeface="Calibri"/>
                <a:ea typeface="Calibri"/>
                <a:cs typeface="Calibri"/>
                <a:sym typeface="Calibri"/>
              </a:defRPr>
            </a:lvl2pPr>
            <a:lvl3pPr marL="1371600" marR="0" lvl="2" indent="-298450" algn="l" rtl="0">
              <a:lnSpc>
                <a:spcPct val="115000"/>
              </a:lnSpc>
              <a:spcBef>
                <a:spcPts val="1600"/>
              </a:spcBef>
              <a:spcAft>
                <a:spcPts val="0"/>
              </a:spcAft>
              <a:buClr>
                <a:schemeClr val="dk2"/>
              </a:buClr>
              <a:buSzPts val="1100"/>
              <a:buFont typeface="Calibri"/>
              <a:buChar char="■"/>
              <a:defRPr sz="1100" b="0" i="0" u="none" strike="noStrike" cap="none">
                <a:solidFill>
                  <a:schemeClr val="dk2"/>
                </a:solidFill>
                <a:latin typeface="Calibri"/>
                <a:ea typeface="Calibri"/>
                <a:cs typeface="Calibri"/>
                <a:sym typeface="Calibri"/>
              </a:defRPr>
            </a:lvl3pPr>
            <a:lvl4pPr marL="1828800" marR="0" lvl="3" indent="-298450" algn="l" rtl="0">
              <a:lnSpc>
                <a:spcPct val="115000"/>
              </a:lnSpc>
              <a:spcBef>
                <a:spcPts val="1600"/>
              </a:spcBef>
              <a:spcAft>
                <a:spcPts val="0"/>
              </a:spcAft>
              <a:buClr>
                <a:schemeClr val="dk2"/>
              </a:buClr>
              <a:buSzPts val="1100"/>
              <a:buFont typeface="Calibri"/>
              <a:buChar char="●"/>
              <a:defRPr sz="1100" b="0" i="0" u="none" strike="noStrike" cap="none">
                <a:solidFill>
                  <a:schemeClr val="dk2"/>
                </a:solidFill>
                <a:latin typeface="Calibri"/>
                <a:ea typeface="Calibri"/>
                <a:cs typeface="Calibri"/>
                <a:sym typeface="Calibri"/>
              </a:defRPr>
            </a:lvl4pPr>
            <a:lvl5pPr marL="2286000" marR="0" lvl="4" indent="-298450" algn="l" rtl="0">
              <a:lnSpc>
                <a:spcPct val="115000"/>
              </a:lnSpc>
              <a:spcBef>
                <a:spcPts val="1600"/>
              </a:spcBef>
              <a:spcAft>
                <a:spcPts val="0"/>
              </a:spcAft>
              <a:buClr>
                <a:schemeClr val="dk2"/>
              </a:buClr>
              <a:buSzPts val="1100"/>
              <a:buFont typeface="Calibri"/>
              <a:buChar char="○"/>
              <a:defRPr sz="1100" b="0" i="0" u="none" strike="noStrike" cap="none">
                <a:solidFill>
                  <a:schemeClr val="dk2"/>
                </a:solidFill>
                <a:latin typeface="Calibri"/>
                <a:ea typeface="Calibri"/>
                <a:cs typeface="Calibri"/>
                <a:sym typeface="Calibri"/>
              </a:defRPr>
            </a:lvl5pPr>
            <a:lvl6pPr marL="2743200" marR="0" lvl="5" indent="-298450" algn="l" rtl="0">
              <a:lnSpc>
                <a:spcPct val="115000"/>
              </a:lnSpc>
              <a:spcBef>
                <a:spcPts val="1600"/>
              </a:spcBef>
              <a:spcAft>
                <a:spcPts val="0"/>
              </a:spcAft>
              <a:buClr>
                <a:schemeClr val="dk2"/>
              </a:buClr>
              <a:buSzPts val="1100"/>
              <a:buFont typeface="Calibri"/>
              <a:buChar char="■"/>
              <a:defRPr sz="1100" b="0" i="0" u="none" strike="noStrike" cap="none">
                <a:solidFill>
                  <a:schemeClr val="dk2"/>
                </a:solidFill>
                <a:latin typeface="Calibri"/>
                <a:ea typeface="Calibri"/>
                <a:cs typeface="Calibri"/>
                <a:sym typeface="Calibri"/>
              </a:defRPr>
            </a:lvl6pPr>
            <a:lvl7pPr marL="3200400" marR="0" lvl="6" indent="-298450" algn="l" rtl="0">
              <a:lnSpc>
                <a:spcPct val="115000"/>
              </a:lnSpc>
              <a:spcBef>
                <a:spcPts val="1600"/>
              </a:spcBef>
              <a:spcAft>
                <a:spcPts val="0"/>
              </a:spcAft>
              <a:buClr>
                <a:schemeClr val="dk2"/>
              </a:buClr>
              <a:buSzPts val="1100"/>
              <a:buFont typeface="Calibri"/>
              <a:buChar char="●"/>
              <a:defRPr sz="1100" b="0" i="0" u="none" strike="noStrike" cap="none">
                <a:solidFill>
                  <a:schemeClr val="dk2"/>
                </a:solidFill>
                <a:latin typeface="Calibri"/>
                <a:ea typeface="Calibri"/>
                <a:cs typeface="Calibri"/>
                <a:sym typeface="Calibri"/>
              </a:defRPr>
            </a:lvl7pPr>
            <a:lvl8pPr marL="3657600" marR="0" lvl="7" indent="-298450" algn="l" rtl="0">
              <a:lnSpc>
                <a:spcPct val="115000"/>
              </a:lnSpc>
              <a:spcBef>
                <a:spcPts val="1600"/>
              </a:spcBef>
              <a:spcAft>
                <a:spcPts val="0"/>
              </a:spcAft>
              <a:buClr>
                <a:schemeClr val="dk2"/>
              </a:buClr>
              <a:buSzPts val="1100"/>
              <a:buFont typeface="Calibri"/>
              <a:buChar char="○"/>
              <a:defRPr sz="1100" b="0" i="0" u="none" strike="noStrike" cap="none">
                <a:solidFill>
                  <a:schemeClr val="dk2"/>
                </a:solidFill>
                <a:latin typeface="Calibri"/>
                <a:ea typeface="Calibri"/>
                <a:cs typeface="Calibri"/>
                <a:sym typeface="Calibri"/>
              </a:defRPr>
            </a:lvl8pPr>
            <a:lvl9pPr marL="4114800" marR="0" lvl="8" indent="-298450" algn="l" rtl="0">
              <a:lnSpc>
                <a:spcPct val="115000"/>
              </a:lnSpc>
              <a:spcBef>
                <a:spcPts val="1600"/>
              </a:spcBef>
              <a:spcAft>
                <a:spcPts val="1600"/>
              </a:spcAft>
              <a:buClr>
                <a:schemeClr val="dk2"/>
              </a:buClr>
              <a:buSzPts val="1100"/>
              <a:buFont typeface="Calibri"/>
              <a:buChar char="■"/>
              <a:defRPr sz="1100" b="0" i="0" u="none" strike="noStrike" cap="none">
                <a:solidFill>
                  <a:schemeClr val="dk2"/>
                </a:solidFill>
                <a:latin typeface="Calibri"/>
                <a:ea typeface="Calibri"/>
                <a:cs typeface="Calibri"/>
                <a:sym typeface="Calibri"/>
              </a:defRPr>
            </a:lvl9pPr>
          </a:lstStyle>
          <a:p>
            <a:endParaRPr/>
          </a:p>
        </p:txBody>
      </p:sp>
      <p:sp>
        <p:nvSpPr>
          <p:cNvPr id="8" name="Google Shape;8;p1"/>
          <p:cNvSpPr txBox="1">
            <a:spLocks noGrp="1"/>
          </p:cNvSpPr>
          <p:nvPr>
            <p:ph type="sldNum" idx="12"/>
          </p:nvPr>
        </p:nvSpPr>
        <p:spPr>
          <a:xfrm>
            <a:off x="8390734" y="4543668"/>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9pPr>
          </a:lstStyle>
          <a:p>
            <a:fld id="{00000000-1234-1234-1234-123412341234}" type="slidenum">
              <a:rPr lang="ru">
                <a:solidFill>
                  <a:srgbClr val="233A44"/>
                </a:solidFill>
              </a:rPr>
              <a:pPr/>
              <a:t>‹#›</a:t>
            </a:fld>
            <a:endParaRPr>
              <a:solidFill>
                <a:srgbClr val="233A44"/>
              </a:solidFill>
            </a:endParaRPr>
          </a:p>
        </p:txBody>
      </p:sp>
    </p:spTree>
    <p:extLst>
      <p:ext uri="{BB962C8B-B14F-4D97-AF65-F5344CB8AC3E}">
        <p14:creationId xmlns:p14="http://schemas.microsoft.com/office/powerpoint/2010/main" val="3321900431"/>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lstStyle>
            <a:lvl1pPr lvl="0">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1pPr>
            <a:lvl2pPr lvl="1">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2pPr>
            <a:lvl3pPr lvl="2">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3pPr>
            <a:lvl4pPr lvl="3">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4pPr>
            <a:lvl5pPr lvl="4">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5pPr>
            <a:lvl6pPr lvl="5">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6pPr>
            <a:lvl7pPr lvl="6">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7pPr>
            <a:lvl8pPr lvl="7">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8pPr>
            <a:lvl9pPr lvl="8">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9pPr>
          </a:lstStyle>
          <a:p>
            <a:endParaRPr/>
          </a:p>
        </p:txBody>
      </p:sp>
      <p:sp>
        <p:nvSpPr>
          <p:cNvPr id="7" name="Google Shape;7;p1"/>
          <p:cNvSpPr txBox="1">
            <a:spLocks noGrp="1"/>
          </p:cNvSpPr>
          <p:nvPr>
            <p:ph type="body" idx="1"/>
          </p:nvPr>
        </p:nvSpPr>
        <p:spPr>
          <a:xfrm>
            <a:off x="311700" y="1152475"/>
            <a:ext cx="8520600" cy="3391200"/>
          </a:xfrm>
          <a:prstGeom prst="rect">
            <a:avLst/>
          </a:prstGeom>
          <a:noFill/>
          <a:ln>
            <a:noFill/>
          </a:ln>
        </p:spPr>
        <p:txBody>
          <a:bodyPr spcFirstLastPara="1" wrap="square" lIns="91425" tIns="91425" rIns="91425" bIns="91425" anchor="t" anchorCtr="0"/>
          <a:lstStyle>
            <a:lvl1pPr marL="457200" lvl="0" indent="-311150">
              <a:lnSpc>
                <a:spcPct val="115000"/>
              </a:lnSpc>
              <a:spcBef>
                <a:spcPts val="0"/>
              </a:spcBef>
              <a:spcAft>
                <a:spcPts val="0"/>
              </a:spcAft>
              <a:buClr>
                <a:schemeClr val="dk2"/>
              </a:buClr>
              <a:buSzPts val="1300"/>
              <a:buFont typeface="Calibri"/>
              <a:buChar char="●"/>
              <a:defRPr sz="1300">
                <a:solidFill>
                  <a:schemeClr val="dk2"/>
                </a:solidFill>
                <a:latin typeface="Calibri"/>
                <a:ea typeface="Calibri"/>
                <a:cs typeface="Calibri"/>
                <a:sym typeface="Calibri"/>
              </a:defRPr>
            </a:lvl1pPr>
            <a:lvl2pPr marL="914400" lvl="1" indent="-29845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2pPr>
            <a:lvl3pPr marL="1371600" lvl="2" indent="-29845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3pPr>
            <a:lvl4pPr marL="1828800" lvl="3" indent="-29845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4pPr>
            <a:lvl5pPr marL="2286000" lvl="4" indent="-29845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5pPr>
            <a:lvl6pPr marL="2743200" lvl="5" indent="-29845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6pPr>
            <a:lvl7pPr marL="3200400" lvl="6" indent="-29845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7pPr>
            <a:lvl8pPr marL="3657600" lvl="7" indent="-29845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8pPr>
            <a:lvl9pPr marL="4114800" lvl="8" indent="-298450">
              <a:lnSpc>
                <a:spcPct val="115000"/>
              </a:lnSpc>
              <a:spcBef>
                <a:spcPts val="1600"/>
              </a:spcBef>
              <a:spcAft>
                <a:spcPts val="1600"/>
              </a:spcAft>
              <a:buClr>
                <a:schemeClr val="dk2"/>
              </a:buClr>
              <a:buSzPts val="1100"/>
              <a:buFont typeface="Calibri"/>
              <a:buChar char="■"/>
              <a:defRPr sz="1100">
                <a:solidFill>
                  <a:schemeClr val="dk2"/>
                </a:solidFill>
                <a:latin typeface="Calibri"/>
                <a:ea typeface="Calibri"/>
                <a:cs typeface="Calibri"/>
                <a:sym typeface="Calibri"/>
              </a:defRPr>
            </a:lvl9pPr>
          </a:lstStyle>
          <a:p>
            <a:endParaRPr/>
          </a:p>
        </p:txBody>
      </p:sp>
      <p:sp>
        <p:nvSpPr>
          <p:cNvPr id="8" name="Google Shape;8;p1"/>
          <p:cNvSpPr txBox="1">
            <a:spLocks noGrp="1"/>
          </p:cNvSpPr>
          <p:nvPr>
            <p:ph type="sldNum" idx="12"/>
          </p:nvPr>
        </p:nvSpPr>
        <p:spPr>
          <a:xfrm>
            <a:off x="8390734" y="4543668"/>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latin typeface="Nunito"/>
                <a:ea typeface="Nunito"/>
                <a:cs typeface="Nunito"/>
                <a:sym typeface="Nunito"/>
              </a:defRPr>
            </a:lvl1pPr>
            <a:lvl2pPr lvl="1" algn="r">
              <a:buNone/>
              <a:defRPr sz="1000">
                <a:solidFill>
                  <a:schemeClr val="dk2"/>
                </a:solidFill>
                <a:latin typeface="Nunito"/>
                <a:ea typeface="Nunito"/>
                <a:cs typeface="Nunito"/>
                <a:sym typeface="Nunito"/>
              </a:defRPr>
            </a:lvl2pPr>
            <a:lvl3pPr lvl="2" algn="r">
              <a:buNone/>
              <a:defRPr sz="1000">
                <a:solidFill>
                  <a:schemeClr val="dk2"/>
                </a:solidFill>
                <a:latin typeface="Nunito"/>
                <a:ea typeface="Nunito"/>
                <a:cs typeface="Nunito"/>
                <a:sym typeface="Nunito"/>
              </a:defRPr>
            </a:lvl3pPr>
            <a:lvl4pPr lvl="3" algn="r">
              <a:buNone/>
              <a:defRPr sz="1000">
                <a:solidFill>
                  <a:schemeClr val="dk2"/>
                </a:solidFill>
                <a:latin typeface="Nunito"/>
                <a:ea typeface="Nunito"/>
                <a:cs typeface="Nunito"/>
                <a:sym typeface="Nunito"/>
              </a:defRPr>
            </a:lvl4pPr>
            <a:lvl5pPr lvl="4" algn="r">
              <a:buNone/>
              <a:defRPr sz="1000">
                <a:solidFill>
                  <a:schemeClr val="dk2"/>
                </a:solidFill>
                <a:latin typeface="Nunito"/>
                <a:ea typeface="Nunito"/>
                <a:cs typeface="Nunito"/>
                <a:sym typeface="Nunito"/>
              </a:defRPr>
            </a:lvl5pPr>
            <a:lvl6pPr lvl="5" algn="r">
              <a:buNone/>
              <a:defRPr sz="1000">
                <a:solidFill>
                  <a:schemeClr val="dk2"/>
                </a:solidFill>
                <a:latin typeface="Nunito"/>
                <a:ea typeface="Nunito"/>
                <a:cs typeface="Nunito"/>
                <a:sym typeface="Nunito"/>
              </a:defRPr>
            </a:lvl6pPr>
            <a:lvl7pPr lvl="6" algn="r">
              <a:buNone/>
              <a:defRPr sz="1000">
                <a:solidFill>
                  <a:schemeClr val="dk2"/>
                </a:solidFill>
                <a:latin typeface="Nunito"/>
                <a:ea typeface="Nunito"/>
                <a:cs typeface="Nunito"/>
                <a:sym typeface="Nunito"/>
              </a:defRPr>
            </a:lvl7pPr>
            <a:lvl8pPr lvl="7" algn="r">
              <a:buNone/>
              <a:defRPr sz="1000">
                <a:solidFill>
                  <a:schemeClr val="dk2"/>
                </a:solidFill>
                <a:latin typeface="Nunito"/>
                <a:ea typeface="Nunito"/>
                <a:cs typeface="Nunito"/>
                <a:sym typeface="Nunito"/>
              </a:defRPr>
            </a:lvl8pPr>
            <a:lvl9pPr lvl="8" algn="r">
              <a:buNone/>
              <a:defRPr sz="1000">
                <a:solidFill>
                  <a:schemeClr val="dk2"/>
                </a:solidFill>
                <a:latin typeface="Nunito"/>
                <a:ea typeface="Nunito"/>
                <a:cs typeface="Nunito"/>
                <a:sym typeface="Nunito"/>
              </a:defRPr>
            </a:lvl9pPr>
          </a:lstStyle>
          <a:p>
            <a:fld id="{00000000-1234-1234-1234-123412341234}" type="slidenum">
              <a:rPr lang="ru">
                <a:solidFill>
                  <a:srgbClr val="233A44"/>
                </a:solidFill>
              </a:rPr>
              <a:pPr/>
              <a:t>‹#›</a:t>
            </a:fld>
            <a:endParaRPr>
              <a:solidFill>
                <a:srgbClr val="233A44"/>
              </a:solidFill>
            </a:endParaRPr>
          </a:p>
        </p:txBody>
      </p:sp>
    </p:spTree>
    <p:extLst>
      <p:ext uri="{BB962C8B-B14F-4D97-AF65-F5344CB8AC3E}">
        <p14:creationId xmlns:p14="http://schemas.microsoft.com/office/powerpoint/2010/main" val="8605612"/>
      </p:ext>
    </p:extLst>
  </p:cSld>
  <p:clrMap bg1="lt1" tx1="dk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lstStyle>
            <a:lvl1pPr lvl="0">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1pPr>
            <a:lvl2pPr lvl="1">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2pPr>
            <a:lvl3pPr lvl="2">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3pPr>
            <a:lvl4pPr lvl="3">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4pPr>
            <a:lvl5pPr lvl="4">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5pPr>
            <a:lvl6pPr lvl="5">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6pPr>
            <a:lvl7pPr lvl="6">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7pPr>
            <a:lvl8pPr lvl="7">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8pPr>
            <a:lvl9pPr lvl="8">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9pPr>
          </a:lstStyle>
          <a:p>
            <a:endParaRPr/>
          </a:p>
        </p:txBody>
      </p:sp>
      <p:sp>
        <p:nvSpPr>
          <p:cNvPr id="7" name="Google Shape;7;p1"/>
          <p:cNvSpPr txBox="1">
            <a:spLocks noGrp="1"/>
          </p:cNvSpPr>
          <p:nvPr>
            <p:ph type="body" idx="1"/>
          </p:nvPr>
        </p:nvSpPr>
        <p:spPr>
          <a:xfrm>
            <a:off x="311700" y="1152475"/>
            <a:ext cx="8520600" cy="3391200"/>
          </a:xfrm>
          <a:prstGeom prst="rect">
            <a:avLst/>
          </a:prstGeom>
          <a:noFill/>
          <a:ln>
            <a:noFill/>
          </a:ln>
        </p:spPr>
        <p:txBody>
          <a:bodyPr spcFirstLastPara="1" wrap="square" lIns="91425" tIns="91425" rIns="91425" bIns="91425" anchor="t" anchorCtr="0"/>
          <a:lstStyle>
            <a:lvl1pPr marL="457200" lvl="0" indent="-311150">
              <a:lnSpc>
                <a:spcPct val="115000"/>
              </a:lnSpc>
              <a:spcBef>
                <a:spcPts val="0"/>
              </a:spcBef>
              <a:spcAft>
                <a:spcPts val="0"/>
              </a:spcAft>
              <a:buClr>
                <a:schemeClr val="dk2"/>
              </a:buClr>
              <a:buSzPts val="1300"/>
              <a:buFont typeface="Calibri"/>
              <a:buChar char="●"/>
              <a:defRPr sz="1300">
                <a:solidFill>
                  <a:schemeClr val="dk2"/>
                </a:solidFill>
                <a:latin typeface="Calibri"/>
                <a:ea typeface="Calibri"/>
                <a:cs typeface="Calibri"/>
                <a:sym typeface="Calibri"/>
              </a:defRPr>
            </a:lvl1pPr>
            <a:lvl2pPr marL="914400" lvl="1" indent="-29845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2pPr>
            <a:lvl3pPr marL="1371600" lvl="2" indent="-29845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3pPr>
            <a:lvl4pPr marL="1828800" lvl="3" indent="-29845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4pPr>
            <a:lvl5pPr marL="2286000" lvl="4" indent="-29845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5pPr>
            <a:lvl6pPr marL="2743200" lvl="5" indent="-29845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6pPr>
            <a:lvl7pPr marL="3200400" lvl="6" indent="-29845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7pPr>
            <a:lvl8pPr marL="3657600" lvl="7" indent="-29845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8pPr>
            <a:lvl9pPr marL="4114800" lvl="8" indent="-298450">
              <a:lnSpc>
                <a:spcPct val="115000"/>
              </a:lnSpc>
              <a:spcBef>
                <a:spcPts val="1600"/>
              </a:spcBef>
              <a:spcAft>
                <a:spcPts val="1600"/>
              </a:spcAft>
              <a:buClr>
                <a:schemeClr val="dk2"/>
              </a:buClr>
              <a:buSzPts val="1100"/>
              <a:buFont typeface="Calibri"/>
              <a:buChar char="■"/>
              <a:defRPr sz="1100">
                <a:solidFill>
                  <a:schemeClr val="dk2"/>
                </a:solidFill>
                <a:latin typeface="Calibri"/>
                <a:ea typeface="Calibri"/>
                <a:cs typeface="Calibri"/>
                <a:sym typeface="Calibri"/>
              </a:defRPr>
            </a:lvl9pPr>
          </a:lstStyle>
          <a:p>
            <a:endParaRPr/>
          </a:p>
        </p:txBody>
      </p:sp>
      <p:sp>
        <p:nvSpPr>
          <p:cNvPr id="8" name="Google Shape;8;p1"/>
          <p:cNvSpPr txBox="1">
            <a:spLocks noGrp="1"/>
          </p:cNvSpPr>
          <p:nvPr>
            <p:ph type="sldNum" idx="12"/>
          </p:nvPr>
        </p:nvSpPr>
        <p:spPr>
          <a:xfrm>
            <a:off x="8390734" y="4543668"/>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latin typeface="Nunito"/>
                <a:ea typeface="Nunito"/>
                <a:cs typeface="Nunito"/>
                <a:sym typeface="Nunito"/>
              </a:defRPr>
            </a:lvl1pPr>
            <a:lvl2pPr lvl="1" algn="r">
              <a:buNone/>
              <a:defRPr sz="1000">
                <a:solidFill>
                  <a:schemeClr val="dk2"/>
                </a:solidFill>
                <a:latin typeface="Nunito"/>
                <a:ea typeface="Nunito"/>
                <a:cs typeface="Nunito"/>
                <a:sym typeface="Nunito"/>
              </a:defRPr>
            </a:lvl2pPr>
            <a:lvl3pPr lvl="2" algn="r">
              <a:buNone/>
              <a:defRPr sz="1000">
                <a:solidFill>
                  <a:schemeClr val="dk2"/>
                </a:solidFill>
                <a:latin typeface="Nunito"/>
                <a:ea typeface="Nunito"/>
                <a:cs typeface="Nunito"/>
                <a:sym typeface="Nunito"/>
              </a:defRPr>
            </a:lvl3pPr>
            <a:lvl4pPr lvl="3" algn="r">
              <a:buNone/>
              <a:defRPr sz="1000">
                <a:solidFill>
                  <a:schemeClr val="dk2"/>
                </a:solidFill>
                <a:latin typeface="Nunito"/>
                <a:ea typeface="Nunito"/>
                <a:cs typeface="Nunito"/>
                <a:sym typeface="Nunito"/>
              </a:defRPr>
            </a:lvl4pPr>
            <a:lvl5pPr lvl="4" algn="r">
              <a:buNone/>
              <a:defRPr sz="1000">
                <a:solidFill>
                  <a:schemeClr val="dk2"/>
                </a:solidFill>
                <a:latin typeface="Nunito"/>
                <a:ea typeface="Nunito"/>
                <a:cs typeface="Nunito"/>
                <a:sym typeface="Nunito"/>
              </a:defRPr>
            </a:lvl5pPr>
            <a:lvl6pPr lvl="5" algn="r">
              <a:buNone/>
              <a:defRPr sz="1000">
                <a:solidFill>
                  <a:schemeClr val="dk2"/>
                </a:solidFill>
                <a:latin typeface="Nunito"/>
                <a:ea typeface="Nunito"/>
                <a:cs typeface="Nunito"/>
                <a:sym typeface="Nunito"/>
              </a:defRPr>
            </a:lvl6pPr>
            <a:lvl7pPr lvl="6" algn="r">
              <a:buNone/>
              <a:defRPr sz="1000">
                <a:solidFill>
                  <a:schemeClr val="dk2"/>
                </a:solidFill>
                <a:latin typeface="Nunito"/>
                <a:ea typeface="Nunito"/>
                <a:cs typeface="Nunito"/>
                <a:sym typeface="Nunito"/>
              </a:defRPr>
            </a:lvl7pPr>
            <a:lvl8pPr lvl="7" algn="r">
              <a:buNone/>
              <a:defRPr sz="1000">
                <a:solidFill>
                  <a:schemeClr val="dk2"/>
                </a:solidFill>
                <a:latin typeface="Nunito"/>
                <a:ea typeface="Nunito"/>
                <a:cs typeface="Nunito"/>
                <a:sym typeface="Nunito"/>
              </a:defRPr>
            </a:lvl8pPr>
            <a:lvl9pPr lvl="8" algn="r">
              <a:buNone/>
              <a:defRPr sz="1000">
                <a:solidFill>
                  <a:schemeClr val="dk2"/>
                </a:solidFill>
                <a:latin typeface="Nunito"/>
                <a:ea typeface="Nunito"/>
                <a:cs typeface="Nunito"/>
                <a:sym typeface="Nunito"/>
              </a:defRPr>
            </a:lvl9pPr>
          </a:lstStyle>
          <a:p>
            <a:fld id="{00000000-1234-1234-1234-123412341234}" type="slidenum">
              <a:rPr lang="ru">
                <a:solidFill>
                  <a:srgbClr val="233A44"/>
                </a:solidFill>
              </a:rPr>
              <a:pPr/>
              <a:t>‹#›</a:t>
            </a:fld>
            <a:endParaRPr>
              <a:solidFill>
                <a:srgbClr val="233A44"/>
              </a:solidFill>
            </a:endParaRPr>
          </a:p>
        </p:txBody>
      </p:sp>
    </p:spTree>
    <p:extLst>
      <p:ext uri="{BB962C8B-B14F-4D97-AF65-F5344CB8AC3E}">
        <p14:creationId xmlns:p14="http://schemas.microsoft.com/office/powerpoint/2010/main" val="1062013876"/>
      </p:ext>
    </p:extLst>
  </p:cSld>
  <p:clrMap bg1="lt1" tx1="dk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lstStyle>
            <a:lvl1pPr lvl="0">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1pPr>
            <a:lvl2pPr lvl="1">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2pPr>
            <a:lvl3pPr lvl="2">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3pPr>
            <a:lvl4pPr lvl="3">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4pPr>
            <a:lvl5pPr lvl="4">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5pPr>
            <a:lvl6pPr lvl="5">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6pPr>
            <a:lvl7pPr lvl="6">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7pPr>
            <a:lvl8pPr lvl="7">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8pPr>
            <a:lvl9pPr lvl="8">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9pPr>
          </a:lstStyle>
          <a:p>
            <a:endParaRPr/>
          </a:p>
        </p:txBody>
      </p:sp>
      <p:sp>
        <p:nvSpPr>
          <p:cNvPr id="7" name="Google Shape;7;p1"/>
          <p:cNvSpPr txBox="1">
            <a:spLocks noGrp="1"/>
          </p:cNvSpPr>
          <p:nvPr>
            <p:ph type="body" idx="1"/>
          </p:nvPr>
        </p:nvSpPr>
        <p:spPr>
          <a:xfrm>
            <a:off x="311700" y="1152475"/>
            <a:ext cx="8520600" cy="3391200"/>
          </a:xfrm>
          <a:prstGeom prst="rect">
            <a:avLst/>
          </a:prstGeom>
          <a:noFill/>
          <a:ln>
            <a:noFill/>
          </a:ln>
        </p:spPr>
        <p:txBody>
          <a:bodyPr spcFirstLastPara="1" wrap="square" lIns="91425" tIns="91425" rIns="91425" bIns="91425" anchor="t" anchorCtr="0"/>
          <a:lstStyle>
            <a:lvl1pPr marL="457200" lvl="0" indent="-311150">
              <a:lnSpc>
                <a:spcPct val="115000"/>
              </a:lnSpc>
              <a:spcBef>
                <a:spcPts val="0"/>
              </a:spcBef>
              <a:spcAft>
                <a:spcPts val="0"/>
              </a:spcAft>
              <a:buClr>
                <a:schemeClr val="dk2"/>
              </a:buClr>
              <a:buSzPts val="1300"/>
              <a:buFont typeface="Calibri"/>
              <a:buChar char="●"/>
              <a:defRPr sz="1300">
                <a:solidFill>
                  <a:schemeClr val="dk2"/>
                </a:solidFill>
                <a:latin typeface="Calibri"/>
                <a:ea typeface="Calibri"/>
                <a:cs typeface="Calibri"/>
                <a:sym typeface="Calibri"/>
              </a:defRPr>
            </a:lvl1pPr>
            <a:lvl2pPr marL="914400" lvl="1" indent="-29845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2pPr>
            <a:lvl3pPr marL="1371600" lvl="2" indent="-29845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3pPr>
            <a:lvl4pPr marL="1828800" lvl="3" indent="-29845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4pPr>
            <a:lvl5pPr marL="2286000" lvl="4" indent="-29845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5pPr>
            <a:lvl6pPr marL="2743200" lvl="5" indent="-29845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6pPr>
            <a:lvl7pPr marL="3200400" lvl="6" indent="-29845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7pPr>
            <a:lvl8pPr marL="3657600" lvl="7" indent="-29845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8pPr>
            <a:lvl9pPr marL="4114800" lvl="8" indent="-298450">
              <a:lnSpc>
                <a:spcPct val="115000"/>
              </a:lnSpc>
              <a:spcBef>
                <a:spcPts val="1600"/>
              </a:spcBef>
              <a:spcAft>
                <a:spcPts val="1600"/>
              </a:spcAft>
              <a:buClr>
                <a:schemeClr val="dk2"/>
              </a:buClr>
              <a:buSzPts val="1100"/>
              <a:buFont typeface="Calibri"/>
              <a:buChar char="■"/>
              <a:defRPr sz="1100">
                <a:solidFill>
                  <a:schemeClr val="dk2"/>
                </a:solidFill>
                <a:latin typeface="Calibri"/>
                <a:ea typeface="Calibri"/>
                <a:cs typeface="Calibri"/>
                <a:sym typeface="Calibri"/>
              </a:defRPr>
            </a:lvl9pPr>
          </a:lstStyle>
          <a:p>
            <a:endParaRPr/>
          </a:p>
        </p:txBody>
      </p:sp>
      <p:sp>
        <p:nvSpPr>
          <p:cNvPr id="8" name="Google Shape;8;p1"/>
          <p:cNvSpPr txBox="1">
            <a:spLocks noGrp="1"/>
          </p:cNvSpPr>
          <p:nvPr>
            <p:ph type="sldNum" idx="12"/>
          </p:nvPr>
        </p:nvSpPr>
        <p:spPr>
          <a:xfrm>
            <a:off x="8390734" y="4543668"/>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latin typeface="Nunito"/>
                <a:ea typeface="Nunito"/>
                <a:cs typeface="Nunito"/>
                <a:sym typeface="Nunito"/>
              </a:defRPr>
            </a:lvl1pPr>
            <a:lvl2pPr lvl="1" algn="r">
              <a:buNone/>
              <a:defRPr sz="1000">
                <a:solidFill>
                  <a:schemeClr val="dk2"/>
                </a:solidFill>
                <a:latin typeface="Nunito"/>
                <a:ea typeface="Nunito"/>
                <a:cs typeface="Nunito"/>
                <a:sym typeface="Nunito"/>
              </a:defRPr>
            </a:lvl2pPr>
            <a:lvl3pPr lvl="2" algn="r">
              <a:buNone/>
              <a:defRPr sz="1000">
                <a:solidFill>
                  <a:schemeClr val="dk2"/>
                </a:solidFill>
                <a:latin typeface="Nunito"/>
                <a:ea typeface="Nunito"/>
                <a:cs typeface="Nunito"/>
                <a:sym typeface="Nunito"/>
              </a:defRPr>
            </a:lvl3pPr>
            <a:lvl4pPr lvl="3" algn="r">
              <a:buNone/>
              <a:defRPr sz="1000">
                <a:solidFill>
                  <a:schemeClr val="dk2"/>
                </a:solidFill>
                <a:latin typeface="Nunito"/>
                <a:ea typeface="Nunito"/>
                <a:cs typeface="Nunito"/>
                <a:sym typeface="Nunito"/>
              </a:defRPr>
            </a:lvl4pPr>
            <a:lvl5pPr lvl="4" algn="r">
              <a:buNone/>
              <a:defRPr sz="1000">
                <a:solidFill>
                  <a:schemeClr val="dk2"/>
                </a:solidFill>
                <a:latin typeface="Nunito"/>
                <a:ea typeface="Nunito"/>
                <a:cs typeface="Nunito"/>
                <a:sym typeface="Nunito"/>
              </a:defRPr>
            </a:lvl5pPr>
            <a:lvl6pPr lvl="5" algn="r">
              <a:buNone/>
              <a:defRPr sz="1000">
                <a:solidFill>
                  <a:schemeClr val="dk2"/>
                </a:solidFill>
                <a:latin typeface="Nunito"/>
                <a:ea typeface="Nunito"/>
                <a:cs typeface="Nunito"/>
                <a:sym typeface="Nunito"/>
              </a:defRPr>
            </a:lvl6pPr>
            <a:lvl7pPr lvl="6" algn="r">
              <a:buNone/>
              <a:defRPr sz="1000">
                <a:solidFill>
                  <a:schemeClr val="dk2"/>
                </a:solidFill>
                <a:latin typeface="Nunito"/>
                <a:ea typeface="Nunito"/>
                <a:cs typeface="Nunito"/>
                <a:sym typeface="Nunito"/>
              </a:defRPr>
            </a:lvl7pPr>
            <a:lvl8pPr lvl="7" algn="r">
              <a:buNone/>
              <a:defRPr sz="1000">
                <a:solidFill>
                  <a:schemeClr val="dk2"/>
                </a:solidFill>
                <a:latin typeface="Nunito"/>
                <a:ea typeface="Nunito"/>
                <a:cs typeface="Nunito"/>
                <a:sym typeface="Nunito"/>
              </a:defRPr>
            </a:lvl8pPr>
            <a:lvl9pPr lvl="8" algn="r">
              <a:buNone/>
              <a:defRPr sz="1000">
                <a:solidFill>
                  <a:schemeClr val="dk2"/>
                </a:solidFill>
                <a:latin typeface="Nunito"/>
                <a:ea typeface="Nunito"/>
                <a:cs typeface="Nunito"/>
                <a:sym typeface="Nunito"/>
              </a:defRPr>
            </a:lvl9pPr>
          </a:lstStyle>
          <a:p>
            <a:fld id="{00000000-1234-1234-1234-123412341234}" type="slidenum">
              <a:rPr lang="ru">
                <a:solidFill>
                  <a:srgbClr val="233A44"/>
                </a:solidFill>
              </a:rPr>
              <a:pPr/>
              <a:t>‹#›</a:t>
            </a:fld>
            <a:endParaRPr>
              <a:solidFill>
                <a:srgbClr val="233A44"/>
              </a:solidFill>
            </a:endParaRPr>
          </a:p>
        </p:txBody>
      </p:sp>
    </p:spTree>
    <p:extLst>
      <p:ext uri="{BB962C8B-B14F-4D97-AF65-F5344CB8AC3E}">
        <p14:creationId xmlns:p14="http://schemas.microsoft.com/office/powerpoint/2010/main" val="4229157773"/>
      </p:ext>
    </p:extLst>
  </p:cSld>
  <p:clrMap bg1="lt1" tx1="dk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lstStyle>
            <a:lvl1pPr lvl="0">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1pPr>
            <a:lvl2pPr lvl="1">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2pPr>
            <a:lvl3pPr lvl="2">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3pPr>
            <a:lvl4pPr lvl="3">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4pPr>
            <a:lvl5pPr lvl="4">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5pPr>
            <a:lvl6pPr lvl="5">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6pPr>
            <a:lvl7pPr lvl="6">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7pPr>
            <a:lvl8pPr lvl="7">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8pPr>
            <a:lvl9pPr lvl="8">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9pPr>
          </a:lstStyle>
          <a:p>
            <a:endParaRPr/>
          </a:p>
        </p:txBody>
      </p:sp>
      <p:sp>
        <p:nvSpPr>
          <p:cNvPr id="7" name="Google Shape;7;p1"/>
          <p:cNvSpPr txBox="1">
            <a:spLocks noGrp="1"/>
          </p:cNvSpPr>
          <p:nvPr>
            <p:ph type="body" idx="1"/>
          </p:nvPr>
        </p:nvSpPr>
        <p:spPr>
          <a:xfrm>
            <a:off x="311700" y="1152475"/>
            <a:ext cx="8520600" cy="3391200"/>
          </a:xfrm>
          <a:prstGeom prst="rect">
            <a:avLst/>
          </a:prstGeom>
          <a:noFill/>
          <a:ln>
            <a:noFill/>
          </a:ln>
        </p:spPr>
        <p:txBody>
          <a:bodyPr spcFirstLastPara="1" wrap="square" lIns="91425" tIns="91425" rIns="91425" bIns="91425" anchor="t" anchorCtr="0"/>
          <a:lstStyle>
            <a:lvl1pPr marL="457200" lvl="0" indent="-311150">
              <a:lnSpc>
                <a:spcPct val="115000"/>
              </a:lnSpc>
              <a:spcBef>
                <a:spcPts val="0"/>
              </a:spcBef>
              <a:spcAft>
                <a:spcPts val="0"/>
              </a:spcAft>
              <a:buClr>
                <a:schemeClr val="dk2"/>
              </a:buClr>
              <a:buSzPts val="1300"/>
              <a:buFont typeface="Calibri"/>
              <a:buChar char="●"/>
              <a:defRPr sz="1300">
                <a:solidFill>
                  <a:schemeClr val="dk2"/>
                </a:solidFill>
                <a:latin typeface="Calibri"/>
                <a:ea typeface="Calibri"/>
                <a:cs typeface="Calibri"/>
                <a:sym typeface="Calibri"/>
              </a:defRPr>
            </a:lvl1pPr>
            <a:lvl2pPr marL="914400" lvl="1" indent="-29845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2pPr>
            <a:lvl3pPr marL="1371600" lvl="2" indent="-29845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3pPr>
            <a:lvl4pPr marL="1828800" lvl="3" indent="-29845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4pPr>
            <a:lvl5pPr marL="2286000" lvl="4" indent="-29845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5pPr>
            <a:lvl6pPr marL="2743200" lvl="5" indent="-29845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6pPr>
            <a:lvl7pPr marL="3200400" lvl="6" indent="-29845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7pPr>
            <a:lvl8pPr marL="3657600" lvl="7" indent="-29845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8pPr>
            <a:lvl9pPr marL="4114800" lvl="8" indent="-298450">
              <a:lnSpc>
                <a:spcPct val="115000"/>
              </a:lnSpc>
              <a:spcBef>
                <a:spcPts val="1600"/>
              </a:spcBef>
              <a:spcAft>
                <a:spcPts val="1600"/>
              </a:spcAft>
              <a:buClr>
                <a:schemeClr val="dk2"/>
              </a:buClr>
              <a:buSzPts val="1100"/>
              <a:buFont typeface="Calibri"/>
              <a:buChar char="■"/>
              <a:defRPr sz="1100">
                <a:solidFill>
                  <a:schemeClr val="dk2"/>
                </a:solidFill>
                <a:latin typeface="Calibri"/>
                <a:ea typeface="Calibri"/>
                <a:cs typeface="Calibri"/>
                <a:sym typeface="Calibri"/>
              </a:defRPr>
            </a:lvl9pPr>
          </a:lstStyle>
          <a:p>
            <a:endParaRPr/>
          </a:p>
        </p:txBody>
      </p:sp>
      <p:sp>
        <p:nvSpPr>
          <p:cNvPr id="8" name="Google Shape;8;p1"/>
          <p:cNvSpPr txBox="1">
            <a:spLocks noGrp="1"/>
          </p:cNvSpPr>
          <p:nvPr>
            <p:ph type="sldNum" idx="12"/>
          </p:nvPr>
        </p:nvSpPr>
        <p:spPr>
          <a:xfrm>
            <a:off x="8390734" y="4543668"/>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latin typeface="Nunito"/>
                <a:ea typeface="Nunito"/>
                <a:cs typeface="Nunito"/>
                <a:sym typeface="Nunito"/>
              </a:defRPr>
            </a:lvl1pPr>
            <a:lvl2pPr lvl="1" algn="r">
              <a:buNone/>
              <a:defRPr sz="1000">
                <a:solidFill>
                  <a:schemeClr val="dk2"/>
                </a:solidFill>
                <a:latin typeface="Nunito"/>
                <a:ea typeface="Nunito"/>
                <a:cs typeface="Nunito"/>
                <a:sym typeface="Nunito"/>
              </a:defRPr>
            </a:lvl2pPr>
            <a:lvl3pPr lvl="2" algn="r">
              <a:buNone/>
              <a:defRPr sz="1000">
                <a:solidFill>
                  <a:schemeClr val="dk2"/>
                </a:solidFill>
                <a:latin typeface="Nunito"/>
                <a:ea typeface="Nunito"/>
                <a:cs typeface="Nunito"/>
                <a:sym typeface="Nunito"/>
              </a:defRPr>
            </a:lvl3pPr>
            <a:lvl4pPr lvl="3" algn="r">
              <a:buNone/>
              <a:defRPr sz="1000">
                <a:solidFill>
                  <a:schemeClr val="dk2"/>
                </a:solidFill>
                <a:latin typeface="Nunito"/>
                <a:ea typeface="Nunito"/>
                <a:cs typeface="Nunito"/>
                <a:sym typeface="Nunito"/>
              </a:defRPr>
            </a:lvl4pPr>
            <a:lvl5pPr lvl="4" algn="r">
              <a:buNone/>
              <a:defRPr sz="1000">
                <a:solidFill>
                  <a:schemeClr val="dk2"/>
                </a:solidFill>
                <a:latin typeface="Nunito"/>
                <a:ea typeface="Nunito"/>
                <a:cs typeface="Nunito"/>
                <a:sym typeface="Nunito"/>
              </a:defRPr>
            </a:lvl5pPr>
            <a:lvl6pPr lvl="5" algn="r">
              <a:buNone/>
              <a:defRPr sz="1000">
                <a:solidFill>
                  <a:schemeClr val="dk2"/>
                </a:solidFill>
                <a:latin typeface="Nunito"/>
                <a:ea typeface="Nunito"/>
                <a:cs typeface="Nunito"/>
                <a:sym typeface="Nunito"/>
              </a:defRPr>
            </a:lvl6pPr>
            <a:lvl7pPr lvl="6" algn="r">
              <a:buNone/>
              <a:defRPr sz="1000">
                <a:solidFill>
                  <a:schemeClr val="dk2"/>
                </a:solidFill>
                <a:latin typeface="Nunito"/>
                <a:ea typeface="Nunito"/>
                <a:cs typeface="Nunito"/>
                <a:sym typeface="Nunito"/>
              </a:defRPr>
            </a:lvl7pPr>
            <a:lvl8pPr lvl="7" algn="r">
              <a:buNone/>
              <a:defRPr sz="1000">
                <a:solidFill>
                  <a:schemeClr val="dk2"/>
                </a:solidFill>
                <a:latin typeface="Nunito"/>
                <a:ea typeface="Nunito"/>
                <a:cs typeface="Nunito"/>
                <a:sym typeface="Nunito"/>
              </a:defRPr>
            </a:lvl8pPr>
            <a:lvl9pPr lvl="8" algn="r">
              <a:buNone/>
              <a:defRPr sz="1000">
                <a:solidFill>
                  <a:schemeClr val="dk2"/>
                </a:solidFill>
                <a:latin typeface="Nunito"/>
                <a:ea typeface="Nunito"/>
                <a:cs typeface="Nunito"/>
                <a:sym typeface="Nunito"/>
              </a:defRPr>
            </a:lvl9pPr>
          </a:lstStyle>
          <a:p>
            <a:fld id="{00000000-1234-1234-1234-123412341234}" type="slidenum">
              <a:rPr lang="ru">
                <a:solidFill>
                  <a:srgbClr val="233A44"/>
                </a:solidFill>
              </a:rPr>
              <a:pPr/>
              <a:t>‹#›</a:t>
            </a:fld>
            <a:endParaRPr>
              <a:solidFill>
                <a:srgbClr val="233A44"/>
              </a:solidFill>
            </a:endParaRPr>
          </a:p>
        </p:txBody>
      </p:sp>
    </p:spTree>
    <p:extLst>
      <p:ext uri="{BB962C8B-B14F-4D97-AF65-F5344CB8AC3E}">
        <p14:creationId xmlns:p14="http://schemas.microsoft.com/office/powerpoint/2010/main" val="3306623231"/>
      </p:ext>
    </p:extLst>
  </p:cSld>
  <p:clrMap bg1="lt1" tx1="dk1" bg2="dk2" tx2="lt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Clr>
                <a:schemeClr val="lt1"/>
              </a:buClr>
              <a:buSzPts val="2800"/>
              <a:buFont typeface="Nunito"/>
              <a:buNone/>
              <a:defRPr sz="2800" b="0" i="0" u="none" strike="noStrike" cap="none">
                <a:solidFill>
                  <a:schemeClr val="lt1"/>
                </a:solidFill>
                <a:latin typeface="Nunito"/>
                <a:ea typeface="Nunito"/>
                <a:cs typeface="Nunito"/>
                <a:sym typeface="Nunito"/>
              </a:defRPr>
            </a:lvl1pPr>
            <a:lvl2pPr marR="0" lvl="1" algn="l" rtl="0">
              <a:lnSpc>
                <a:spcPct val="100000"/>
              </a:lnSpc>
              <a:spcBef>
                <a:spcPts val="0"/>
              </a:spcBef>
              <a:spcAft>
                <a:spcPts val="0"/>
              </a:spcAft>
              <a:buClr>
                <a:schemeClr val="lt1"/>
              </a:buClr>
              <a:buSzPts val="2800"/>
              <a:buFont typeface="Nunito"/>
              <a:buNone/>
              <a:defRPr sz="2800" b="0" i="0" u="none" strike="noStrike" cap="none">
                <a:solidFill>
                  <a:schemeClr val="lt1"/>
                </a:solidFill>
                <a:latin typeface="Nunito"/>
                <a:ea typeface="Nunito"/>
                <a:cs typeface="Nunito"/>
                <a:sym typeface="Nunito"/>
              </a:defRPr>
            </a:lvl2pPr>
            <a:lvl3pPr marR="0" lvl="2" algn="l" rtl="0">
              <a:lnSpc>
                <a:spcPct val="100000"/>
              </a:lnSpc>
              <a:spcBef>
                <a:spcPts val="0"/>
              </a:spcBef>
              <a:spcAft>
                <a:spcPts val="0"/>
              </a:spcAft>
              <a:buClr>
                <a:schemeClr val="lt1"/>
              </a:buClr>
              <a:buSzPts val="2800"/>
              <a:buFont typeface="Nunito"/>
              <a:buNone/>
              <a:defRPr sz="2800" b="0" i="0" u="none" strike="noStrike" cap="none">
                <a:solidFill>
                  <a:schemeClr val="lt1"/>
                </a:solidFill>
                <a:latin typeface="Nunito"/>
                <a:ea typeface="Nunito"/>
                <a:cs typeface="Nunito"/>
                <a:sym typeface="Nunito"/>
              </a:defRPr>
            </a:lvl3pPr>
            <a:lvl4pPr marR="0" lvl="3" algn="l" rtl="0">
              <a:lnSpc>
                <a:spcPct val="100000"/>
              </a:lnSpc>
              <a:spcBef>
                <a:spcPts val="0"/>
              </a:spcBef>
              <a:spcAft>
                <a:spcPts val="0"/>
              </a:spcAft>
              <a:buClr>
                <a:schemeClr val="lt1"/>
              </a:buClr>
              <a:buSzPts val="2800"/>
              <a:buFont typeface="Nunito"/>
              <a:buNone/>
              <a:defRPr sz="2800" b="0" i="0" u="none" strike="noStrike" cap="none">
                <a:solidFill>
                  <a:schemeClr val="lt1"/>
                </a:solidFill>
                <a:latin typeface="Nunito"/>
                <a:ea typeface="Nunito"/>
                <a:cs typeface="Nunito"/>
                <a:sym typeface="Nunito"/>
              </a:defRPr>
            </a:lvl4pPr>
            <a:lvl5pPr marR="0" lvl="4" algn="l" rtl="0">
              <a:lnSpc>
                <a:spcPct val="100000"/>
              </a:lnSpc>
              <a:spcBef>
                <a:spcPts val="0"/>
              </a:spcBef>
              <a:spcAft>
                <a:spcPts val="0"/>
              </a:spcAft>
              <a:buClr>
                <a:schemeClr val="lt1"/>
              </a:buClr>
              <a:buSzPts val="2800"/>
              <a:buFont typeface="Nunito"/>
              <a:buNone/>
              <a:defRPr sz="2800" b="0" i="0" u="none" strike="noStrike" cap="none">
                <a:solidFill>
                  <a:schemeClr val="lt1"/>
                </a:solidFill>
                <a:latin typeface="Nunito"/>
                <a:ea typeface="Nunito"/>
                <a:cs typeface="Nunito"/>
                <a:sym typeface="Nunito"/>
              </a:defRPr>
            </a:lvl5pPr>
            <a:lvl6pPr marR="0" lvl="5" algn="l" rtl="0">
              <a:lnSpc>
                <a:spcPct val="100000"/>
              </a:lnSpc>
              <a:spcBef>
                <a:spcPts val="0"/>
              </a:spcBef>
              <a:spcAft>
                <a:spcPts val="0"/>
              </a:spcAft>
              <a:buClr>
                <a:schemeClr val="lt1"/>
              </a:buClr>
              <a:buSzPts val="2800"/>
              <a:buFont typeface="Nunito"/>
              <a:buNone/>
              <a:defRPr sz="2800" b="0" i="0" u="none" strike="noStrike" cap="none">
                <a:solidFill>
                  <a:schemeClr val="lt1"/>
                </a:solidFill>
                <a:latin typeface="Nunito"/>
                <a:ea typeface="Nunito"/>
                <a:cs typeface="Nunito"/>
                <a:sym typeface="Nunito"/>
              </a:defRPr>
            </a:lvl6pPr>
            <a:lvl7pPr marR="0" lvl="6" algn="l" rtl="0">
              <a:lnSpc>
                <a:spcPct val="100000"/>
              </a:lnSpc>
              <a:spcBef>
                <a:spcPts val="0"/>
              </a:spcBef>
              <a:spcAft>
                <a:spcPts val="0"/>
              </a:spcAft>
              <a:buClr>
                <a:schemeClr val="lt1"/>
              </a:buClr>
              <a:buSzPts val="2800"/>
              <a:buFont typeface="Nunito"/>
              <a:buNone/>
              <a:defRPr sz="2800" b="0" i="0" u="none" strike="noStrike" cap="none">
                <a:solidFill>
                  <a:schemeClr val="lt1"/>
                </a:solidFill>
                <a:latin typeface="Nunito"/>
                <a:ea typeface="Nunito"/>
                <a:cs typeface="Nunito"/>
                <a:sym typeface="Nunito"/>
              </a:defRPr>
            </a:lvl7pPr>
            <a:lvl8pPr marR="0" lvl="7" algn="l" rtl="0">
              <a:lnSpc>
                <a:spcPct val="100000"/>
              </a:lnSpc>
              <a:spcBef>
                <a:spcPts val="0"/>
              </a:spcBef>
              <a:spcAft>
                <a:spcPts val="0"/>
              </a:spcAft>
              <a:buClr>
                <a:schemeClr val="lt1"/>
              </a:buClr>
              <a:buSzPts val="2800"/>
              <a:buFont typeface="Nunito"/>
              <a:buNone/>
              <a:defRPr sz="2800" b="0" i="0" u="none" strike="noStrike" cap="none">
                <a:solidFill>
                  <a:schemeClr val="lt1"/>
                </a:solidFill>
                <a:latin typeface="Nunito"/>
                <a:ea typeface="Nunito"/>
                <a:cs typeface="Nunito"/>
                <a:sym typeface="Nunito"/>
              </a:defRPr>
            </a:lvl8pPr>
            <a:lvl9pPr marR="0" lvl="8" algn="l" rtl="0">
              <a:lnSpc>
                <a:spcPct val="100000"/>
              </a:lnSpc>
              <a:spcBef>
                <a:spcPts val="0"/>
              </a:spcBef>
              <a:spcAft>
                <a:spcPts val="0"/>
              </a:spcAft>
              <a:buClr>
                <a:schemeClr val="lt1"/>
              </a:buClr>
              <a:buSzPts val="2800"/>
              <a:buFont typeface="Nunito"/>
              <a:buNone/>
              <a:defRPr sz="2800" b="0" i="0" u="none" strike="noStrike" cap="none">
                <a:solidFill>
                  <a:schemeClr val="lt1"/>
                </a:solidFill>
                <a:latin typeface="Nunito"/>
                <a:ea typeface="Nunito"/>
                <a:cs typeface="Nunito"/>
                <a:sym typeface="Nunito"/>
              </a:defRPr>
            </a:lvl9pPr>
          </a:lstStyle>
          <a:p>
            <a:endParaRPr/>
          </a:p>
        </p:txBody>
      </p:sp>
      <p:sp>
        <p:nvSpPr>
          <p:cNvPr id="7" name="Google Shape;7;p1"/>
          <p:cNvSpPr txBox="1">
            <a:spLocks noGrp="1"/>
          </p:cNvSpPr>
          <p:nvPr>
            <p:ph type="body" idx="1"/>
          </p:nvPr>
        </p:nvSpPr>
        <p:spPr>
          <a:xfrm>
            <a:off x="311700" y="1152475"/>
            <a:ext cx="8520600" cy="3391200"/>
          </a:xfrm>
          <a:prstGeom prst="rect">
            <a:avLst/>
          </a:prstGeom>
          <a:noFill/>
          <a:ln>
            <a:noFill/>
          </a:ln>
        </p:spPr>
        <p:txBody>
          <a:bodyPr spcFirstLastPara="1" wrap="square" lIns="91425" tIns="91425" rIns="91425" bIns="91425" anchor="t" anchorCtr="0"/>
          <a:lstStyle>
            <a:lvl1pPr marL="457200" marR="0" lvl="0" indent="-311150" algn="l" rtl="0">
              <a:lnSpc>
                <a:spcPct val="115000"/>
              </a:lnSpc>
              <a:spcBef>
                <a:spcPts val="0"/>
              </a:spcBef>
              <a:spcAft>
                <a:spcPts val="0"/>
              </a:spcAft>
              <a:buClr>
                <a:schemeClr val="dk2"/>
              </a:buClr>
              <a:buSzPts val="1300"/>
              <a:buFont typeface="Calibri"/>
              <a:buChar char="●"/>
              <a:defRPr sz="1300" b="0" i="0" u="none" strike="noStrike" cap="none">
                <a:solidFill>
                  <a:schemeClr val="dk2"/>
                </a:solidFill>
                <a:latin typeface="Calibri"/>
                <a:ea typeface="Calibri"/>
                <a:cs typeface="Calibri"/>
                <a:sym typeface="Calibri"/>
              </a:defRPr>
            </a:lvl1pPr>
            <a:lvl2pPr marL="914400" marR="0" lvl="1" indent="-298450" algn="l" rtl="0">
              <a:lnSpc>
                <a:spcPct val="115000"/>
              </a:lnSpc>
              <a:spcBef>
                <a:spcPts val="1600"/>
              </a:spcBef>
              <a:spcAft>
                <a:spcPts val="0"/>
              </a:spcAft>
              <a:buClr>
                <a:schemeClr val="dk2"/>
              </a:buClr>
              <a:buSzPts val="1100"/>
              <a:buFont typeface="Calibri"/>
              <a:buChar char="○"/>
              <a:defRPr sz="1100" b="0" i="0" u="none" strike="noStrike" cap="none">
                <a:solidFill>
                  <a:schemeClr val="dk2"/>
                </a:solidFill>
                <a:latin typeface="Calibri"/>
                <a:ea typeface="Calibri"/>
                <a:cs typeface="Calibri"/>
                <a:sym typeface="Calibri"/>
              </a:defRPr>
            </a:lvl2pPr>
            <a:lvl3pPr marL="1371600" marR="0" lvl="2" indent="-298450" algn="l" rtl="0">
              <a:lnSpc>
                <a:spcPct val="115000"/>
              </a:lnSpc>
              <a:spcBef>
                <a:spcPts val="1600"/>
              </a:spcBef>
              <a:spcAft>
                <a:spcPts val="0"/>
              </a:spcAft>
              <a:buClr>
                <a:schemeClr val="dk2"/>
              </a:buClr>
              <a:buSzPts val="1100"/>
              <a:buFont typeface="Calibri"/>
              <a:buChar char="■"/>
              <a:defRPr sz="1100" b="0" i="0" u="none" strike="noStrike" cap="none">
                <a:solidFill>
                  <a:schemeClr val="dk2"/>
                </a:solidFill>
                <a:latin typeface="Calibri"/>
                <a:ea typeface="Calibri"/>
                <a:cs typeface="Calibri"/>
                <a:sym typeface="Calibri"/>
              </a:defRPr>
            </a:lvl3pPr>
            <a:lvl4pPr marL="1828800" marR="0" lvl="3" indent="-298450" algn="l" rtl="0">
              <a:lnSpc>
                <a:spcPct val="115000"/>
              </a:lnSpc>
              <a:spcBef>
                <a:spcPts val="1600"/>
              </a:spcBef>
              <a:spcAft>
                <a:spcPts val="0"/>
              </a:spcAft>
              <a:buClr>
                <a:schemeClr val="dk2"/>
              </a:buClr>
              <a:buSzPts val="1100"/>
              <a:buFont typeface="Calibri"/>
              <a:buChar char="●"/>
              <a:defRPr sz="1100" b="0" i="0" u="none" strike="noStrike" cap="none">
                <a:solidFill>
                  <a:schemeClr val="dk2"/>
                </a:solidFill>
                <a:latin typeface="Calibri"/>
                <a:ea typeface="Calibri"/>
                <a:cs typeface="Calibri"/>
                <a:sym typeface="Calibri"/>
              </a:defRPr>
            </a:lvl4pPr>
            <a:lvl5pPr marL="2286000" marR="0" lvl="4" indent="-298450" algn="l" rtl="0">
              <a:lnSpc>
                <a:spcPct val="115000"/>
              </a:lnSpc>
              <a:spcBef>
                <a:spcPts val="1600"/>
              </a:spcBef>
              <a:spcAft>
                <a:spcPts val="0"/>
              </a:spcAft>
              <a:buClr>
                <a:schemeClr val="dk2"/>
              </a:buClr>
              <a:buSzPts val="1100"/>
              <a:buFont typeface="Calibri"/>
              <a:buChar char="○"/>
              <a:defRPr sz="1100" b="0" i="0" u="none" strike="noStrike" cap="none">
                <a:solidFill>
                  <a:schemeClr val="dk2"/>
                </a:solidFill>
                <a:latin typeface="Calibri"/>
                <a:ea typeface="Calibri"/>
                <a:cs typeface="Calibri"/>
                <a:sym typeface="Calibri"/>
              </a:defRPr>
            </a:lvl5pPr>
            <a:lvl6pPr marL="2743200" marR="0" lvl="5" indent="-298450" algn="l" rtl="0">
              <a:lnSpc>
                <a:spcPct val="115000"/>
              </a:lnSpc>
              <a:spcBef>
                <a:spcPts val="1600"/>
              </a:spcBef>
              <a:spcAft>
                <a:spcPts val="0"/>
              </a:spcAft>
              <a:buClr>
                <a:schemeClr val="dk2"/>
              </a:buClr>
              <a:buSzPts val="1100"/>
              <a:buFont typeface="Calibri"/>
              <a:buChar char="■"/>
              <a:defRPr sz="1100" b="0" i="0" u="none" strike="noStrike" cap="none">
                <a:solidFill>
                  <a:schemeClr val="dk2"/>
                </a:solidFill>
                <a:latin typeface="Calibri"/>
                <a:ea typeface="Calibri"/>
                <a:cs typeface="Calibri"/>
                <a:sym typeface="Calibri"/>
              </a:defRPr>
            </a:lvl6pPr>
            <a:lvl7pPr marL="3200400" marR="0" lvl="6" indent="-298450" algn="l" rtl="0">
              <a:lnSpc>
                <a:spcPct val="115000"/>
              </a:lnSpc>
              <a:spcBef>
                <a:spcPts val="1600"/>
              </a:spcBef>
              <a:spcAft>
                <a:spcPts val="0"/>
              </a:spcAft>
              <a:buClr>
                <a:schemeClr val="dk2"/>
              </a:buClr>
              <a:buSzPts val="1100"/>
              <a:buFont typeface="Calibri"/>
              <a:buChar char="●"/>
              <a:defRPr sz="1100" b="0" i="0" u="none" strike="noStrike" cap="none">
                <a:solidFill>
                  <a:schemeClr val="dk2"/>
                </a:solidFill>
                <a:latin typeface="Calibri"/>
                <a:ea typeface="Calibri"/>
                <a:cs typeface="Calibri"/>
                <a:sym typeface="Calibri"/>
              </a:defRPr>
            </a:lvl7pPr>
            <a:lvl8pPr marL="3657600" marR="0" lvl="7" indent="-298450" algn="l" rtl="0">
              <a:lnSpc>
                <a:spcPct val="115000"/>
              </a:lnSpc>
              <a:spcBef>
                <a:spcPts val="1600"/>
              </a:spcBef>
              <a:spcAft>
                <a:spcPts val="0"/>
              </a:spcAft>
              <a:buClr>
                <a:schemeClr val="dk2"/>
              </a:buClr>
              <a:buSzPts val="1100"/>
              <a:buFont typeface="Calibri"/>
              <a:buChar char="○"/>
              <a:defRPr sz="1100" b="0" i="0" u="none" strike="noStrike" cap="none">
                <a:solidFill>
                  <a:schemeClr val="dk2"/>
                </a:solidFill>
                <a:latin typeface="Calibri"/>
                <a:ea typeface="Calibri"/>
                <a:cs typeface="Calibri"/>
                <a:sym typeface="Calibri"/>
              </a:defRPr>
            </a:lvl8pPr>
            <a:lvl9pPr marL="4114800" marR="0" lvl="8" indent="-298450" algn="l" rtl="0">
              <a:lnSpc>
                <a:spcPct val="115000"/>
              </a:lnSpc>
              <a:spcBef>
                <a:spcPts val="1600"/>
              </a:spcBef>
              <a:spcAft>
                <a:spcPts val="1600"/>
              </a:spcAft>
              <a:buClr>
                <a:schemeClr val="dk2"/>
              </a:buClr>
              <a:buSzPts val="1100"/>
              <a:buFont typeface="Calibri"/>
              <a:buChar char="■"/>
              <a:defRPr sz="1100" b="0" i="0" u="none" strike="noStrike" cap="none">
                <a:solidFill>
                  <a:schemeClr val="dk2"/>
                </a:solidFill>
                <a:latin typeface="Calibri"/>
                <a:ea typeface="Calibri"/>
                <a:cs typeface="Calibri"/>
                <a:sym typeface="Calibri"/>
              </a:defRPr>
            </a:lvl9pPr>
          </a:lstStyle>
          <a:p>
            <a:endParaRPr/>
          </a:p>
        </p:txBody>
      </p:sp>
      <p:sp>
        <p:nvSpPr>
          <p:cNvPr id="8" name="Google Shape;8;p1"/>
          <p:cNvSpPr txBox="1">
            <a:spLocks noGrp="1"/>
          </p:cNvSpPr>
          <p:nvPr>
            <p:ph type="sldNum" idx="12"/>
          </p:nvPr>
        </p:nvSpPr>
        <p:spPr>
          <a:xfrm>
            <a:off x="8390734" y="4543668"/>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9pPr>
          </a:lstStyle>
          <a:p>
            <a:fld id="{00000000-1234-1234-1234-123412341234}" type="slidenum">
              <a:rPr lang="ru">
                <a:solidFill>
                  <a:srgbClr val="233A44"/>
                </a:solidFill>
              </a:rPr>
              <a:pPr/>
              <a:t>‹#›</a:t>
            </a:fld>
            <a:endParaRPr>
              <a:solidFill>
                <a:srgbClr val="233A44"/>
              </a:solidFill>
            </a:endParaRPr>
          </a:p>
        </p:txBody>
      </p:sp>
    </p:spTree>
    <p:extLst>
      <p:ext uri="{BB962C8B-B14F-4D97-AF65-F5344CB8AC3E}">
        <p14:creationId xmlns:p14="http://schemas.microsoft.com/office/powerpoint/2010/main" val="3477101210"/>
      </p:ext>
    </p:extLst>
  </p:cSld>
  <p:clrMap bg1="lt1" tx1="dk1" bg2="dk2" tx2="lt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lstStyle>
            <a:lvl1pPr lvl="0">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1pPr>
            <a:lvl2pPr lvl="1">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2pPr>
            <a:lvl3pPr lvl="2">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3pPr>
            <a:lvl4pPr lvl="3">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4pPr>
            <a:lvl5pPr lvl="4">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5pPr>
            <a:lvl6pPr lvl="5">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6pPr>
            <a:lvl7pPr lvl="6">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7pPr>
            <a:lvl8pPr lvl="7">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8pPr>
            <a:lvl9pPr lvl="8">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9pPr>
          </a:lstStyle>
          <a:p>
            <a:endParaRPr/>
          </a:p>
        </p:txBody>
      </p:sp>
      <p:sp>
        <p:nvSpPr>
          <p:cNvPr id="7" name="Google Shape;7;p1"/>
          <p:cNvSpPr txBox="1">
            <a:spLocks noGrp="1"/>
          </p:cNvSpPr>
          <p:nvPr>
            <p:ph type="body" idx="1"/>
          </p:nvPr>
        </p:nvSpPr>
        <p:spPr>
          <a:xfrm>
            <a:off x="311700" y="1152475"/>
            <a:ext cx="8520600" cy="3391200"/>
          </a:xfrm>
          <a:prstGeom prst="rect">
            <a:avLst/>
          </a:prstGeom>
          <a:noFill/>
          <a:ln>
            <a:noFill/>
          </a:ln>
        </p:spPr>
        <p:txBody>
          <a:bodyPr spcFirstLastPara="1" wrap="square" lIns="91425" tIns="91425" rIns="91425" bIns="91425" anchor="t" anchorCtr="0"/>
          <a:lstStyle>
            <a:lvl1pPr marL="457200" lvl="0" indent="-311150">
              <a:lnSpc>
                <a:spcPct val="115000"/>
              </a:lnSpc>
              <a:spcBef>
                <a:spcPts val="0"/>
              </a:spcBef>
              <a:spcAft>
                <a:spcPts val="0"/>
              </a:spcAft>
              <a:buClr>
                <a:schemeClr val="dk2"/>
              </a:buClr>
              <a:buSzPts val="1300"/>
              <a:buFont typeface="Calibri"/>
              <a:buChar char="●"/>
              <a:defRPr sz="1300">
                <a:solidFill>
                  <a:schemeClr val="dk2"/>
                </a:solidFill>
                <a:latin typeface="Calibri"/>
                <a:ea typeface="Calibri"/>
                <a:cs typeface="Calibri"/>
                <a:sym typeface="Calibri"/>
              </a:defRPr>
            </a:lvl1pPr>
            <a:lvl2pPr marL="914400" lvl="1" indent="-29845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2pPr>
            <a:lvl3pPr marL="1371600" lvl="2" indent="-29845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3pPr>
            <a:lvl4pPr marL="1828800" lvl="3" indent="-29845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4pPr>
            <a:lvl5pPr marL="2286000" lvl="4" indent="-29845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5pPr>
            <a:lvl6pPr marL="2743200" lvl="5" indent="-29845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6pPr>
            <a:lvl7pPr marL="3200400" lvl="6" indent="-29845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7pPr>
            <a:lvl8pPr marL="3657600" lvl="7" indent="-29845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8pPr>
            <a:lvl9pPr marL="4114800" lvl="8" indent="-298450">
              <a:lnSpc>
                <a:spcPct val="115000"/>
              </a:lnSpc>
              <a:spcBef>
                <a:spcPts val="1600"/>
              </a:spcBef>
              <a:spcAft>
                <a:spcPts val="1600"/>
              </a:spcAft>
              <a:buClr>
                <a:schemeClr val="dk2"/>
              </a:buClr>
              <a:buSzPts val="1100"/>
              <a:buFont typeface="Calibri"/>
              <a:buChar char="■"/>
              <a:defRPr sz="1100">
                <a:solidFill>
                  <a:schemeClr val="dk2"/>
                </a:solidFill>
                <a:latin typeface="Calibri"/>
                <a:ea typeface="Calibri"/>
                <a:cs typeface="Calibri"/>
                <a:sym typeface="Calibri"/>
              </a:defRPr>
            </a:lvl9pPr>
          </a:lstStyle>
          <a:p>
            <a:endParaRPr/>
          </a:p>
        </p:txBody>
      </p:sp>
      <p:sp>
        <p:nvSpPr>
          <p:cNvPr id="8" name="Google Shape;8;p1"/>
          <p:cNvSpPr txBox="1">
            <a:spLocks noGrp="1"/>
          </p:cNvSpPr>
          <p:nvPr>
            <p:ph type="sldNum" idx="12"/>
          </p:nvPr>
        </p:nvSpPr>
        <p:spPr>
          <a:xfrm>
            <a:off x="8390734" y="4543668"/>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latin typeface="Nunito"/>
                <a:ea typeface="Nunito"/>
                <a:cs typeface="Nunito"/>
                <a:sym typeface="Nunito"/>
              </a:defRPr>
            </a:lvl1pPr>
            <a:lvl2pPr lvl="1" algn="r">
              <a:buNone/>
              <a:defRPr sz="1000">
                <a:solidFill>
                  <a:schemeClr val="dk2"/>
                </a:solidFill>
                <a:latin typeface="Nunito"/>
                <a:ea typeface="Nunito"/>
                <a:cs typeface="Nunito"/>
                <a:sym typeface="Nunito"/>
              </a:defRPr>
            </a:lvl2pPr>
            <a:lvl3pPr lvl="2" algn="r">
              <a:buNone/>
              <a:defRPr sz="1000">
                <a:solidFill>
                  <a:schemeClr val="dk2"/>
                </a:solidFill>
                <a:latin typeface="Nunito"/>
                <a:ea typeface="Nunito"/>
                <a:cs typeface="Nunito"/>
                <a:sym typeface="Nunito"/>
              </a:defRPr>
            </a:lvl3pPr>
            <a:lvl4pPr lvl="3" algn="r">
              <a:buNone/>
              <a:defRPr sz="1000">
                <a:solidFill>
                  <a:schemeClr val="dk2"/>
                </a:solidFill>
                <a:latin typeface="Nunito"/>
                <a:ea typeface="Nunito"/>
                <a:cs typeface="Nunito"/>
                <a:sym typeface="Nunito"/>
              </a:defRPr>
            </a:lvl4pPr>
            <a:lvl5pPr lvl="4" algn="r">
              <a:buNone/>
              <a:defRPr sz="1000">
                <a:solidFill>
                  <a:schemeClr val="dk2"/>
                </a:solidFill>
                <a:latin typeface="Nunito"/>
                <a:ea typeface="Nunito"/>
                <a:cs typeface="Nunito"/>
                <a:sym typeface="Nunito"/>
              </a:defRPr>
            </a:lvl5pPr>
            <a:lvl6pPr lvl="5" algn="r">
              <a:buNone/>
              <a:defRPr sz="1000">
                <a:solidFill>
                  <a:schemeClr val="dk2"/>
                </a:solidFill>
                <a:latin typeface="Nunito"/>
                <a:ea typeface="Nunito"/>
                <a:cs typeface="Nunito"/>
                <a:sym typeface="Nunito"/>
              </a:defRPr>
            </a:lvl6pPr>
            <a:lvl7pPr lvl="6" algn="r">
              <a:buNone/>
              <a:defRPr sz="1000">
                <a:solidFill>
                  <a:schemeClr val="dk2"/>
                </a:solidFill>
                <a:latin typeface="Nunito"/>
                <a:ea typeface="Nunito"/>
                <a:cs typeface="Nunito"/>
                <a:sym typeface="Nunito"/>
              </a:defRPr>
            </a:lvl7pPr>
            <a:lvl8pPr lvl="7" algn="r">
              <a:buNone/>
              <a:defRPr sz="1000">
                <a:solidFill>
                  <a:schemeClr val="dk2"/>
                </a:solidFill>
                <a:latin typeface="Nunito"/>
                <a:ea typeface="Nunito"/>
                <a:cs typeface="Nunito"/>
                <a:sym typeface="Nunito"/>
              </a:defRPr>
            </a:lvl8pPr>
            <a:lvl9pPr lvl="8" algn="r">
              <a:buNone/>
              <a:defRPr sz="1000">
                <a:solidFill>
                  <a:schemeClr val="dk2"/>
                </a:solidFill>
                <a:latin typeface="Nunito"/>
                <a:ea typeface="Nunito"/>
                <a:cs typeface="Nunito"/>
                <a:sym typeface="Nunito"/>
              </a:defRPr>
            </a:lvl9pPr>
          </a:lstStyle>
          <a:p>
            <a:fld id="{00000000-1234-1234-1234-123412341234}" type="slidenum">
              <a:rPr lang="ru">
                <a:solidFill>
                  <a:srgbClr val="233A44"/>
                </a:solidFill>
              </a:rPr>
              <a:pPr/>
              <a:t>‹#›</a:t>
            </a:fld>
            <a:endParaRPr>
              <a:solidFill>
                <a:srgbClr val="233A44"/>
              </a:solidFill>
            </a:endParaRPr>
          </a:p>
        </p:txBody>
      </p:sp>
    </p:spTree>
    <p:extLst>
      <p:ext uri="{BB962C8B-B14F-4D97-AF65-F5344CB8AC3E}">
        <p14:creationId xmlns:p14="http://schemas.microsoft.com/office/powerpoint/2010/main" val="1655657039"/>
      </p:ext>
    </p:extLst>
  </p:cSld>
  <p:clrMap bg1="lt1" tx1="dk1" bg2="dk2" tx2="lt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lstStyle>
            <a:lvl1pPr lvl="0">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1pPr>
            <a:lvl2pPr lvl="1">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2pPr>
            <a:lvl3pPr lvl="2">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3pPr>
            <a:lvl4pPr lvl="3">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4pPr>
            <a:lvl5pPr lvl="4">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5pPr>
            <a:lvl6pPr lvl="5">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6pPr>
            <a:lvl7pPr lvl="6">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7pPr>
            <a:lvl8pPr lvl="7">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8pPr>
            <a:lvl9pPr lvl="8">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9pPr>
          </a:lstStyle>
          <a:p>
            <a:endParaRPr/>
          </a:p>
        </p:txBody>
      </p:sp>
      <p:sp>
        <p:nvSpPr>
          <p:cNvPr id="7" name="Google Shape;7;p1"/>
          <p:cNvSpPr txBox="1">
            <a:spLocks noGrp="1"/>
          </p:cNvSpPr>
          <p:nvPr>
            <p:ph type="body" idx="1"/>
          </p:nvPr>
        </p:nvSpPr>
        <p:spPr>
          <a:xfrm>
            <a:off x="311700" y="1152475"/>
            <a:ext cx="8520600" cy="3391200"/>
          </a:xfrm>
          <a:prstGeom prst="rect">
            <a:avLst/>
          </a:prstGeom>
          <a:noFill/>
          <a:ln>
            <a:noFill/>
          </a:ln>
        </p:spPr>
        <p:txBody>
          <a:bodyPr spcFirstLastPara="1" wrap="square" lIns="91425" tIns="91425" rIns="91425" bIns="91425" anchor="t" anchorCtr="0"/>
          <a:lstStyle>
            <a:lvl1pPr marL="457200" lvl="0" indent="-311150">
              <a:lnSpc>
                <a:spcPct val="115000"/>
              </a:lnSpc>
              <a:spcBef>
                <a:spcPts val="0"/>
              </a:spcBef>
              <a:spcAft>
                <a:spcPts val="0"/>
              </a:spcAft>
              <a:buClr>
                <a:schemeClr val="dk2"/>
              </a:buClr>
              <a:buSzPts val="1300"/>
              <a:buFont typeface="Calibri"/>
              <a:buChar char="●"/>
              <a:defRPr sz="1300">
                <a:solidFill>
                  <a:schemeClr val="dk2"/>
                </a:solidFill>
                <a:latin typeface="Calibri"/>
                <a:ea typeface="Calibri"/>
                <a:cs typeface="Calibri"/>
                <a:sym typeface="Calibri"/>
              </a:defRPr>
            </a:lvl1pPr>
            <a:lvl2pPr marL="914400" lvl="1" indent="-29845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2pPr>
            <a:lvl3pPr marL="1371600" lvl="2" indent="-29845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3pPr>
            <a:lvl4pPr marL="1828800" lvl="3" indent="-29845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4pPr>
            <a:lvl5pPr marL="2286000" lvl="4" indent="-29845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5pPr>
            <a:lvl6pPr marL="2743200" lvl="5" indent="-29845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6pPr>
            <a:lvl7pPr marL="3200400" lvl="6" indent="-29845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7pPr>
            <a:lvl8pPr marL="3657600" lvl="7" indent="-29845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8pPr>
            <a:lvl9pPr marL="4114800" lvl="8" indent="-298450">
              <a:lnSpc>
                <a:spcPct val="115000"/>
              </a:lnSpc>
              <a:spcBef>
                <a:spcPts val="1600"/>
              </a:spcBef>
              <a:spcAft>
                <a:spcPts val="1600"/>
              </a:spcAft>
              <a:buClr>
                <a:schemeClr val="dk2"/>
              </a:buClr>
              <a:buSzPts val="1100"/>
              <a:buFont typeface="Calibri"/>
              <a:buChar char="■"/>
              <a:defRPr sz="1100">
                <a:solidFill>
                  <a:schemeClr val="dk2"/>
                </a:solidFill>
                <a:latin typeface="Calibri"/>
                <a:ea typeface="Calibri"/>
                <a:cs typeface="Calibri"/>
                <a:sym typeface="Calibri"/>
              </a:defRPr>
            </a:lvl9pPr>
          </a:lstStyle>
          <a:p>
            <a:endParaRPr/>
          </a:p>
        </p:txBody>
      </p:sp>
      <p:sp>
        <p:nvSpPr>
          <p:cNvPr id="8" name="Google Shape;8;p1"/>
          <p:cNvSpPr txBox="1">
            <a:spLocks noGrp="1"/>
          </p:cNvSpPr>
          <p:nvPr>
            <p:ph type="sldNum" idx="12"/>
          </p:nvPr>
        </p:nvSpPr>
        <p:spPr>
          <a:xfrm>
            <a:off x="8390734" y="4543668"/>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latin typeface="Nunito"/>
                <a:ea typeface="Nunito"/>
                <a:cs typeface="Nunito"/>
                <a:sym typeface="Nunito"/>
              </a:defRPr>
            </a:lvl1pPr>
            <a:lvl2pPr lvl="1" algn="r">
              <a:buNone/>
              <a:defRPr sz="1000">
                <a:solidFill>
                  <a:schemeClr val="dk2"/>
                </a:solidFill>
                <a:latin typeface="Nunito"/>
                <a:ea typeface="Nunito"/>
                <a:cs typeface="Nunito"/>
                <a:sym typeface="Nunito"/>
              </a:defRPr>
            </a:lvl2pPr>
            <a:lvl3pPr lvl="2" algn="r">
              <a:buNone/>
              <a:defRPr sz="1000">
                <a:solidFill>
                  <a:schemeClr val="dk2"/>
                </a:solidFill>
                <a:latin typeface="Nunito"/>
                <a:ea typeface="Nunito"/>
                <a:cs typeface="Nunito"/>
                <a:sym typeface="Nunito"/>
              </a:defRPr>
            </a:lvl3pPr>
            <a:lvl4pPr lvl="3" algn="r">
              <a:buNone/>
              <a:defRPr sz="1000">
                <a:solidFill>
                  <a:schemeClr val="dk2"/>
                </a:solidFill>
                <a:latin typeface="Nunito"/>
                <a:ea typeface="Nunito"/>
                <a:cs typeface="Nunito"/>
                <a:sym typeface="Nunito"/>
              </a:defRPr>
            </a:lvl4pPr>
            <a:lvl5pPr lvl="4" algn="r">
              <a:buNone/>
              <a:defRPr sz="1000">
                <a:solidFill>
                  <a:schemeClr val="dk2"/>
                </a:solidFill>
                <a:latin typeface="Nunito"/>
                <a:ea typeface="Nunito"/>
                <a:cs typeface="Nunito"/>
                <a:sym typeface="Nunito"/>
              </a:defRPr>
            </a:lvl5pPr>
            <a:lvl6pPr lvl="5" algn="r">
              <a:buNone/>
              <a:defRPr sz="1000">
                <a:solidFill>
                  <a:schemeClr val="dk2"/>
                </a:solidFill>
                <a:latin typeface="Nunito"/>
                <a:ea typeface="Nunito"/>
                <a:cs typeface="Nunito"/>
                <a:sym typeface="Nunito"/>
              </a:defRPr>
            </a:lvl6pPr>
            <a:lvl7pPr lvl="6" algn="r">
              <a:buNone/>
              <a:defRPr sz="1000">
                <a:solidFill>
                  <a:schemeClr val="dk2"/>
                </a:solidFill>
                <a:latin typeface="Nunito"/>
                <a:ea typeface="Nunito"/>
                <a:cs typeface="Nunito"/>
                <a:sym typeface="Nunito"/>
              </a:defRPr>
            </a:lvl7pPr>
            <a:lvl8pPr lvl="7" algn="r">
              <a:buNone/>
              <a:defRPr sz="1000">
                <a:solidFill>
                  <a:schemeClr val="dk2"/>
                </a:solidFill>
                <a:latin typeface="Nunito"/>
                <a:ea typeface="Nunito"/>
                <a:cs typeface="Nunito"/>
                <a:sym typeface="Nunito"/>
              </a:defRPr>
            </a:lvl8pPr>
            <a:lvl9pPr lvl="8" algn="r">
              <a:buNone/>
              <a:defRPr sz="1000">
                <a:solidFill>
                  <a:schemeClr val="dk2"/>
                </a:solidFill>
                <a:latin typeface="Nunito"/>
                <a:ea typeface="Nunito"/>
                <a:cs typeface="Nunito"/>
                <a:sym typeface="Nunito"/>
              </a:defRPr>
            </a:lvl9pPr>
          </a:lstStyle>
          <a:p>
            <a:fld id="{00000000-1234-1234-1234-123412341234}" type="slidenum">
              <a:rPr lang="ru">
                <a:solidFill>
                  <a:srgbClr val="233A44"/>
                </a:solidFill>
              </a:rPr>
              <a:pPr/>
              <a:t>‹#›</a:t>
            </a:fld>
            <a:endParaRPr>
              <a:solidFill>
                <a:srgbClr val="233A44"/>
              </a:solidFill>
            </a:endParaRPr>
          </a:p>
        </p:txBody>
      </p:sp>
    </p:spTree>
    <p:extLst>
      <p:ext uri="{BB962C8B-B14F-4D97-AF65-F5344CB8AC3E}">
        <p14:creationId xmlns:p14="http://schemas.microsoft.com/office/powerpoint/2010/main" val="2432639751"/>
      </p:ext>
    </p:extLst>
  </p:cSld>
  <p:clrMap bg1="lt1" tx1="dk1" bg2="dk2" tx2="lt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8.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8.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8.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9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9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2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2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8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80.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0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02.xml"/></Relationships>
</file>

<file path=ppt/slides/_rels/slide4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9.xml"/><Relationship Id="rId1" Type="http://schemas.openxmlformats.org/officeDocument/2006/relationships/slideLayout" Target="../slideLayouts/slideLayout11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1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66.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66.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35.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35.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4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4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13"/>
          <p:cNvSpPr txBox="1">
            <a:spLocks noGrp="1"/>
          </p:cNvSpPr>
          <p:nvPr>
            <p:ph type="ctrTitle"/>
          </p:nvPr>
        </p:nvSpPr>
        <p:spPr>
          <a:xfrm>
            <a:off x="1858703" y="1822833"/>
            <a:ext cx="5361300" cy="14481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ru"/>
              <a:t>Итоговое сочинение</a:t>
            </a:r>
            <a:endParaRPr/>
          </a:p>
        </p:txBody>
      </p:sp>
      <p:sp>
        <p:nvSpPr>
          <p:cNvPr id="129" name="Google Shape;129;p13"/>
          <p:cNvSpPr txBox="1">
            <a:spLocks noGrp="1"/>
          </p:cNvSpPr>
          <p:nvPr>
            <p:ph type="subTitle" idx="1"/>
          </p:nvPr>
        </p:nvSpPr>
        <p:spPr>
          <a:xfrm>
            <a:off x="1858700" y="3413140"/>
            <a:ext cx="5361300" cy="1161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ru"/>
              <a:t>МБОУ “СОШ № 14”</a:t>
            </a:r>
            <a:endParaRPr/>
          </a:p>
          <a:p>
            <a:pPr marL="0" lvl="0" indent="0" algn="ctr" rtl="0">
              <a:spcBef>
                <a:spcPts val="0"/>
              </a:spcBef>
              <a:spcAft>
                <a:spcPts val="0"/>
              </a:spcAft>
              <a:buNone/>
            </a:pPr>
            <a:r>
              <a:rPr lang="ru"/>
              <a:t>Сергиев Посад</a:t>
            </a:r>
            <a:endParaRPr/>
          </a:p>
          <a:p>
            <a:pPr marL="0" lvl="0" indent="0" algn="ctr" rtl="0">
              <a:spcBef>
                <a:spcPts val="0"/>
              </a:spcBef>
              <a:spcAft>
                <a:spcPts val="0"/>
              </a:spcAft>
              <a:buNone/>
            </a:pPr>
            <a:r>
              <a:rPr lang="ru"/>
              <a:t>2018</a:t>
            </a:r>
            <a:endParaRPr/>
          </a:p>
        </p:txBody>
      </p:sp>
      <p:sp>
        <p:nvSpPr>
          <p:cNvPr id="130" name="Google Shape;130;p13"/>
          <p:cNvSpPr txBox="1"/>
          <p:nvPr/>
        </p:nvSpPr>
        <p:spPr>
          <a:xfrm>
            <a:off x="1774600" y="1945425"/>
            <a:ext cx="5466300" cy="637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19150" y="446809"/>
            <a:ext cx="7505700" cy="675409"/>
          </a:xfrm>
        </p:spPr>
        <p:txBody>
          <a:bodyPr/>
          <a:lstStyle/>
          <a:p>
            <a:r>
              <a:rPr lang="ru-RU" dirty="0" smtClean="0"/>
              <a:t>Примерные темы сочинений</a:t>
            </a:r>
            <a:endParaRPr lang="ru-RU" dirty="0"/>
          </a:p>
        </p:txBody>
      </p:sp>
      <p:sp>
        <p:nvSpPr>
          <p:cNvPr id="3" name="Текст 2"/>
          <p:cNvSpPr>
            <a:spLocks noGrp="1"/>
          </p:cNvSpPr>
          <p:nvPr>
            <p:ph type="body" idx="1"/>
          </p:nvPr>
        </p:nvSpPr>
        <p:spPr>
          <a:xfrm>
            <a:off x="819150" y="966355"/>
            <a:ext cx="7505700" cy="3472370"/>
          </a:xfrm>
        </p:spPr>
        <p:txBody>
          <a:bodyPr/>
          <a:lstStyle/>
          <a:p>
            <a:pPr lvl="0">
              <a:buClr>
                <a:srgbClr val="233A44"/>
              </a:buClr>
              <a:buFont typeface="+mj-lt"/>
              <a:buAutoNum type="arabicPeriod"/>
            </a:pPr>
            <a:r>
              <a:rPr lang="ru-RU" dirty="0">
                <a:solidFill>
                  <a:srgbClr val="000000"/>
                </a:solidFill>
                <a:latin typeface="Noto Serif"/>
              </a:rPr>
              <a:t>Согласны ли вы с мнением, что понимание – это улица с двусторонним движением?</a:t>
            </a:r>
          </a:p>
          <a:p>
            <a:pPr lvl="0">
              <a:buClr>
                <a:srgbClr val="233A44"/>
              </a:buClr>
              <a:buFont typeface="+mj-lt"/>
              <a:buAutoNum type="arabicPeriod"/>
            </a:pPr>
            <a:r>
              <a:rPr lang="ru-RU" dirty="0">
                <a:solidFill>
                  <a:srgbClr val="000000"/>
                </a:solidFill>
                <a:latin typeface="Noto Serif"/>
              </a:rPr>
              <a:t>Как вы понимаете слова О. Уайльда: «Лучший способ воспитать хороших детей – это сделать их счастливыми»?</a:t>
            </a:r>
          </a:p>
          <a:p>
            <a:pPr lvl="0">
              <a:buClr>
                <a:srgbClr val="233A44"/>
              </a:buClr>
              <a:buFont typeface="+mj-lt"/>
              <a:buAutoNum type="arabicPeriod"/>
            </a:pPr>
            <a:r>
              <a:rPr lang="ru-RU" dirty="0">
                <a:solidFill>
                  <a:srgbClr val="000000"/>
                </a:solidFill>
                <a:latin typeface="Noto Serif"/>
              </a:rPr>
              <a:t>Прокомментируйте высказывание В.  Г. Белинского: «Любовь и уважение к родителям без всякого сомнения есть чувство святое».</a:t>
            </a:r>
          </a:p>
          <a:p>
            <a:pPr lvl="0">
              <a:buClr>
                <a:srgbClr val="233A44"/>
              </a:buClr>
              <a:buFont typeface="+mj-lt"/>
              <a:buAutoNum type="arabicPeriod"/>
            </a:pPr>
            <a:r>
              <a:rPr lang="ru-RU" dirty="0">
                <a:solidFill>
                  <a:srgbClr val="000000"/>
                </a:solidFill>
                <a:latin typeface="Noto Serif"/>
              </a:rPr>
              <a:t>Согласны ли вы с высказыванием Руссо: «У ребенка свое особое умение видеть, думать и чувствовать; нет ничего глупее, чем пытаться подменить у них это умение нашим»?</a:t>
            </a:r>
          </a:p>
          <a:p>
            <a:pPr lvl="0">
              <a:buClr>
                <a:srgbClr val="233A44"/>
              </a:buClr>
              <a:buFont typeface="+mj-lt"/>
              <a:buAutoNum type="arabicPeriod"/>
            </a:pPr>
            <a:r>
              <a:rPr lang="ru-RU" dirty="0">
                <a:solidFill>
                  <a:srgbClr val="000000"/>
                </a:solidFill>
                <a:latin typeface="Noto Serif"/>
              </a:rPr>
              <a:t>Как вы понимаете слова Цицерона: «Каждому возрасту присущи свои особенности»?</a:t>
            </a:r>
          </a:p>
          <a:p>
            <a:pPr lvl="0">
              <a:buClr>
                <a:srgbClr val="233A44"/>
              </a:buClr>
              <a:buFont typeface="+mj-lt"/>
              <a:buAutoNum type="arabicPeriod"/>
            </a:pPr>
            <a:r>
              <a:rPr lang="ru-RU" dirty="0">
                <a:solidFill>
                  <a:srgbClr val="000000"/>
                </a:solidFill>
                <a:latin typeface="Noto Serif"/>
              </a:rPr>
              <a:t>Подтвердите или опровергните слова М. </a:t>
            </a:r>
            <a:r>
              <a:rPr lang="ru-RU" dirty="0" err="1">
                <a:solidFill>
                  <a:srgbClr val="000000"/>
                </a:solidFill>
                <a:latin typeface="Noto Serif"/>
              </a:rPr>
              <a:t>Наваррской</a:t>
            </a:r>
            <a:r>
              <a:rPr lang="ru-RU" dirty="0">
                <a:solidFill>
                  <a:srgbClr val="000000"/>
                </a:solidFill>
                <a:latin typeface="Noto Serif"/>
              </a:rPr>
              <a:t>: «Старики привыкли думать, что они всегда умнее, чем поколение, которое идет им на смену».</a:t>
            </a:r>
          </a:p>
          <a:p>
            <a:pPr lvl="0">
              <a:buClr>
                <a:srgbClr val="233A44"/>
              </a:buClr>
              <a:buFont typeface="+mj-lt"/>
              <a:buAutoNum type="arabicPeriod"/>
            </a:pPr>
            <a:r>
              <a:rPr lang="ru-RU" dirty="0">
                <a:solidFill>
                  <a:srgbClr val="000000"/>
                </a:solidFill>
                <a:latin typeface="Noto Serif"/>
              </a:rPr>
              <a:t>Верно ли утверждение Екатерины II: «Во всяком возрасте почитай родителей»?</a:t>
            </a:r>
          </a:p>
          <a:p>
            <a:pPr lvl="0">
              <a:buClr>
                <a:srgbClr val="233A44"/>
              </a:buClr>
              <a:buFont typeface="+mj-lt"/>
              <a:buAutoNum type="arabicPeriod"/>
            </a:pPr>
            <a:r>
              <a:rPr lang="ru-RU" dirty="0">
                <a:solidFill>
                  <a:srgbClr val="000000"/>
                </a:solidFill>
                <a:latin typeface="Noto Serif"/>
              </a:rPr>
              <a:t>Как вы понимаете слова Андре Моруа: «Отношения между родителями и детьми так же трудны и столь же драматичны, как отношения между любящими»?</a:t>
            </a:r>
          </a:p>
          <a:p>
            <a:pPr lvl="0">
              <a:buClr>
                <a:srgbClr val="233A44"/>
              </a:buClr>
            </a:pPr>
            <a:r>
              <a:rPr lang="ru-RU" dirty="0">
                <a:solidFill>
                  <a:srgbClr val="000000"/>
                </a:solidFill>
                <a:latin typeface="Noto Serif"/>
              </a:rPr>
              <a:t> </a:t>
            </a:r>
          </a:p>
          <a:p>
            <a:pPr lvl="0">
              <a:buClr>
                <a:srgbClr val="233A44"/>
              </a:buClr>
            </a:pPr>
            <a:endParaRPr lang="ru-RU" dirty="0">
              <a:solidFill>
                <a:srgbClr val="233A44"/>
              </a:solidFill>
            </a:endParaRPr>
          </a:p>
          <a:p>
            <a:endParaRPr lang="ru-RU" dirty="0"/>
          </a:p>
        </p:txBody>
      </p:sp>
    </p:spTree>
    <p:extLst>
      <p:ext uri="{BB962C8B-B14F-4D97-AF65-F5344CB8AC3E}">
        <p14:creationId xmlns:p14="http://schemas.microsoft.com/office/powerpoint/2010/main" val="12043863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solidFill>
                  <a:srgbClr val="AF7B51"/>
                </a:solidFill>
              </a:rPr>
              <a:t>Примерные темы сочинений</a:t>
            </a:r>
            <a:endParaRPr lang="ru-RU" dirty="0"/>
          </a:p>
        </p:txBody>
      </p:sp>
      <p:sp>
        <p:nvSpPr>
          <p:cNvPr id="3" name="Текст 2"/>
          <p:cNvSpPr>
            <a:spLocks noGrp="1"/>
          </p:cNvSpPr>
          <p:nvPr>
            <p:ph type="body" idx="1"/>
          </p:nvPr>
        </p:nvSpPr>
        <p:spPr/>
        <p:txBody>
          <a:bodyPr/>
          <a:lstStyle/>
          <a:p>
            <a:pPr>
              <a:buFont typeface="+mj-lt"/>
              <a:buAutoNum type="arabicPeriod"/>
            </a:pPr>
            <a:r>
              <a:rPr lang="ru-RU" dirty="0">
                <a:solidFill>
                  <a:srgbClr val="000000"/>
                </a:solidFill>
                <a:latin typeface="Noto Serif"/>
              </a:rPr>
              <a:t>Прав ли Тристан Бернар, утверждая: «Сегодня родители больше всего хотят, чтобы дети их любили. Видимо, это работа над своими ошибками. Которую потом будут исправлять их дети. И эти качели не остановятся никогда»?</a:t>
            </a:r>
          </a:p>
          <a:p>
            <a:pPr>
              <a:buFont typeface="+mj-lt"/>
              <a:buAutoNum type="arabicPeriod"/>
            </a:pPr>
            <a:r>
              <a:rPr lang="ru-RU" dirty="0">
                <a:solidFill>
                  <a:srgbClr val="000000"/>
                </a:solidFill>
                <a:latin typeface="Noto Serif"/>
              </a:rPr>
              <a:t>Что, на ваш взгляд, значит слова Д. Дидро: «Родители любят своих детей тревожной и снисходительной любовью, которая портит их. Есть другая любовь, внимательная и спокойная, которая делает их честными. И такова настоящая любовь отца»?</a:t>
            </a:r>
          </a:p>
          <a:p>
            <a:pPr>
              <a:buFont typeface="+mj-lt"/>
              <a:buAutoNum type="arabicPeriod"/>
            </a:pPr>
            <a:r>
              <a:rPr lang="ru-RU" dirty="0">
                <a:solidFill>
                  <a:srgbClr val="000000"/>
                </a:solidFill>
                <a:latin typeface="Noto Serif"/>
              </a:rPr>
              <a:t>«Не надобно другого образца. Когда в глазах пример отца» (А. С. Грибоедов</a:t>
            </a:r>
            <a:r>
              <a:rPr lang="ru-RU" dirty="0" smtClean="0">
                <a:solidFill>
                  <a:srgbClr val="000000"/>
                </a:solidFill>
                <a:latin typeface="Noto Serif"/>
              </a:rPr>
              <a:t>)</a:t>
            </a:r>
          </a:p>
          <a:p>
            <a:pPr marL="146050" indent="0">
              <a:buNone/>
            </a:pPr>
            <a:r>
              <a:rPr lang="ru-RU" dirty="0" smtClean="0">
                <a:solidFill>
                  <a:srgbClr val="000000"/>
                </a:solidFill>
                <a:latin typeface="Noto Serif"/>
              </a:rPr>
              <a:t>4. </a:t>
            </a:r>
            <a:r>
              <a:rPr lang="ru-RU" dirty="0" smtClean="0">
                <a:solidFill>
                  <a:srgbClr val="000000"/>
                </a:solidFill>
                <a:latin typeface="Arial"/>
              </a:rPr>
              <a:t>Что </a:t>
            </a:r>
            <a:r>
              <a:rPr lang="ru-RU" dirty="0">
                <a:solidFill>
                  <a:srgbClr val="000000"/>
                </a:solidFill>
                <a:latin typeface="Arial"/>
              </a:rPr>
              <a:t>такое семейные традиции и зачем они нужны?</a:t>
            </a:r>
          </a:p>
          <a:p>
            <a:pPr marL="146050" indent="0">
              <a:buNone/>
            </a:pPr>
            <a:r>
              <a:rPr lang="ru-RU" dirty="0" smtClean="0">
                <a:solidFill>
                  <a:srgbClr val="000000"/>
                </a:solidFill>
                <a:latin typeface="Arial"/>
              </a:rPr>
              <a:t>5. Почему </a:t>
            </a:r>
            <a:r>
              <a:rPr lang="ru-RU" dirty="0">
                <a:solidFill>
                  <a:srgbClr val="000000"/>
                </a:solidFill>
                <a:latin typeface="Arial"/>
              </a:rPr>
              <a:t>так важно сохранять связь между поколениями?</a:t>
            </a:r>
          </a:p>
          <a:p>
            <a:pPr marL="146050" indent="0">
              <a:buNone/>
            </a:pPr>
            <a:r>
              <a:rPr lang="ru-RU" dirty="0" smtClean="0">
                <a:solidFill>
                  <a:srgbClr val="000000"/>
                </a:solidFill>
                <a:latin typeface="Arial"/>
              </a:rPr>
              <a:t>6. Почему </a:t>
            </a:r>
            <a:r>
              <a:rPr lang="ru-RU" dirty="0">
                <a:solidFill>
                  <a:srgbClr val="000000"/>
                </a:solidFill>
                <a:latin typeface="Arial"/>
              </a:rPr>
              <a:t>тема «отцов и детей» часто присутствует во многих произведениях литературы?</a:t>
            </a:r>
          </a:p>
          <a:p>
            <a:pPr>
              <a:buFont typeface="Arial"/>
              <a:buChar char="•"/>
            </a:pPr>
            <a:r>
              <a:rPr lang="ru-RU" dirty="0">
                <a:solidFill>
                  <a:srgbClr val="000000"/>
                </a:solidFill>
                <a:latin typeface="Arial"/>
              </a:rPr>
              <a:t/>
            </a:r>
            <a:br>
              <a:rPr lang="ru-RU" dirty="0">
                <a:solidFill>
                  <a:srgbClr val="000000"/>
                </a:solidFill>
                <a:latin typeface="Arial"/>
              </a:rPr>
            </a:br>
            <a:endParaRPr lang="ru-RU" dirty="0"/>
          </a:p>
        </p:txBody>
      </p:sp>
    </p:spTree>
    <p:extLst>
      <p:ext uri="{BB962C8B-B14F-4D97-AF65-F5344CB8AC3E}">
        <p14:creationId xmlns:p14="http://schemas.microsoft.com/office/powerpoint/2010/main" val="12477337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solidFill>
                  <a:srgbClr val="AF7B51"/>
                </a:solidFill>
              </a:rPr>
              <a:t>Примерные темы сочинений</a:t>
            </a:r>
            <a:endParaRPr lang="ru-RU" dirty="0"/>
          </a:p>
        </p:txBody>
      </p:sp>
      <p:sp>
        <p:nvSpPr>
          <p:cNvPr id="3" name="Текст 2"/>
          <p:cNvSpPr>
            <a:spLocks noGrp="1"/>
          </p:cNvSpPr>
          <p:nvPr>
            <p:ph type="body" idx="1"/>
          </p:nvPr>
        </p:nvSpPr>
        <p:spPr>
          <a:xfrm>
            <a:off x="819150" y="1267691"/>
            <a:ext cx="7505700" cy="3171034"/>
          </a:xfrm>
        </p:spPr>
        <p:txBody>
          <a:bodyPr/>
          <a:lstStyle/>
          <a:p>
            <a:pPr lvl="0">
              <a:buClr>
                <a:srgbClr val="233A44"/>
              </a:buClr>
              <a:buFont typeface="+mj-lt"/>
              <a:buAutoNum type="arabicPeriod"/>
            </a:pPr>
            <a:r>
              <a:rPr lang="ru-RU" dirty="0">
                <a:solidFill>
                  <a:srgbClr val="000000"/>
                </a:solidFill>
                <a:latin typeface="Noto Serif"/>
              </a:rPr>
              <a:t>Прав ли Тристан Бернар, утверждая: «Сегодня родители больше всего хотят, чтобы дети их любили. Видимо, это работа над своими ошибками. Которую потом будут исправлять их дети. И эти качели не остановятся никогда»?</a:t>
            </a:r>
          </a:p>
          <a:p>
            <a:pPr lvl="0">
              <a:buClr>
                <a:srgbClr val="233A44"/>
              </a:buClr>
              <a:buFont typeface="+mj-lt"/>
              <a:buAutoNum type="arabicPeriod"/>
            </a:pPr>
            <a:r>
              <a:rPr lang="ru-RU" dirty="0">
                <a:solidFill>
                  <a:srgbClr val="000000"/>
                </a:solidFill>
                <a:latin typeface="Noto Serif"/>
              </a:rPr>
              <a:t>Что, на ваш взгляд, значит слова Д. Дидро: «Родители любят своих детей тревожной и снисходительной любовью, которая портит их. Есть другая любовь, внимательная и спокойная, которая делает их честными. И такова настоящая любовь отца»?</a:t>
            </a:r>
          </a:p>
          <a:p>
            <a:pPr lvl="0">
              <a:buClr>
                <a:srgbClr val="233A44"/>
              </a:buClr>
              <a:buFont typeface="+mj-lt"/>
              <a:buAutoNum type="arabicPeriod"/>
            </a:pPr>
            <a:r>
              <a:rPr lang="ru-RU" dirty="0">
                <a:solidFill>
                  <a:srgbClr val="000000"/>
                </a:solidFill>
                <a:latin typeface="Noto Serif"/>
              </a:rPr>
              <a:t>«Не надобно другого образца. Когда в глазах пример отца» (А. С. Грибоедов</a:t>
            </a:r>
            <a:r>
              <a:rPr lang="ru-RU" dirty="0" smtClean="0">
                <a:solidFill>
                  <a:srgbClr val="000000"/>
                </a:solidFill>
                <a:latin typeface="Noto Serif"/>
              </a:rPr>
              <a:t>)</a:t>
            </a:r>
          </a:p>
          <a:p>
            <a:pPr lvl="0">
              <a:buClr>
                <a:srgbClr val="233A44"/>
              </a:buClr>
              <a:buFont typeface="+mj-lt"/>
              <a:buAutoNum type="arabicPeriod"/>
            </a:pPr>
            <a:endParaRPr lang="ru-RU" dirty="0">
              <a:solidFill>
                <a:srgbClr val="000000"/>
              </a:solidFill>
              <a:latin typeface="Noto Serif"/>
            </a:endParaRPr>
          </a:p>
          <a:p>
            <a:pPr marL="146050" lvl="0" indent="0">
              <a:buClr>
                <a:srgbClr val="233A44"/>
              </a:buClr>
              <a:buNone/>
            </a:pPr>
            <a:r>
              <a:rPr lang="ru-RU" dirty="0" smtClean="0">
                <a:solidFill>
                  <a:srgbClr val="000000"/>
                </a:solidFill>
                <a:latin typeface="Arial"/>
              </a:rPr>
              <a:t>4. «Век </a:t>
            </a:r>
            <a:r>
              <a:rPr lang="ru-RU" dirty="0">
                <a:solidFill>
                  <a:srgbClr val="000000"/>
                </a:solidFill>
                <a:latin typeface="Arial"/>
              </a:rPr>
              <a:t>нынешний» и «век минувший»: возможно ли согласие?</a:t>
            </a:r>
          </a:p>
          <a:p>
            <a:pPr marL="146050" lvl="0" indent="0">
              <a:buClr>
                <a:srgbClr val="233A44"/>
              </a:buClr>
              <a:buNone/>
            </a:pPr>
            <a:r>
              <a:rPr lang="ru-RU" dirty="0" smtClean="0">
                <a:solidFill>
                  <a:srgbClr val="000000"/>
                </a:solidFill>
                <a:latin typeface="Arial"/>
              </a:rPr>
              <a:t>5. Роль </a:t>
            </a:r>
            <a:r>
              <a:rPr lang="ru-RU" dirty="0">
                <a:solidFill>
                  <a:srgbClr val="000000"/>
                </a:solidFill>
                <a:latin typeface="Arial"/>
              </a:rPr>
              <a:t>родительского наставления в жизни человека.</a:t>
            </a:r>
          </a:p>
          <a:p>
            <a:pPr marL="146050" lvl="0" indent="0">
              <a:buClr>
                <a:srgbClr val="233A44"/>
              </a:buClr>
              <a:buNone/>
            </a:pPr>
            <a:r>
              <a:rPr lang="ru-RU" dirty="0" smtClean="0">
                <a:solidFill>
                  <a:srgbClr val="000000"/>
                </a:solidFill>
                <a:latin typeface="Arial"/>
              </a:rPr>
              <a:t>6. Неизбежен </a:t>
            </a:r>
            <a:r>
              <a:rPr lang="ru-RU" dirty="0">
                <a:solidFill>
                  <a:srgbClr val="000000"/>
                </a:solidFill>
                <a:latin typeface="Arial"/>
              </a:rPr>
              <a:t>ли конфликт «отцов» и «детей»?</a:t>
            </a:r>
          </a:p>
          <a:p>
            <a:pPr marL="146050" lvl="0" indent="0">
              <a:buClr>
                <a:srgbClr val="233A44"/>
              </a:buClr>
              <a:buNone/>
            </a:pPr>
            <a:r>
              <a:rPr lang="ru-RU" dirty="0" smtClean="0">
                <a:solidFill>
                  <a:srgbClr val="000000"/>
                </a:solidFill>
                <a:latin typeface="Arial"/>
              </a:rPr>
              <a:t>7. В </a:t>
            </a:r>
            <a:r>
              <a:rPr lang="ru-RU" dirty="0">
                <a:solidFill>
                  <a:srgbClr val="000000"/>
                </a:solidFill>
                <a:latin typeface="Arial"/>
              </a:rPr>
              <a:t>чём истоки непонимания между людьми разных поколений?</a:t>
            </a:r>
          </a:p>
          <a:p>
            <a:pPr marL="146050" lvl="0" indent="0">
              <a:buClr>
                <a:srgbClr val="233A44"/>
              </a:buClr>
              <a:buNone/>
            </a:pPr>
            <a:r>
              <a:rPr lang="ru-RU" dirty="0" smtClean="0">
                <a:solidFill>
                  <a:srgbClr val="000000"/>
                </a:solidFill>
                <a:latin typeface="Arial"/>
              </a:rPr>
              <a:t>8. Что </a:t>
            </a:r>
            <a:r>
              <a:rPr lang="ru-RU" dirty="0">
                <a:solidFill>
                  <a:srgbClr val="000000"/>
                </a:solidFill>
                <a:latin typeface="Arial"/>
              </a:rPr>
              <a:t>может мешать отцам и детям понять друг друга?</a:t>
            </a:r>
          </a:p>
          <a:p>
            <a:pPr marL="146050" lvl="0" indent="0" fontAlgn="base">
              <a:buClr>
                <a:srgbClr val="233A44"/>
              </a:buClr>
              <a:buNone/>
            </a:pPr>
            <a:r>
              <a:rPr lang="ru-RU" dirty="0" smtClean="0">
                <a:solidFill>
                  <a:srgbClr val="000000"/>
                </a:solidFill>
                <a:latin typeface="Arial"/>
              </a:rPr>
              <a:t>9. Чем </a:t>
            </a:r>
            <a:r>
              <a:rPr lang="ru-RU" dirty="0">
                <a:solidFill>
                  <a:srgbClr val="000000"/>
                </a:solidFill>
                <a:latin typeface="Arial"/>
              </a:rPr>
              <a:t>может быть ценен для детей опыт отцов?</a:t>
            </a:r>
            <a:br>
              <a:rPr lang="ru-RU" dirty="0">
                <a:solidFill>
                  <a:srgbClr val="000000"/>
                </a:solidFill>
                <a:latin typeface="Arial"/>
              </a:rPr>
            </a:br>
            <a:endParaRPr lang="ru-RU" dirty="0">
              <a:solidFill>
                <a:srgbClr val="233A44"/>
              </a:solidFill>
            </a:endParaRPr>
          </a:p>
          <a:p>
            <a:endParaRPr lang="ru-RU" dirty="0"/>
          </a:p>
        </p:txBody>
      </p:sp>
    </p:spTree>
    <p:extLst>
      <p:ext uri="{BB962C8B-B14F-4D97-AF65-F5344CB8AC3E}">
        <p14:creationId xmlns:p14="http://schemas.microsoft.com/office/powerpoint/2010/main" val="41318841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p20"/>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ru" sz="2600" b="1">
                <a:solidFill>
                  <a:srgbClr val="1A1A1A"/>
                </a:solidFill>
                <a:latin typeface="Arial"/>
                <a:ea typeface="Arial"/>
                <a:cs typeface="Arial"/>
                <a:sym typeface="Arial"/>
              </a:rPr>
              <a:t>Список литературы</a:t>
            </a:r>
            <a:endParaRPr/>
          </a:p>
        </p:txBody>
      </p:sp>
      <p:sp>
        <p:nvSpPr>
          <p:cNvPr id="172" name="Google Shape;172;p20"/>
          <p:cNvSpPr txBox="1">
            <a:spLocks noGrp="1"/>
          </p:cNvSpPr>
          <p:nvPr>
            <p:ph type="body" idx="1"/>
          </p:nvPr>
        </p:nvSpPr>
        <p:spPr>
          <a:xfrm>
            <a:off x="819150" y="1309600"/>
            <a:ext cx="7505700" cy="3454200"/>
          </a:xfrm>
          <a:prstGeom prst="rect">
            <a:avLst/>
          </a:prstGeom>
        </p:spPr>
        <p:txBody>
          <a:bodyPr spcFirstLastPara="1" wrap="square" lIns="91425" tIns="91425" rIns="91425" bIns="91425" anchor="t" anchorCtr="0">
            <a:noAutofit/>
          </a:bodyPr>
          <a:lstStyle/>
          <a:p>
            <a:pPr marL="0" lvl="0" indent="0" algn="just" rtl="0">
              <a:spcBef>
                <a:spcPts val="0"/>
              </a:spcBef>
              <a:spcAft>
                <a:spcPts val="0"/>
              </a:spcAft>
              <a:buNone/>
            </a:pPr>
            <a:r>
              <a:rPr lang="ru" sz="1000">
                <a:solidFill>
                  <a:srgbClr val="000000"/>
                </a:solidFill>
                <a:latin typeface="Arial"/>
                <a:ea typeface="Arial"/>
                <a:cs typeface="Arial"/>
                <a:sym typeface="Arial"/>
              </a:rPr>
              <a:t>НАПРАВЛЕНИЕ “ОТЦЫ И ДЕТИ”</a:t>
            </a:r>
            <a:endParaRPr sz="1000">
              <a:solidFill>
                <a:srgbClr val="000000"/>
              </a:solidFill>
              <a:latin typeface="Arial"/>
              <a:ea typeface="Arial"/>
              <a:cs typeface="Arial"/>
              <a:sym typeface="Arial"/>
            </a:endParaRPr>
          </a:p>
          <a:p>
            <a:pPr marL="457200" lvl="0" indent="-298450" algn="just" rtl="0">
              <a:spcBef>
                <a:spcPts val="0"/>
              </a:spcBef>
              <a:spcAft>
                <a:spcPts val="0"/>
              </a:spcAft>
              <a:buClr>
                <a:srgbClr val="000000"/>
              </a:buClr>
              <a:buSzPts val="1100"/>
              <a:buFont typeface="Arial"/>
              <a:buAutoNum type="arabicPeriod"/>
            </a:pPr>
            <a:r>
              <a:rPr lang="ru" sz="1000">
                <a:solidFill>
                  <a:srgbClr val="000000"/>
                </a:solidFill>
                <a:latin typeface="Arial"/>
                <a:ea typeface="Arial"/>
                <a:cs typeface="Arial"/>
                <a:sym typeface="Arial"/>
              </a:rPr>
              <a:t>Аксёнова Н., рассказ «Отец»</a:t>
            </a:r>
            <a:endParaRPr sz="1000">
              <a:solidFill>
                <a:srgbClr val="000000"/>
              </a:solidFill>
              <a:latin typeface="Arial"/>
              <a:ea typeface="Arial"/>
              <a:cs typeface="Arial"/>
              <a:sym typeface="Arial"/>
            </a:endParaRPr>
          </a:p>
          <a:p>
            <a:pPr marL="457200" lvl="0" indent="-298450" algn="just" rtl="0">
              <a:spcBef>
                <a:spcPts val="0"/>
              </a:spcBef>
              <a:spcAft>
                <a:spcPts val="0"/>
              </a:spcAft>
              <a:buClr>
                <a:srgbClr val="000000"/>
              </a:buClr>
              <a:buSzPts val="1100"/>
              <a:buFont typeface="Arial"/>
              <a:buAutoNum type="arabicPeriod"/>
            </a:pPr>
            <a:r>
              <a:rPr lang="ru" sz="1000">
                <a:solidFill>
                  <a:srgbClr val="000000"/>
                </a:solidFill>
                <a:latin typeface="Arial"/>
                <a:ea typeface="Arial"/>
                <a:cs typeface="Arial"/>
                <a:sym typeface="Arial"/>
              </a:rPr>
              <a:t>Алексин А.А., рассказы: «Первый день», «Поздний ребенок», повести: «А тем временем где-то…», «Говорит седьмой этаж», «Безумная Евдокия»</a:t>
            </a:r>
            <a:endParaRPr sz="1000">
              <a:solidFill>
                <a:srgbClr val="000000"/>
              </a:solidFill>
              <a:latin typeface="Arial"/>
              <a:ea typeface="Arial"/>
              <a:cs typeface="Arial"/>
              <a:sym typeface="Arial"/>
            </a:endParaRPr>
          </a:p>
          <a:p>
            <a:pPr marL="457200" lvl="0" indent="-298450" algn="just" rtl="0">
              <a:spcBef>
                <a:spcPts val="0"/>
              </a:spcBef>
              <a:spcAft>
                <a:spcPts val="0"/>
              </a:spcAft>
              <a:buClr>
                <a:srgbClr val="000000"/>
              </a:buClr>
              <a:buSzPts val="1100"/>
              <a:buFont typeface="Arial"/>
              <a:buAutoNum type="arabicPeriod"/>
            </a:pPr>
            <a:r>
              <a:rPr lang="ru" sz="1000">
                <a:solidFill>
                  <a:srgbClr val="000000"/>
                </a:solidFill>
                <a:latin typeface="Arial"/>
                <a:ea typeface="Arial"/>
                <a:cs typeface="Arial"/>
                <a:sym typeface="Arial"/>
              </a:rPr>
              <a:t>Бредбери Р., рассказ «Вельд»</a:t>
            </a:r>
            <a:endParaRPr sz="1000">
              <a:solidFill>
                <a:srgbClr val="000000"/>
              </a:solidFill>
              <a:latin typeface="Arial"/>
              <a:ea typeface="Arial"/>
              <a:cs typeface="Arial"/>
              <a:sym typeface="Arial"/>
            </a:endParaRPr>
          </a:p>
          <a:p>
            <a:pPr marL="457200" lvl="0" indent="-298450" algn="just" rtl="0">
              <a:spcBef>
                <a:spcPts val="0"/>
              </a:spcBef>
              <a:spcAft>
                <a:spcPts val="0"/>
              </a:spcAft>
              <a:buClr>
                <a:srgbClr val="000000"/>
              </a:buClr>
              <a:buSzPts val="1100"/>
              <a:buFont typeface="Arial"/>
              <a:buAutoNum type="arabicPeriod"/>
            </a:pPr>
            <a:r>
              <a:rPr lang="ru" sz="1000">
                <a:solidFill>
                  <a:srgbClr val="000000"/>
                </a:solidFill>
                <a:latin typeface="Arial"/>
                <a:ea typeface="Arial"/>
                <a:cs typeface="Arial"/>
                <a:sym typeface="Arial"/>
              </a:rPr>
              <a:t>Воронкова Л.Ф., повесть «Старшая сестра»</a:t>
            </a:r>
            <a:endParaRPr sz="1000">
              <a:solidFill>
                <a:srgbClr val="000000"/>
              </a:solidFill>
              <a:latin typeface="Arial"/>
              <a:ea typeface="Arial"/>
              <a:cs typeface="Arial"/>
              <a:sym typeface="Arial"/>
            </a:endParaRPr>
          </a:p>
          <a:p>
            <a:pPr marL="457200" lvl="0" indent="-298450" algn="just" rtl="0">
              <a:spcBef>
                <a:spcPts val="0"/>
              </a:spcBef>
              <a:spcAft>
                <a:spcPts val="0"/>
              </a:spcAft>
              <a:buClr>
                <a:srgbClr val="000000"/>
              </a:buClr>
              <a:buSzPts val="1100"/>
              <a:buFont typeface="Arial"/>
              <a:buAutoNum type="arabicPeriod"/>
            </a:pPr>
            <a:r>
              <a:rPr lang="ru" sz="1000">
                <a:solidFill>
                  <a:srgbClr val="000000"/>
                </a:solidFill>
                <a:latin typeface="Arial"/>
                <a:ea typeface="Arial"/>
                <a:cs typeface="Arial"/>
                <a:sym typeface="Arial"/>
              </a:rPr>
              <a:t>Высоцкий В., «Баллада о времени»</a:t>
            </a:r>
            <a:endParaRPr sz="1000">
              <a:solidFill>
                <a:srgbClr val="000000"/>
              </a:solidFill>
              <a:latin typeface="Arial"/>
              <a:ea typeface="Arial"/>
              <a:cs typeface="Arial"/>
              <a:sym typeface="Arial"/>
            </a:endParaRPr>
          </a:p>
          <a:p>
            <a:pPr marL="457200" lvl="0" indent="-298450" algn="just" rtl="0">
              <a:spcBef>
                <a:spcPts val="0"/>
              </a:spcBef>
              <a:spcAft>
                <a:spcPts val="0"/>
              </a:spcAft>
              <a:buClr>
                <a:srgbClr val="000000"/>
              </a:buClr>
              <a:buSzPts val="1100"/>
              <a:buFont typeface="Arial"/>
              <a:buAutoNum type="arabicPeriod"/>
            </a:pPr>
            <a:r>
              <a:rPr lang="ru" sz="1000">
                <a:solidFill>
                  <a:srgbClr val="000000"/>
                </a:solidFill>
                <a:latin typeface="Arial"/>
                <a:ea typeface="Arial"/>
                <a:cs typeface="Arial"/>
                <a:sym typeface="Arial"/>
              </a:rPr>
              <a:t>Гарин-Михайловский Н.М., повесть “Детство Темы”</a:t>
            </a:r>
            <a:endParaRPr sz="1000">
              <a:solidFill>
                <a:srgbClr val="000000"/>
              </a:solidFill>
              <a:latin typeface="Arial"/>
              <a:ea typeface="Arial"/>
              <a:cs typeface="Arial"/>
              <a:sym typeface="Arial"/>
            </a:endParaRPr>
          </a:p>
          <a:p>
            <a:pPr marL="457200" lvl="0" indent="-298450" algn="just" rtl="0">
              <a:spcBef>
                <a:spcPts val="0"/>
              </a:spcBef>
              <a:spcAft>
                <a:spcPts val="0"/>
              </a:spcAft>
              <a:buClr>
                <a:srgbClr val="000000"/>
              </a:buClr>
              <a:buSzPts val="1100"/>
              <a:buFont typeface="Arial"/>
              <a:buAutoNum type="arabicPeriod"/>
            </a:pPr>
            <a:r>
              <a:rPr lang="ru" sz="1000">
                <a:solidFill>
                  <a:srgbClr val="000000"/>
                </a:solidFill>
                <a:latin typeface="Arial"/>
                <a:ea typeface="Arial"/>
                <a:cs typeface="Arial"/>
                <a:sym typeface="Arial"/>
              </a:rPr>
              <a:t>Геласимов А., роман «Год обмана»</a:t>
            </a:r>
            <a:endParaRPr sz="1000">
              <a:solidFill>
                <a:srgbClr val="000000"/>
              </a:solidFill>
              <a:latin typeface="Arial"/>
              <a:ea typeface="Arial"/>
              <a:cs typeface="Arial"/>
              <a:sym typeface="Arial"/>
            </a:endParaRPr>
          </a:p>
          <a:p>
            <a:pPr marL="457200" lvl="0" indent="-298450" algn="just" rtl="0">
              <a:spcBef>
                <a:spcPts val="0"/>
              </a:spcBef>
              <a:spcAft>
                <a:spcPts val="0"/>
              </a:spcAft>
              <a:buClr>
                <a:srgbClr val="000000"/>
              </a:buClr>
              <a:buSzPts val="1100"/>
              <a:buFont typeface="Arial"/>
              <a:buAutoNum type="arabicPeriod"/>
            </a:pPr>
            <a:r>
              <a:rPr lang="ru" sz="1000">
                <a:solidFill>
                  <a:srgbClr val="000000"/>
                </a:solidFill>
                <a:latin typeface="Arial"/>
                <a:ea typeface="Arial"/>
                <a:cs typeface="Arial"/>
                <a:sym typeface="Arial"/>
              </a:rPr>
              <a:t>Георгиев С., рассказ «Ошейник»</a:t>
            </a:r>
            <a:endParaRPr sz="1000">
              <a:solidFill>
                <a:srgbClr val="000000"/>
              </a:solidFill>
              <a:latin typeface="Arial"/>
              <a:ea typeface="Arial"/>
              <a:cs typeface="Arial"/>
              <a:sym typeface="Arial"/>
            </a:endParaRPr>
          </a:p>
          <a:p>
            <a:pPr marL="457200" lvl="0" indent="-298450" algn="just" rtl="0">
              <a:spcBef>
                <a:spcPts val="0"/>
              </a:spcBef>
              <a:spcAft>
                <a:spcPts val="0"/>
              </a:spcAft>
              <a:buClr>
                <a:srgbClr val="000000"/>
              </a:buClr>
              <a:buSzPts val="1100"/>
              <a:buFont typeface="Arial"/>
              <a:buAutoNum type="arabicPeriod"/>
            </a:pPr>
            <a:r>
              <a:rPr lang="ru" sz="1000">
                <a:solidFill>
                  <a:srgbClr val="000000"/>
                </a:solidFill>
                <a:latin typeface="Arial"/>
                <a:ea typeface="Arial"/>
                <a:cs typeface="Arial"/>
                <a:sym typeface="Arial"/>
              </a:rPr>
              <a:t>Гоголь Н.В., повесть «Тарас Бульба»</a:t>
            </a:r>
            <a:endParaRPr sz="1000">
              <a:solidFill>
                <a:srgbClr val="000000"/>
              </a:solidFill>
              <a:latin typeface="Arial"/>
              <a:ea typeface="Arial"/>
              <a:cs typeface="Arial"/>
              <a:sym typeface="Arial"/>
            </a:endParaRPr>
          </a:p>
          <a:p>
            <a:pPr marL="457200" lvl="0" indent="-298450" algn="just" rtl="0">
              <a:spcBef>
                <a:spcPts val="0"/>
              </a:spcBef>
              <a:spcAft>
                <a:spcPts val="0"/>
              </a:spcAft>
              <a:buClr>
                <a:srgbClr val="000000"/>
              </a:buClr>
              <a:buSzPts val="1100"/>
              <a:buFont typeface="Arial"/>
              <a:buAutoNum type="arabicPeriod"/>
            </a:pPr>
            <a:r>
              <a:rPr lang="ru" sz="1000">
                <a:solidFill>
                  <a:srgbClr val="000000"/>
                </a:solidFill>
                <a:latin typeface="Arial"/>
                <a:ea typeface="Arial"/>
                <a:cs typeface="Arial"/>
                <a:sym typeface="Arial"/>
              </a:rPr>
              <a:t>Гончаров И.А. роман «Обыкновенная история»</a:t>
            </a:r>
            <a:endParaRPr sz="1000">
              <a:solidFill>
                <a:srgbClr val="000000"/>
              </a:solidFill>
              <a:latin typeface="Arial"/>
              <a:ea typeface="Arial"/>
              <a:cs typeface="Arial"/>
              <a:sym typeface="Arial"/>
            </a:endParaRPr>
          </a:p>
          <a:p>
            <a:pPr marL="457200" lvl="0" indent="-298450" algn="just" rtl="0">
              <a:spcBef>
                <a:spcPts val="0"/>
              </a:spcBef>
              <a:spcAft>
                <a:spcPts val="0"/>
              </a:spcAft>
              <a:buClr>
                <a:srgbClr val="000000"/>
              </a:buClr>
              <a:buSzPts val="1100"/>
              <a:buFont typeface="Arial"/>
              <a:buAutoNum type="arabicPeriod"/>
            </a:pPr>
            <a:r>
              <a:rPr lang="ru" sz="1000">
                <a:solidFill>
                  <a:srgbClr val="000000"/>
                </a:solidFill>
                <a:latin typeface="Arial"/>
                <a:ea typeface="Arial"/>
                <a:cs typeface="Arial"/>
                <a:sym typeface="Arial"/>
              </a:rPr>
              <a:t>Грибоедов А.С., пьеса «Горе от ума»</a:t>
            </a:r>
            <a:endParaRPr sz="1000">
              <a:solidFill>
                <a:srgbClr val="000000"/>
              </a:solidFill>
              <a:latin typeface="Arial"/>
              <a:ea typeface="Arial"/>
              <a:cs typeface="Arial"/>
              <a:sym typeface="Arial"/>
            </a:endParaRPr>
          </a:p>
          <a:p>
            <a:pPr marL="457200" lvl="0" indent="-298450" algn="just" rtl="0">
              <a:spcBef>
                <a:spcPts val="0"/>
              </a:spcBef>
              <a:spcAft>
                <a:spcPts val="0"/>
              </a:spcAft>
              <a:buClr>
                <a:srgbClr val="000000"/>
              </a:buClr>
              <a:buSzPts val="1100"/>
              <a:buFont typeface="Arial"/>
              <a:buAutoNum type="arabicPeriod"/>
            </a:pPr>
            <a:r>
              <a:rPr lang="ru" sz="1000">
                <a:solidFill>
                  <a:srgbClr val="000000"/>
                </a:solidFill>
                <a:latin typeface="Arial"/>
                <a:ea typeface="Arial"/>
                <a:cs typeface="Arial"/>
                <a:sym typeface="Arial"/>
              </a:rPr>
              <a:t>Дубов Н.И., повесть «На краю земли»</a:t>
            </a:r>
            <a:endParaRPr sz="1000">
              <a:solidFill>
                <a:srgbClr val="000000"/>
              </a:solidFill>
              <a:latin typeface="Arial"/>
              <a:ea typeface="Arial"/>
              <a:cs typeface="Arial"/>
              <a:sym typeface="Arial"/>
            </a:endParaRPr>
          </a:p>
          <a:p>
            <a:pPr marL="457200" lvl="0" indent="-298450" algn="just" rtl="0">
              <a:spcBef>
                <a:spcPts val="0"/>
              </a:spcBef>
              <a:spcAft>
                <a:spcPts val="0"/>
              </a:spcAft>
              <a:buClr>
                <a:srgbClr val="000000"/>
              </a:buClr>
              <a:buSzPts val="1100"/>
              <a:buFont typeface="Arial"/>
              <a:buAutoNum type="arabicPeriod"/>
            </a:pPr>
            <a:r>
              <a:rPr lang="ru" sz="1000">
                <a:solidFill>
                  <a:srgbClr val="000000"/>
                </a:solidFill>
                <a:latin typeface="Arial"/>
                <a:ea typeface="Arial"/>
                <a:cs typeface="Arial"/>
                <a:sym typeface="Arial"/>
              </a:rPr>
              <a:t>Екимов Б., рассказы: «Говори, мама, говори…», «Мальчик на велосипеде», «Ночь исцеления»</a:t>
            </a:r>
            <a:endParaRPr sz="1000">
              <a:solidFill>
                <a:srgbClr val="000000"/>
              </a:solidFill>
              <a:latin typeface="Arial"/>
              <a:ea typeface="Arial"/>
              <a:cs typeface="Arial"/>
              <a:sym typeface="Arial"/>
            </a:endParaRPr>
          </a:p>
          <a:p>
            <a:pPr marL="457200" lvl="0" indent="-298450" algn="just" rtl="0">
              <a:spcBef>
                <a:spcPts val="0"/>
              </a:spcBef>
              <a:spcAft>
                <a:spcPts val="0"/>
              </a:spcAft>
              <a:buClr>
                <a:srgbClr val="000000"/>
              </a:buClr>
              <a:buSzPts val="1100"/>
              <a:buFont typeface="Arial"/>
              <a:buAutoNum type="arabicPeriod"/>
            </a:pPr>
            <a:r>
              <a:rPr lang="ru" sz="1000">
                <a:solidFill>
                  <a:srgbClr val="000000"/>
                </a:solidFill>
                <a:latin typeface="Arial"/>
                <a:ea typeface="Arial"/>
                <a:cs typeface="Arial"/>
                <a:sym typeface="Arial"/>
              </a:rPr>
              <a:t>Железников В., рассказ «Ночной ветер»</a:t>
            </a:r>
            <a:endParaRPr sz="1000">
              <a:solidFill>
                <a:srgbClr val="000000"/>
              </a:solidFill>
              <a:latin typeface="Arial"/>
              <a:ea typeface="Arial"/>
              <a:cs typeface="Arial"/>
              <a:sym typeface="Arial"/>
            </a:endParaRPr>
          </a:p>
          <a:p>
            <a:pPr marL="457200" lvl="0" indent="-298450" algn="just" rtl="0">
              <a:spcBef>
                <a:spcPts val="0"/>
              </a:spcBef>
              <a:spcAft>
                <a:spcPts val="0"/>
              </a:spcAft>
              <a:buClr>
                <a:srgbClr val="000000"/>
              </a:buClr>
              <a:buSzPts val="1100"/>
              <a:buFont typeface="Arial"/>
              <a:buAutoNum type="arabicPeriod"/>
            </a:pPr>
            <a:r>
              <a:rPr lang="ru" sz="1000">
                <a:solidFill>
                  <a:srgbClr val="000000"/>
                </a:solidFill>
                <a:latin typeface="Arial"/>
                <a:ea typeface="Arial"/>
                <a:cs typeface="Arial"/>
                <a:sym typeface="Arial"/>
              </a:rPr>
              <a:t>Иванов А., роман «Географ глобус пропил»</a:t>
            </a:r>
            <a:endParaRPr sz="1000">
              <a:solidFill>
                <a:srgbClr val="000000"/>
              </a:solidFill>
              <a:latin typeface="Arial"/>
              <a:ea typeface="Arial"/>
              <a:cs typeface="Arial"/>
              <a:sym typeface="Arial"/>
            </a:endParaRPr>
          </a:p>
          <a:p>
            <a:pPr marL="0" lvl="0" indent="0" algn="l" rtl="0">
              <a:spcBef>
                <a:spcPts val="0"/>
              </a:spcBef>
              <a:spcAft>
                <a:spcPts val="1600"/>
              </a:spcAft>
              <a:buNone/>
            </a:pP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p21"/>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ru" sz="2600" b="1">
                <a:solidFill>
                  <a:srgbClr val="1A1A1A"/>
                </a:solidFill>
                <a:latin typeface="Arial"/>
                <a:ea typeface="Arial"/>
                <a:cs typeface="Arial"/>
                <a:sym typeface="Arial"/>
              </a:rPr>
              <a:t>Список литературы</a:t>
            </a:r>
            <a:endParaRPr/>
          </a:p>
        </p:txBody>
      </p:sp>
      <p:sp>
        <p:nvSpPr>
          <p:cNvPr id="178" name="Google Shape;178;p21"/>
          <p:cNvSpPr txBox="1">
            <a:spLocks noGrp="1"/>
          </p:cNvSpPr>
          <p:nvPr>
            <p:ph type="body" idx="1"/>
          </p:nvPr>
        </p:nvSpPr>
        <p:spPr>
          <a:xfrm>
            <a:off x="819150" y="1470925"/>
            <a:ext cx="7505700" cy="2968200"/>
          </a:xfrm>
          <a:prstGeom prst="rect">
            <a:avLst/>
          </a:prstGeom>
        </p:spPr>
        <p:txBody>
          <a:bodyPr spcFirstLastPara="1" wrap="square" lIns="91425" tIns="91425" rIns="91425" bIns="91425" anchor="t" anchorCtr="0">
            <a:noAutofit/>
          </a:bodyPr>
          <a:lstStyle/>
          <a:p>
            <a:pPr marL="457200" lvl="0" indent="-298450" algn="just" rtl="0">
              <a:spcBef>
                <a:spcPts val="0"/>
              </a:spcBef>
              <a:spcAft>
                <a:spcPts val="0"/>
              </a:spcAft>
              <a:buClr>
                <a:srgbClr val="000000"/>
              </a:buClr>
              <a:buSzPts val="1100"/>
              <a:buFont typeface="Arial"/>
              <a:buAutoNum type="arabicPeriod"/>
            </a:pPr>
            <a:r>
              <a:rPr lang="ru" sz="1000">
                <a:solidFill>
                  <a:srgbClr val="000000"/>
                </a:solidFill>
                <a:latin typeface="Arial"/>
                <a:ea typeface="Arial"/>
                <a:cs typeface="Arial"/>
                <a:sym typeface="Arial"/>
              </a:rPr>
              <a:t>Коротков Ю., повесть «Головная боль»</a:t>
            </a:r>
            <a:endParaRPr sz="1000">
              <a:solidFill>
                <a:srgbClr val="000000"/>
              </a:solidFill>
              <a:latin typeface="Arial"/>
              <a:ea typeface="Arial"/>
              <a:cs typeface="Arial"/>
              <a:sym typeface="Arial"/>
            </a:endParaRPr>
          </a:p>
          <a:p>
            <a:pPr marL="457200" lvl="0" indent="-298450" algn="just" rtl="0">
              <a:spcBef>
                <a:spcPts val="0"/>
              </a:spcBef>
              <a:spcAft>
                <a:spcPts val="0"/>
              </a:spcAft>
              <a:buClr>
                <a:srgbClr val="000000"/>
              </a:buClr>
              <a:buSzPts val="1100"/>
              <a:buFont typeface="Arial"/>
              <a:buAutoNum type="arabicPeriod"/>
            </a:pPr>
            <a:r>
              <a:rPr lang="ru" sz="1000">
                <a:solidFill>
                  <a:srgbClr val="000000"/>
                </a:solidFill>
                <a:latin typeface="Arial"/>
                <a:ea typeface="Arial"/>
                <a:cs typeface="Arial"/>
                <a:sym typeface="Arial"/>
              </a:rPr>
              <a:t>Крупин В., рассказ «Сбрось мешок!»</a:t>
            </a:r>
            <a:endParaRPr sz="1000">
              <a:solidFill>
                <a:srgbClr val="000000"/>
              </a:solidFill>
              <a:latin typeface="Arial"/>
              <a:ea typeface="Arial"/>
              <a:cs typeface="Arial"/>
              <a:sym typeface="Arial"/>
            </a:endParaRPr>
          </a:p>
          <a:p>
            <a:pPr marL="457200" lvl="0" indent="-298450" algn="just" rtl="0">
              <a:spcBef>
                <a:spcPts val="0"/>
              </a:spcBef>
              <a:spcAft>
                <a:spcPts val="0"/>
              </a:spcAft>
              <a:buClr>
                <a:srgbClr val="000000"/>
              </a:buClr>
              <a:buSzPts val="1100"/>
              <a:buFont typeface="Arial"/>
              <a:buAutoNum type="arabicPeriod"/>
            </a:pPr>
            <a:r>
              <a:rPr lang="ru" sz="1000">
                <a:solidFill>
                  <a:srgbClr val="000000"/>
                </a:solidFill>
                <a:latin typeface="Arial"/>
                <a:ea typeface="Arial"/>
                <a:cs typeface="Arial"/>
                <a:sym typeface="Arial"/>
              </a:rPr>
              <a:t>Куликова Л., рассказ «Свиделись»</a:t>
            </a:r>
            <a:endParaRPr sz="1000">
              <a:solidFill>
                <a:srgbClr val="000000"/>
              </a:solidFill>
              <a:latin typeface="Arial"/>
              <a:ea typeface="Arial"/>
              <a:cs typeface="Arial"/>
              <a:sym typeface="Arial"/>
            </a:endParaRPr>
          </a:p>
          <a:p>
            <a:pPr marL="457200" lvl="0" indent="-298450" algn="just" rtl="0">
              <a:spcBef>
                <a:spcPts val="0"/>
              </a:spcBef>
              <a:spcAft>
                <a:spcPts val="0"/>
              </a:spcAft>
              <a:buClr>
                <a:srgbClr val="000000"/>
              </a:buClr>
              <a:buSzPts val="1100"/>
              <a:buFont typeface="Arial"/>
              <a:buAutoNum type="arabicPeriod"/>
            </a:pPr>
            <a:r>
              <a:rPr lang="ru" sz="1000">
                <a:solidFill>
                  <a:srgbClr val="000000"/>
                </a:solidFill>
                <a:latin typeface="Arial"/>
                <a:ea typeface="Arial"/>
                <a:cs typeface="Arial"/>
                <a:sym typeface="Arial"/>
              </a:rPr>
              <a:t>Куприн А.И., рассказ «Святая ложь»</a:t>
            </a:r>
            <a:endParaRPr sz="1000">
              <a:solidFill>
                <a:srgbClr val="000000"/>
              </a:solidFill>
              <a:latin typeface="Arial"/>
              <a:ea typeface="Arial"/>
              <a:cs typeface="Arial"/>
              <a:sym typeface="Arial"/>
            </a:endParaRPr>
          </a:p>
          <a:p>
            <a:pPr marL="457200" lvl="0" indent="-298450" algn="just" rtl="0">
              <a:spcBef>
                <a:spcPts val="0"/>
              </a:spcBef>
              <a:spcAft>
                <a:spcPts val="0"/>
              </a:spcAft>
              <a:buClr>
                <a:srgbClr val="000000"/>
              </a:buClr>
              <a:buSzPts val="1100"/>
              <a:buFont typeface="Arial"/>
              <a:buAutoNum type="arabicPeriod"/>
            </a:pPr>
            <a:r>
              <a:rPr lang="ru" sz="1000">
                <a:solidFill>
                  <a:srgbClr val="000000"/>
                </a:solidFill>
                <a:latin typeface="Arial"/>
                <a:ea typeface="Arial"/>
                <a:cs typeface="Arial"/>
                <a:sym typeface="Arial"/>
              </a:rPr>
              <a:t>Курамшина И., рассказ «Сыновний долг»</a:t>
            </a:r>
            <a:endParaRPr sz="1000">
              <a:solidFill>
                <a:srgbClr val="000000"/>
              </a:solidFill>
              <a:latin typeface="Arial"/>
              <a:ea typeface="Arial"/>
              <a:cs typeface="Arial"/>
              <a:sym typeface="Arial"/>
            </a:endParaRPr>
          </a:p>
          <a:p>
            <a:pPr marL="457200" lvl="0" indent="-298450" algn="just" rtl="0">
              <a:spcBef>
                <a:spcPts val="0"/>
              </a:spcBef>
              <a:spcAft>
                <a:spcPts val="0"/>
              </a:spcAft>
              <a:buClr>
                <a:srgbClr val="000000"/>
              </a:buClr>
              <a:buSzPts val="1100"/>
              <a:buFont typeface="Arial"/>
              <a:buAutoNum type="arabicPeriod"/>
            </a:pPr>
            <a:r>
              <a:rPr lang="ru" sz="1000">
                <a:solidFill>
                  <a:srgbClr val="000000"/>
                </a:solidFill>
                <a:latin typeface="Arial"/>
                <a:ea typeface="Arial"/>
                <a:cs typeface="Arial"/>
                <a:sym typeface="Arial"/>
              </a:rPr>
              <a:t>Львов С.Л., художественно-публицистическая книга «Быть или казаться?» </a:t>
            </a:r>
            <a:r>
              <a:rPr lang="ru" sz="1000" i="1">
                <a:solidFill>
                  <a:srgbClr val="000000"/>
                </a:solidFill>
                <a:latin typeface="Arial"/>
                <a:ea typeface="Arial"/>
                <a:cs typeface="Arial"/>
                <a:sym typeface="Arial"/>
              </a:rPr>
              <a:t>(о гравюре «Блудный сын»)</a:t>
            </a:r>
            <a:endParaRPr sz="1000" i="1">
              <a:solidFill>
                <a:srgbClr val="000000"/>
              </a:solidFill>
              <a:latin typeface="Arial"/>
              <a:ea typeface="Arial"/>
              <a:cs typeface="Arial"/>
              <a:sym typeface="Arial"/>
            </a:endParaRPr>
          </a:p>
          <a:p>
            <a:pPr marL="457200" lvl="0" indent="-298450" algn="just" rtl="0">
              <a:spcBef>
                <a:spcPts val="0"/>
              </a:spcBef>
              <a:spcAft>
                <a:spcPts val="0"/>
              </a:spcAft>
              <a:buClr>
                <a:srgbClr val="000000"/>
              </a:buClr>
              <a:buSzPts val="1100"/>
              <a:buFont typeface="Arial"/>
              <a:buAutoNum type="arabicPeriod"/>
            </a:pPr>
            <a:r>
              <a:rPr lang="ru" sz="1000">
                <a:solidFill>
                  <a:srgbClr val="000000"/>
                </a:solidFill>
                <a:latin typeface="Arial"/>
                <a:ea typeface="Arial"/>
                <a:cs typeface="Arial"/>
                <a:sym typeface="Arial"/>
              </a:rPr>
              <a:t>Осеева В.А., повесть “Динка”</a:t>
            </a:r>
            <a:endParaRPr sz="1000">
              <a:solidFill>
                <a:srgbClr val="000000"/>
              </a:solidFill>
              <a:latin typeface="Arial"/>
              <a:ea typeface="Arial"/>
              <a:cs typeface="Arial"/>
              <a:sym typeface="Arial"/>
            </a:endParaRPr>
          </a:p>
          <a:p>
            <a:pPr marL="457200" lvl="0" indent="-298450" algn="just" rtl="0">
              <a:spcBef>
                <a:spcPts val="0"/>
              </a:spcBef>
              <a:spcAft>
                <a:spcPts val="0"/>
              </a:spcAft>
              <a:buClr>
                <a:srgbClr val="000000"/>
              </a:buClr>
              <a:buSzPts val="1100"/>
              <a:buFont typeface="Arial"/>
              <a:buAutoNum type="arabicPeriod"/>
            </a:pPr>
            <a:r>
              <a:rPr lang="ru" sz="1000">
                <a:solidFill>
                  <a:srgbClr val="000000"/>
                </a:solidFill>
                <a:latin typeface="Arial"/>
                <a:ea typeface="Arial"/>
                <a:cs typeface="Arial"/>
                <a:sym typeface="Arial"/>
              </a:rPr>
              <a:t>Паустовский К.Г., рассказ «Телеграмма»</a:t>
            </a:r>
            <a:endParaRPr sz="1000">
              <a:solidFill>
                <a:srgbClr val="000000"/>
              </a:solidFill>
              <a:latin typeface="Arial"/>
              <a:ea typeface="Arial"/>
              <a:cs typeface="Arial"/>
              <a:sym typeface="Arial"/>
            </a:endParaRPr>
          </a:p>
          <a:p>
            <a:pPr marL="457200" lvl="0" indent="-298450" algn="just" rtl="0">
              <a:spcBef>
                <a:spcPts val="0"/>
              </a:spcBef>
              <a:spcAft>
                <a:spcPts val="0"/>
              </a:spcAft>
              <a:buClr>
                <a:srgbClr val="000000"/>
              </a:buClr>
              <a:buSzPts val="1100"/>
              <a:buFont typeface="Arial"/>
              <a:buAutoNum type="arabicPeriod"/>
            </a:pPr>
            <a:r>
              <a:rPr lang="ru" sz="1000">
                <a:solidFill>
                  <a:srgbClr val="000000"/>
                </a:solidFill>
                <a:latin typeface="Arial"/>
                <a:ea typeface="Arial"/>
                <a:cs typeface="Arial"/>
                <a:sym typeface="Arial"/>
              </a:rPr>
              <a:t>Пермяк Е.А., рассказ «Мама и мы»</a:t>
            </a:r>
            <a:endParaRPr sz="1000">
              <a:solidFill>
                <a:srgbClr val="000000"/>
              </a:solidFill>
              <a:latin typeface="Arial"/>
              <a:ea typeface="Arial"/>
              <a:cs typeface="Arial"/>
              <a:sym typeface="Arial"/>
            </a:endParaRPr>
          </a:p>
          <a:p>
            <a:pPr marL="457200" lvl="0" indent="-298450" algn="just" rtl="0">
              <a:spcBef>
                <a:spcPts val="0"/>
              </a:spcBef>
              <a:spcAft>
                <a:spcPts val="0"/>
              </a:spcAft>
              <a:buClr>
                <a:srgbClr val="000000"/>
              </a:buClr>
              <a:buSzPts val="1100"/>
              <a:buFont typeface="Arial"/>
              <a:buAutoNum type="arabicPeriod"/>
            </a:pPr>
            <a:r>
              <a:rPr lang="ru" sz="1000">
                <a:solidFill>
                  <a:srgbClr val="000000"/>
                </a:solidFill>
                <a:latin typeface="Arial"/>
                <a:ea typeface="Arial"/>
                <a:cs typeface="Arial"/>
                <a:sym typeface="Arial"/>
              </a:rPr>
              <a:t>Платонов А., рассказ “Возвращение”</a:t>
            </a:r>
            <a:endParaRPr sz="1000">
              <a:solidFill>
                <a:srgbClr val="000000"/>
              </a:solidFill>
              <a:latin typeface="Arial"/>
              <a:ea typeface="Arial"/>
              <a:cs typeface="Arial"/>
              <a:sym typeface="Arial"/>
            </a:endParaRPr>
          </a:p>
          <a:p>
            <a:pPr marL="457200" lvl="0" indent="-298450" algn="just" rtl="0">
              <a:spcBef>
                <a:spcPts val="0"/>
              </a:spcBef>
              <a:spcAft>
                <a:spcPts val="0"/>
              </a:spcAft>
              <a:buClr>
                <a:srgbClr val="000000"/>
              </a:buClr>
              <a:buSzPts val="1100"/>
              <a:buFont typeface="Arial"/>
              <a:buAutoNum type="arabicPeriod"/>
            </a:pPr>
            <a:r>
              <a:rPr lang="ru" sz="1000">
                <a:solidFill>
                  <a:srgbClr val="000000"/>
                </a:solidFill>
                <a:latin typeface="Arial"/>
                <a:ea typeface="Arial"/>
                <a:cs typeface="Arial"/>
                <a:sym typeface="Arial"/>
              </a:rPr>
              <a:t>Полянская И., рассказ «Утюжок и мороженое»</a:t>
            </a:r>
            <a:endParaRPr sz="1000">
              <a:solidFill>
                <a:srgbClr val="000000"/>
              </a:solidFill>
              <a:latin typeface="Arial"/>
              <a:ea typeface="Arial"/>
              <a:cs typeface="Arial"/>
              <a:sym typeface="Arial"/>
            </a:endParaRPr>
          </a:p>
          <a:p>
            <a:pPr marL="457200" lvl="0" indent="-298450" algn="just" rtl="0">
              <a:spcBef>
                <a:spcPts val="0"/>
              </a:spcBef>
              <a:spcAft>
                <a:spcPts val="0"/>
              </a:spcAft>
              <a:buClr>
                <a:srgbClr val="000000"/>
              </a:buClr>
              <a:buSzPts val="1100"/>
              <a:buFont typeface="Arial"/>
              <a:buAutoNum type="arabicPeriod"/>
            </a:pPr>
            <a:r>
              <a:rPr lang="ru" sz="1000">
                <a:solidFill>
                  <a:srgbClr val="000000"/>
                </a:solidFill>
                <a:latin typeface="Arial"/>
                <a:ea typeface="Arial"/>
                <a:cs typeface="Arial"/>
                <a:sym typeface="Arial"/>
              </a:rPr>
              <a:t>Пушкин А.С., повести: «Капитанская дочка», «Станционный смотритель»</a:t>
            </a:r>
            <a:endParaRPr sz="1000">
              <a:solidFill>
                <a:srgbClr val="000000"/>
              </a:solidFill>
              <a:latin typeface="Arial"/>
              <a:ea typeface="Arial"/>
              <a:cs typeface="Arial"/>
              <a:sym typeface="Arial"/>
            </a:endParaRPr>
          </a:p>
          <a:p>
            <a:pPr marL="457200" lvl="0" indent="-298450" algn="just" rtl="0">
              <a:spcBef>
                <a:spcPts val="0"/>
              </a:spcBef>
              <a:spcAft>
                <a:spcPts val="0"/>
              </a:spcAft>
              <a:buClr>
                <a:srgbClr val="000000"/>
              </a:buClr>
              <a:buSzPts val="1100"/>
              <a:buFont typeface="Arial"/>
              <a:buAutoNum type="arabicPeriod"/>
            </a:pPr>
            <a:r>
              <a:rPr lang="ru" sz="1000">
                <a:solidFill>
                  <a:srgbClr val="000000"/>
                </a:solidFill>
                <a:latin typeface="Arial"/>
                <a:ea typeface="Arial"/>
                <a:cs typeface="Arial"/>
                <a:sym typeface="Arial"/>
              </a:rPr>
              <a:t>Санаев П.С., автобиографическая повесть «Похороните меня за плинтусом»</a:t>
            </a:r>
            <a:endParaRPr sz="1000">
              <a:solidFill>
                <a:srgbClr val="000000"/>
              </a:solidFill>
              <a:latin typeface="Arial"/>
              <a:ea typeface="Arial"/>
              <a:cs typeface="Arial"/>
              <a:sym typeface="Arial"/>
            </a:endParaRPr>
          </a:p>
          <a:p>
            <a:pPr marL="457200" lvl="0" indent="-298450" algn="just" rtl="0">
              <a:spcBef>
                <a:spcPts val="0"/>
              </a:spcBef>
              <a:spcAft>
                <a:spcPts val="0"/>
              </a:spcAft>
              <a:buClr>
                <a:srgbClr val="000000"/>
              </a:buClr>
              <a:buSzPts val="1100"/>
              <a:buFont typeface="Arial"/>
              <a:buAutoNum type="arabicPeriod"/>
            </a:pPr>
            <a:r>
              <a:rPr lang="ru" sz="1000">
                <a:solidFill>
                  <a:srgbClr val="000000"/>
                </a:solidFill>
                <a:latin typeface="Arial"/>
                <a:ea typeface="Arial"/>
                <a:cs typeface="Arial"/>
                <a:sym typeface="Arial"/>
              </a:rPr>
              <a:t>Селивёрстова И., рассказ «О маме»</a:t>
            </a:r>
            <a:endParaRPr sz="1000">
              <a:solidFill>
                <a:srgbClr val="000000"/>
              </a:solidFill>
              <a:latin typeface="Arial"/>
              <a:ea typeface="Arial"/>
              <a:cs typeface="Arial"/>
              <a:sym typeface="Arial"/>
            </a:endParaRPr>
          </a:p>
          <a:p>
            <a:pPr marL="457200" lvl="0" indent="-298450" algn="just" rtl="0">
              <a:spcBef>
                <a:spcPts val="0"/>
              </a:spcBef>
              <a:spcAft>
                <a:spcPts val="0"/>
              </a:spcAft>
              <a:buClr>
                <a:srgbClr val="000000"/>
              </a:buClr>
              <a:buSzPts val="1100"/>
              <a:buFont typeface="Arial"/>
              <a:buAutoNum type="arabicPeriod"/>
            </a:pPr>
            <a:r>
              <a:rPr lang="ru" sz="1000">
                <a:solidFill>
                  <a:srgbClr val="000000"/>
                </a:solidFill>
                <a:latin typeface="Arial"/>
                <a:ea typeface="Arial"/>
                <a:cs typeface="Arial"/>
                <a:sym typeface="Arial"/>
              </a:rPr>
              <a:t>Токарева В., рассказ «Ничего особенного»</a:t>
            </a:r>
            <a:endParaRPr sz="1000">
              <a:solidFill>
                <a:srgbClr val="000000"/>
              </a:solidFill>
              <a:latin typeface="Arial"/>
              <a:ea typeface="Arial"/>
              <a:cs typeface="Arial"/>
              <a:sym typeface="Arial"/>
            </a:endParaRPr>
          </a:p>
          <a:p>
            <a:pPr marL="0" lvl="0" indent="0" algn="l" rtl="0">
              <a:spcBef>
                <a:spcPts val="0"/>
              </a:spcBef>
              <a:spcAft>
                <a:spcPts val="1600"/>
              </a:spcAft>
              <a:buNone/>
            </a:pP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p22"/>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ru" sz="2600" b="1">
                <a:solidFill>
                  <a:srgbClr val="1A1A1A"/>
                </a:solidFill>
                <a:latin typeface="Arial"/>
                <a:ea typeface="Arial"/>
                <a:cs typeface="Arial"/>
                <a:sym typeface="Arial"/>
              </a:rPr>
              <a:t>Список литературы</a:t>
            </a:r>
            <a:endParaRPr/>
          </a:p>
        </p:txBody>
      </p:sp>
      <p:sp>
        <p:nvSpPr>
          <p:cNvPr id="184" name="Google Shape;184;p22"/>
          <p:cNvSpPr txBox="1">
            <a:spLocks noGrp="1"/>
          </p:cNvSpPr>
          <p:nvPr>
            <p:ph type="body" idx="1"/>
          </p:nvPr>
        </p:nvSpPr>
        <p:spPr>
          <a:xfrm>
            <a:off x="819150" y="1990725"/>
            <a:ext cx="7505700" cy="2448000"/>
          </a:xfrm>
          <a:prstGeom prst="rect">
            <a:avLst/>
          </a:prstGeom>
        </p:spPr>
        <p:txBody>
          <a:bodyPr spcFirstLastPara="1" wrap="square" lIns="91425" tIns="91425" rIns="91425" bIns="91425" anchor="t" anchorCtr="0">
            <a:noAutofit/>
          </a:bodyPr>
          <a:lstStyle/>
          <a:p>
            <a:pPr marL="457200" lvl="0" indent="-298450" algn="just" rtl="0">
              <a:spcBef>
                <a:spcPts val="0"/>
              </a:spcBef>
              <a:spcAft>
                <a:spcPts val="0"/>
              </a:spcAft>
              <a:buClr>
                <a:srgbClr val="000000"/>
              </a:buClr>
              <a:buSzPts val="1100"/>
              <a:buFont typeface="Arial"/>
              <a:buAutoNum type="arabicPeriod"/>
            </a:pPr>
            <a:r>
              <a:rPr lang="ru" sz="1000">
                <a:solidFill>
                  <a:srgbClr val="000000"/>
                </a:solidFill>
                <a:latin typeface="Arial"/>
                <a:ea typeface="Arial"/>
                <a:cs typeface="Arial"/>
                <a:sym typeface="Arial"/>
              </a:rPr>
              <a:t>Толстой Л.Н., повесть «Детство»</a:t>
            </a:r>
            <a:endParaRPr sz="1000">
              <a:solidFill>
                <a:srgbClr val="000000"/>
              </a:solidFill>
              <a:latin typeface="Arial"/>
              <a:ea typeface="Arial"/>
              <a:cs typeface="Arial"/>
              <a:sym typeface="Arial"/>
            </a:endParaRPr>
          </a:p>
          <a:p>
            <a:pPr marL="457200" lvl="0" indent="-298450" algn="just" rtl="0">
              <a:spcBef>
                <a:spcPts val="0"/>
              </a:spcBef>
              <a:spcAft>
                <a:spcPts val="0"/>
              </a:spcAft>
              <a:buClr>
                <a:srgbClr val="000000"/>
              </a:buClr>
              <a:buSzPts val="1100"/>
              <a:buFont typeface="Arial"/>
              <a:buAutoNum type="arabicPeriod"/>
            </a:pPr>
            <a:r>
              <a:rPr lang="ru" sz="1000">
                <a:solidFill>
                  <a:srgbClr val="000000"/>
                </a:solidFill>
                <a:latin typeface="Arial"/>
                <a:ea typeface="Arial"/>
                <a:cs typeface="Arial"/>
                <a:sym typeface="Arial"/>
              </a:rPr>
              <a:t>Тургенев И.С., роман “Отцы и дети”</a:t>
            </a:r>
            <a:endParaRPr sz="1000">
              <a:solidFill>
                <a:srgbClr val="000000"/>
              </a:solidFill>
              <a:latin typeface="Arial"/>
              <a:ea typeface="Arial"/>
              <a:cs typeface="Arial"/>
              <a:sym typeface="Arial"/>
            </a:endParaRPr>
          </a:p>
          <a:p>
            <a:pPr marL="457200" lvl="0" indent="-298450" algn="just" rtl="0">
              <a:spcBef>
                <a:spcPts val="0"/>
              </a:spcBef>
              <a:spcAft>
                <a:spcPts val="0"/>
              </a:spcAft>
              <a:buClr>
                <a:srgbClr val="000000"/>
              </a:buClr>
              <a:buSzPts val="1100"/>
              <a:buFont typeface="Arial"/>
              <a:buAutoNum type="arabicPeriod"/>
            </a:pPr>
            <a:r>
              <a:rPr lang="ru" sz="1000">
                <a:solidFill>
                  <a:srgbClr val="000000"/>
                </a:solidFill>
                <a:latin typeface="Arial"/>
                <a:ea typeface="Arial"/>
                <a:cs typeface="Arial"/>
                <a:sym typeface="Arial"/>
              </a:rPr>
              <a:t>Турсун С., рассказ «Отец»</a:t>
            </a:r>
            <a:endParaRPr sz="1000">
              <a:solidFill>
                <a:srgbClr val="000000"/>
              </a:solidFill>
              <a:latin typeface="Arial"/>
              <a:ea typeface="Arial"/>
              <a:cs typeface="Arial"/>
              <a:sym typeface="Arial"/>
            </a:endParaRPr>
          </a:p>
          <a:p>
            <a:pPr marL="457200" lvl="0" indent="-298450" algn="just" rtl="0">
              <a:spcBef>
                <a:spcPts val="0"/>
              </a:spcBef>
              <a:spcAft>
                <a:spcPts val="0"/>
              </a:spcAft>
              <a:buClr>
                <a:srgbClr val="000000"/>
              </a:buClr>
              <a:buSzPts val="1100"/>
              <a:buFont typeface="Arial"/>
              <a:buAutoNum type="arabicPeriod"/>
            </a:pPr>
            <a:r>
              <a:rPr lang="ru" sz="1000">
                <a:solidFill>
                  <a:srgbClr val="000000"/>
                </a:solidFill>
                <a:latin typeface="Arial"/>
                <a:ea typeface="Arial"/>
                <a:cs typeface="Arial"/>
                <a:sym typeface="Arial"/>
              </a:rPr>
              <a:t>Фадеев А., роман «Молодая гвардия» </a:t>
            </a:r>
            <a:r>
              <a:rPr lang="ru" sz="1000" i="1">
                <a:solidFill>
                  <a:srgbClr val="000000"/>
                </a:solidFill>
                <a:latin typeface="Arial"/>
                <a:ea typeface="Arial"/>
                <a:cs typeface="Arial"/>
                <a:sym typeface="Arial"/>
              </a:rPr>
              <a:t>(лирическое отступление о матери)</a:t>
            </a:r>
            <a:endParaRPr sz="1000" i="1">
              <a:solidFill>
                <a:srgbClr val="000000"/>
              </a:solidFill>
              <a:latin typeface="Arial"/>
              <a:ea typeface="Arial"/>
              <a:cs typeface="Arial"/>
              <a:sym typeface="Arial"/>
            </a:endParaRPr>
          </a:p>
          <a:p>
            <a:pPr marL="457200" lvl="0" indent="-298450" algn="just" rtl="0">
              <a:spcBef>
                <a:spcPts val="0"/>
              </a:spcBef>
              <a:spcAft>
                <a:spcPts val="0"/>
              </a:spcAft>
              <a:buClr>
                <a:srgbClr val="000000"/>
              </a:buClr>
              <a:buSzPts val="1100"/>
              <a:buFont typeface="Arial"/>
              <a:buAutoNum type="arabicPeriod"/>
            </a:pPr>
            <a:r>
              <a:rPr lang="ru" sz="1000">
                <a:solidFill>
                  <a:srgbClr val="000000"/>
                </a:solidFill>
                <a:latin typeface="Arial"/>
                <a:ea typeface="Arial"/>
                <a:cs typeface="Arial"/>
                <a:sym typeface="Arial"/>
              </a:rPr>
              <a:t>Шахназаров К.Г., повесть «Курьер»</a:t>
            </a:r>
            <a:endParaRPr sz="1000">
              <a:solidFill>
                <a:srgbClr val="000000"/>
              </a:solidFill>
              <a:latin typeface="Arial"/>
              <a:ea typeface="Arial"/>
              <a:cs typeface="Arial"/>
              <a:sym typeface="Arial"/>
            </a:endParaRPr>
          </a:p>
          <a:p>
            <a:pPr marL="457200" lvl="0" indent="-298450" algn="just" rtl="0">
              <a:spcBef>
                <a:spcPts val="0"/>
              </a:spcBef>
              <a:spcAft>
                <a:spcPts val="0"/>
              </a:spcAft>
              <a:buClr>
                <a:srgbClr val="000000"/>
              </a:buClr>
              <a:buSzPts val="1100"/>
              <a:buFont typeface="Arial"/>
              <a:buAutoNum type="arabicPeriod"/>
            </a:pPr>
            <a:r>
              <a:rPr lang="ru" sz="1000">
                <a:solidFill>
                  <a:srgbClr val="000000"/>
                </a:solidFill>
                <a:latin typeface="Arial"/>
                <a:ea typeface="Arial"/>
                <a:cs typeface="Arial"/>
                <a:sym typeface="Arial"/>
              </a:rPr>
              <a:t>Шекспир В., драмы (трагедии): «Ромео и Джульетта», “Гамлет”, “Король Лир”</a:t>
            </a:r>
            <a:endParaRPr sz="1000">
              <a:solidFill>
                <a:srgbClr val="000000"/>
              </a:solidFill>
              <a:latin typeface="Arial"/>
              <a:ea typeface="Arial"/>
              <a:cs typeface="Arial"/>
              <a:sym typeface="Arial"/>
            </a:endParaRPr>
          </a:p>
          <a:p>
            <a:pPr marL="457200" lvl="0" indent="-298450" algn="just" rtl="0">
              <a:spcBef>
                <a:spcPts val="0"/>
              </a:spcBef>
              <a:spcAft>
                <a:spcPts val="0"/>
              </a:spcAft>
              <a:buClr>
                <a:srgbClr val="000000"/>
              </a:buClr>
              <a:buSzPts val="1100"/>
              <a:buFont typeface="Arial"/>
              <a:buAutoNum type="arabicPeriod"/>
            </a:pPr>
            <a:r>
              <a:rPr lang="ru" sz="1000">
                <a:solidFill>
                  <a:srgbClr val="000000"/>
                </a:solidFill>
                <a:latin typeface="Arial"/>
                <a:ea typeface="Arial"/>
                <a:cs typeface="Arial"/>
                <a:sym typeface="Arial"/>
              </a:rPr>
              <a:t>Шолохов М.А. роман-эпопея “Тихий Дон”</a:t>
            </a:r>
            <a:endParaRPr sz="1000">
              <a:solidFill>
                <a:srgbClr val="000000"/>
              </a:solidFill>
              <a:latin typeface="Arial"/>
              <a:ea typeface="Arial"/>
              <a:cs typeface="Arial"/>
              <a:sym typeface="Arial"/>
            </a:endParaRPr>
          </a:p>
          <a:p>
            <a:pPr marL="457200" lvl="0" indent="-298450" algn="just" rtl="0">
              <a:spcBef>
                <a:spcPts val="0"/>
              </a:spcBef>
              <a:spcAft>
                <a:spcPts val="0"/>
              </a:spcAft>
              <a:buClr>
                <a:srgbClr val="000000"/>
              </a:buClr>
              <a:buSzPts val="1100"/>
              <a:buFont typeface="Arial"/>
              <a:buAutoNum type="arabicPeriod"/>
            </a:pPr>
            <a:r>
              <a:rPr lang="ru" sz="1000">
                <a:solidFill>
                  <a:srgbClr val="000000"/>
                </a:solidFill>
                <a:latin typeface="Arial"/>
                <a:ea typeface="Arial"/>
                <a:cs typeface="Arial"/>
                <a:sym typeface="Arial"/>
              </a:rPr>
              <a:t>Яковлев Ю.Я., рассказы: «Сыновья Пешеходова», «Сердце земли»</a:t>
            </a:r>
            <a:endParaRPr sz="1000">
              <a:solidFill>
                <a:srgbClr val="000000"/>
              </a:solidFill>
              <a:latin typeface="Arial"/>
              <a:ea typeface="Arial"/>
              <a:cs typeface="Arial"/>
              <a:sym typeface="Arial"/>
            </a:endParaRPr>
          </a:p>
          <a:p>
            <a:pPr marL="457200" lvl="0" indent="-298450" algn="just" rtl="0">
              <a:spcBef>
                <a:spcPts val="0"/>
              </a:spcBef>
              <a:spcAft>
                <a:spcPts val="0"/>
              </a:spcAft>
              <a:buClr>
                <a:srgbClr val="000000"/>
              </a:buClr>
              <a:buSzPts val="1100"/>
              <a:buFont typeface="Arial"/>
              <a:buAutoNum type="arabicPeriod"/>
            </a:pPr>
            <a:r>
              <a:rPr lang="ru" sz="1000">
                <a:solidFill>
                  <a:srgbClr val="000000"/>
                </a:solidFill>
                <a:latin typeface="Arial"/>
                <a:ea typeface="Arial"/>
                <a:cs typeface="Arial"/>
                <a:sym typeface="Arial"/>
              </a:rPr>
              <a:t>Тендряков В. повесть “Расплата”</a:t>
            </a:r>
            <a:endParaRPr sz="1000">
              <a:solidFill>
                <a:srgbClr val="000000"/>
              </a:solidFill>
              <a:latin typeface="Arial"/>
              <a:ea typeface="Arial"/>
              <a:cs typeface="Arial"/>
              <a:sym typeface="Arial"/>
            </a:endParaRPr>
          </a:p>
          <a:p>
            <a:pPr marL="0" lvl="0" indent="0" algn="l" rtl="0">
              <a:spcBef>
                <a:spcPts val="0"/>
              </a:spcBef>
              <a:spcAft>
                <a:spcPts val="1600"/>
              </a:spcAft>
              <a:buNone/>
            </a:pP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23"/>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ru" sz="2600" b="1">
                <a:solidFill>
                  <a:srgbClr val="1A1A1A"/>
                </a:solidFill>
                <a:latin typeface="Arial"/>
                <a:ea typeface="Arial"/>
                <a:cs typeface="Arial"/>
                <a:sym typeface="Arial"/>
              </a:rPr>
              <a:t>Задание</a:t>
            </a:r>
            <a:endParaRPr/>
          </a:p>
        </p:txBody>
      </p:sp>
      <p:sp>
        <p:nvSpPr>
          <p:cNvPr id="190" name="Google Shape;190;p23"/>
          <p:cNvSpPr txBox="1">
            <a:spLocks noGrp="1"/>
          </p:cNvSpPr>
          <p:nvPr>
            <p:ph type="body" idx="1"/>
          </p:nvPr>
        </p:nvSpPr>
        <p:spPr>
          <a:xfrm>
            <a:off x="819150" y="1385525"/>
            <a:ext cx="7505700" cy="30531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ru" sz="1400" dirty="0">
                <a:solidFill>
                  <a:srgbClr val="000000"/>
                </a:solidFill>
              </a:rPr>
              <a:t>1.Выбрать из списка 1 произведение.</a:t>
            </a:r>
            <a:endParaRPr sz="1400" dirty="0">
              <a:solidFill>
                <a:srgbClr val="000000"/>
              </a:solidFill>
            </a:endParaRPr>
          </a:p>
          <a:p>
            <a:pPr marL="0" lvl="0" indent="0" algn="l" rtl="0">
              <a:lnSpc>
                <a:spcPct val="115000"/>
              </a:lnSpc>
              <a:spcBef>
                <a:spcPts val="0"/>
              </a:spcBef>
              <a:spcAft>
                <a:spcPts val="0"/>
              </a:spcAft>
              <a:buNone/>
            </a:pPr>
            <a:r>
              <a:rPr lang="ru" sz="1400" dirty="0">
                <a:solidFill>
                  <a:srgbClr val="000000"/>
                </a:solidFill>
              </a:rPr>
              <a:t>2.Прочитать до…</a:t>
            </a:r>
            <a:r>
              <a:rPr lang="ru" sz="1400" i="1" dirty="0">
                <a:solidFill>
                  <a:srgbClr val="000000"/>
                </a:solidFill>
              </a:rPr>
              <a:t>(определить дату)</a:t>
            </a:r>
            <a:endParaRPr sz="1400" i="1" dirty="0">
              <a:solidFill>
                <a:srgbClr val="000000"/>
              </a:solidFill>
            </a:endParaRPr>
          </a:p>
          <a:p>
            <a:pPr marL="0" lvl="0" indent="0" algn="l" rtl="0">
              <a:lnSpc>
                <a:spcPct val="115000"/>
              </a:lnSpc>
              <a:spcBef>
                <a:spcPts val="0"/>
              </a:spcBef>
              <a:spcAft>
                <a:spcPts val="0"/>
              </a:spcAft>
              <a:buNone/>
            </a:pPr>
            <a:r>
              <a:rPr lang="ru" sz="1400" dirty="0">
                <a:solidFill>
                  <a:srgbClr val="000000"/>
                </a:solidFill>
              </a:rPr>
              <a:t>3.В презентации создать 2 слайда:</a:t>
            </a:r>
            <a:endParaRPr sz="1400" dirty="0">
              <a:solidFill>
                <a:srgbClr val="000000"/>
              </a:solidFill>
            </a:endParaRPr>
          </a:p>
          <a:p>
            <a:pPr marL="0" lvl="0" indent="0" algn="l" rtl="0">
              <a:lnSpc>
                <a:spcPct val="115000"/>
              </a:lnSpc>
              <a:spcBef>
                <a:spcPts val="1600"/>
              </a:spcBef>
              <a:spcAft>
                <a:spcPts val="0"/>
              </a:spcAft>
              <a:buNone/>
            </a:pPr>
            <a:r>
              <a:rPr lang="ru" sz="1400" dirty="0">
                <a:solidFill>
                  <a:srgbClr val="000000"/>
                </a:solidFill>
              </a:rPr>
              <a:t>1 слайд - написать название произведения, указать имена главных героев, описать сюжет</a:t>
            </a:r>
            <a:endParaRPr sz="1400" dirty="0">
              <a:solidFill>
                <a:srgbClr val="000000"/>
              </a:solidFill>
            </a:endParaRPr>
          </a:p>
          <a:p>
            <a:pPr marL="0" lvl="0" indent="0" algn="l" rtl="0">
              <a:lnSpc>
                <a:spcPct val="115000"/>
              </a:lnSpc>
              <a:spcBef>
                <a:spcPts val="1600"/>
              </a:spcBef>
              <a:spcAft>
                <a:spcPts val="0"/>
              </a:spcAft>
              <a:buNone/>
            </a:pPr>
            <a:r>
              <a:rPr lang="ru" sz="1400" dirty="0">
                <a:solidFill>
                  <a:srgbClr val="000000"/>
                </a:solidFill>
              </a:rPr>
              <a:t>2 слайд - написать аргумент по выбранному направлению. Ответить на вопрос: В чем главный герой видит свое предназначение? Какими средствами он этого добивается?</a:t>
            </a:r>
            <a:endParaRPr sz="1400" dirty="0">
              <a:solidFill>
                <a:srgbClr val="000000"/>
              </a:solidFill>
            </a:endParaRPr>
          </a:p>
          <a:p>
            <a:pPr marL="0" lvl="0" indent="0" algn="l" rtl="0">
              <a:lnSpc>
                <a:spcPct val="115000"/>
              </a:lnSpc>
              <a:spcBef>
                <a:spcPts val="1600"/>
              </a:spcBef>
              <a:spcAft>
                <a:spcPts val="0"/>
              </a:spcAft>
              <a:buNone/>
            </a:pPr>
            <a:r>
              <a:rPr lang="ru" sz="1400" dirty="0">
                <a:solidFill>
                  <a:srgbClr val="000000"/>
                </a:solidFill>
              </a:rPr>
              <a:t>4.  Напечатать свое имя.</a:t>
            </a:r>
            <a:endParaRPr sz="1400" dirty="0">
              <a:solidFill>
                <a:srgbClr val="000000"/>
              </a:solidFill>
            </a:endParaRPr>
          </a:p>
          <a:p>
            <a:pPr marL="0" lvl="0" indent="0" algn="l" rtl="0">
              <a:spcBef>
                <a:spcPts val="1600"/>
              </a:spcBef>
              <a:spcAft>
                <a:spcPts val="1600"/>
              </a:spcAft>
              <a:buNone/>
            </a:pPr>
            <a:endParaRPr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p24"/>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800" b="1" dirty="0">
              <a:solidFill>
                <a:srgbClr val="1A1A1A"/>
              </a:solidFill>
              <a:latin typeface="Arial"/>
              <a:ea typeface="Arial"/>
              <a:cs typeface="Arial"/>
              <a:sym typeface="Arial"/>
            </a:endParaRPr>
          </a:p>
          <a:p>
            <a:pPr marL="0" lvl="0" indent="0" algn="l" rtl="0">
              <a:spcBef>
                <a:spcPts val="0"/>
              </a:spcBef>
              <a:spcAft>
                <a:spcPts val="0"/>
              </a:spcAft>
              <a:buNone/>
            </a:pPr>
            <a:endParaRPr sz="1800" b="1" dirty="0">
              <a:solidFill>
                <a:srgbClr val="1A1A1A"/>
              </a:solidFill>
              <a:latin typeface="Arial"/>
              <a:ea typeface="Arial"/>
              <a:cs typeface="Arial"/>
              <a:sym typeface="Arial"/>
            </a:endParaRPr>
          </a:p>
        </p:txBody>
      </p:sp>
      <p:sp>
        <p:nvSpPr>
          <p:cNvPr id="196" name="Google Shape;196;p24"/>
          <p:cNvSpPr txBox="1">
            <a:spLocks noGrp="1"/>
          </p:cNvSpPr>
          <p:nvPr>
            <p:ph type="body" idx="1"/>
          </p:nvPr>
        </p:nvSpPr>
        <p:spPr>
          <a:xfrm>
            <a:off x="819150" y="1990725"/>
            <a:ext cx="7505700" cy="2448000"/>
          </a:xfrm>
          <a:prstGeom prst="rect">
            <a:avLst/>
          </a:prstGeom>
        </p:spPr>
        <p:txBody>
          <a:bodyPr spcFirstLastPara="1" wrap="square" lIns="91425" tIns="91425" rIns="91425" bIns="91425" anchor="t" anchorCtr="0">
            <a:noAutofit/>
          </a:bodyPr>
          <a:lstStyle/>
          <a:p>
            <a:r>
              <a:rPr lang="ru-RU" b="1" dirty="0" smtClean="0"/>
              <a:t>А. С. Пушкин. «Капитанская дочка»</a:t>
            </a:r>
          </a:p>
          <a:p>
            <a:r>
              <a:rPr lang="ru-RU" dirty="0" smtClean="0"/>
              <a:t>Отправляя в Оренбург на службу сына Петра, Андрей Петрович Гринев дает напутствие 17-летнему юноше: «Береги рубаху </a:t>
            </a:r>
            <a:r>
              <a:rPr lang="ru-RU" dirty="0" err="1" smtClean="0"/>
              <a:t>снову</a:t>
            </a:r>
            <a:r>
              <a:rPr lang="ru-RU" dirty="0" smtClean="0"/>
              <a:t>, а честь смолоду». Молодой человек делает эти слова своим главным жизненным ориентиром и даже в грозящих ему смертью ситуациях не теряет своего достоинства. Петру по-настоящему важно оставаться честным человеком перед отцом и Родиной. Это пример воспитания, когда детям передаются истинные  ценности.</a:t>
            </a:r>
          </a:p>
          <a:p>
            <a:pPr marL="0" lvl="0" indent="0" algn="l" rtl="0">
              <a:spcBef>
                <a:spcPts val="0"/>
              </a:spcBef>
              <a:spcAft>
                <a:spcPts val="1600"/>
              </a:spcAft>
              <a:buNone/>
            </a:pPr>
            <a:endParaRPr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p25"/>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ru" sz="2600" b="1" dirty="0">
                <a:solidFill>
                  <a:srgbClr val="1A1A1A"/>
                </a:solidFill>
                <a:latin typeface="Arial"/>
                <a:ea typeface="Arial"/>
                <a:cs typeface="Arial"/>
                <a:sym typeface="Arial"/>
              </a:rPr>
              <a:t>Аргумент</a:t>
            </a:r>
            <a:endParaRPr dirty="0"/>
          </a:p>
        </p:txBody>
      </p:sp>
      <p:sp>
        <p:nvSpPr>
          <p:cNvPr id="202" name="Google Shape;202;p25"/>
          <p:cNvSpPr txBox="1">
            <a:spLocks noGrp="1"/>
          </p:cNvSpPr>
          <p:nvPr>
            <p:ph type="body" idx="1"/>
          </p:nvPr>
        </p:nvSpPr>
        <p:spPr>
          <a:xfrm>
            <a:off x="819150" y="1990725"/>
            <a:ext cx="7505700" cy="2448000"/>
          </a:xfrm>
          <a:prstGeom prst="rect">
            <a:avLst/>
          </a:prstGeom>
        </p:spPr>
        <p:txBody>
          <a:bodyPr spcFirstLastPara="1" wrap="square" lIns="91425" tIns="91425" rIns="91425" bIns="91425" anchor="t" anchorCtr="0">
            <a:noAutofit/>
          </a:bodyPr>
          <a:lstStyle/>
          <a:p>
            <a:pPr marL="0" lvl="0" indent="0">
              <a:spcAft>
                <a:spcPts val="1600"/>
              </a:spcAft>
              <a:buNone/>
            </a:pPr>
            <a:r>
              <a:rPr lang="ru-RU" dirty="0" smtClean="0"/>
              <a:t>Пример того ,какую роль играют родители в становлении личности, мы можем найти на страницах повести А. Пушкина </a:t>
            </a:r>
            <a:r>
              <a:rPr lang="en-US" dirty="0" smtClean="0"/>
              <a:t>“</a:t>
            </a:r>
            <a:r>
              <a:rPr lang="ru-RU" dirty="0" smtClean="0"/>
              <a:t>Капитанская дочка</a:t>
            </a:r>
            <a:r>
              <a:rPr lang="en-US" dirty="0" smtClean="0"/>
              <a:t>”</a:t>
            </a:r>
            <a:r>
              <a:rPr lang="ru-RU" dirty="0" smtClean="0"/>
              <a:t>.Андрей Петрович, будучи военным ,всегда стремился вырастить сына настоящим мужчиной . Так , еще </a:t>
            </a:r>
            <a:r>
              <a:rPr lang="ru-RU" dirty="0" err="1" smtClean="0"/>
              <a:t>нерожденный</a:t>
            </a:r>
            <a:r>
              <a:rPr lang="ru-RU" dirty="0" smtClean="0"/>
              <a:t> Петруша уже был записан в Семеновский полк .Когда юноше исполнилось шестнадцать ,лет Андрей Гринев решил отправить его на службу. Однако , понимая , что в Петербурге Петра ждет праздная жизнь , строгий отец изменил свое решение и послал сына в </a:t>
            </a:r>
            <a:r>
              <a:rPr lang="ru-RU" dirty="0" err="1" smtClean="0"/>
              <a:t>Белогорскую</a:t>
            </a:r>
            <a:r>
              <a:rPr lang="ru-RU" dirty="0" smtClean="0"/>
              <a:t> крепость. На прощание Гринев старший дал главному герою наставление : « Береги платье </a:t>
            </a:r>
            <a:r>
              <a:rPr lang="ru-RU" dirty="0" err="1" smtClean="0"/>
              <a:t>снову</a:t>
            </a:r>
            <a:r>
              <a:rPr lang="ru-RU" dirty="0" smtClean="0"/>
              <a:t> честь смолоду».Мне кажется , именно наставление отца и умеренная строгость послужили фундаментом благородства Петра Гринева. (Барабаш Мария)</a:t>
            </a:r>
            <a:endParaRPr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p24"/>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800" b="1">
              <a:solidFill>
                <a:srgbClr val="1A1A1A"/>
              </a:solidFill>
              <a:latin typeface="Arial"/>
              <a:ea typeface="Arial"/>
              <a:cs typeface="Arial"/>
              <a:sym typeface="Arial"/>
            </a:endParaRPr>
          </a:p>
          <a:p>
            <a:pPr marL="0" lvl="0" indent="0" algn="l" rtl="0">
              <a:spcBef>
                <a:spcPts val="0"/>
              </a:spcBef>
              <a:spcAft>
                <a:spcPts val="0"/>
              </a:spcAft>
              <a:buNone/>
            </a:pPr>
            <a:endParaRPr sz="1800" b="1">
              <a:solidFill>
                <a:srgbClr val="1A1A1A"/>
              </a:solidFill>
              <a:latin typeface="Arial"/>
              <a:ea typeface="Arial"/>
              <a:cs typeface="Arial"/>
              <a:sym typeface="Arial"/>
            </a:endParaRPr>
          </a:p>
        </p:txBody>
      </p:sp>
      <p:sp>
        <p:nvSpPr>
          <p:cNvPr id="196" name="Google Shape;196;p24"/>
          <p:cNvSpPr txBox="1">
            <a:spLocks noGrp="1"/>
          </p:cNvSpPr>
          <p:nvPr>
            <p:ph type="body" idx="1"/>
          </p:nvPr>
        </p:nvSpPr>
        <p:spPr>
          <a:xfrm>
            <a:off x="819150" y="2009000"/>
            <a:ext cx="7505700" cy="2448000"/>
          </a:xfrm>
          <a:prstGeom prst="rect">
            <a:avLst/>
          </a:prstGeom>
        </p:spPr>
        <p:txBody>
          <a:bodyPr spcFirstLastPara="1" wrap="square" lIns="91425" tIns="91425" rIns="91425" bIns="91425" anchor="t" anchorCtr="0">
            <a:noAutofit/>
          </a:bodyPr>
          <a:lstStyle/>
          <a:p>
            <a:pPr marL="457200" lvl="0" indent="-298450" algn="just" rtl="0">
              <a:spcBef>
                <a:spcPts val="0"/>
              </a:spcBef>
              <a:spcAft>
                <a:spcPts val="0"/>
              </a:spcAft>
              <a:buClr>
                <a:srgbClr val="000000"/>
              </a:buClr>
              <a:buSzPts val="1100"/>
              <a:buFont typeface="Arial"/>
              <a:buAutoNum type="arabicPeriod"/>
            </a:pPr>
            <a:r>
              <a:rPr lang="ru" sz="1000" dirty="0">
                <a:solidFill>
                  <a:srgbClr val="000000"/>
                </a:solidFill>
                <a:latin typeface="Arial"/>
                <a:ea typeface="Arial"/>
                <a:cs typeface="Arial"/>
                <a:sym typeface="Arial"/>
              </a:rPr>
              <a:t>Грибоедов А.С., пьеса «Горе от ума»</a:t>
            </a:r>
            <a:endParaRPr sz="1000" dirty="0">
              <a:solidFill>
                <a:srgbClr val="000000"/>
              </a:solidFill>
              <a:latin typeface="Arial"/>
              <a:ea typeface="Arial"/>
              <a:cs typeface="Arial"/>
              <a:sym typeface="Arial"/>
            </a:endParaRPr>
          </a:p>
          <a:p>
            <a:pPr marL="457200" lvl="0" indent="0" algn="just" rtl="0">
              <a:spcBef>
                <a:spcPts val="0"/>
              </a:spcBef>
              <a:spcAft>
                <a:spcPts val="0"/>
              </a:spcAft>
              <a:buNone/>
            </a:pPr>
            <a:r>
              <a:rPr lang="ru" sz="1000" dirty="0">
                <a:solidFill>
                  <a:srgbClr val="000000"/>
                </a:solidFill>
                <a:latin typeface="Arial"/>
                <a:ea typeface="Arial"/>
                <a:cs typeface="Arial"/>
                <a:sym typeface="Arial"/>
              </a:rPr>
              <a:t>В данном произведении ключевым персонажем является Александр Андреевич Чацкий. Главная проблема поднятая в этом тексте - это проблема “отцов” и “детей”. Выражена она в том, что поколение взрослых навязывает молодым </a:t>
            </a:r>
            <a:r>
              <a:rPr lang="ru" sz="1000" dirty="0" smtClean="0">
                <a:solidFill>
                  <a:srgbClr val="000000"/>
                </a:solidFill>
                <a:latin typeface="Arial"/>
                <a:ea typeface="Arial"/>
                <a:cs typeface="Arial"/>
                <a:sym typeface="Arial"/>
              </a:rPr>
              <a:t>свои принципы </a:t>
            </a:r>
            <a:r>
              <a:rPr lang="ru" sz="1000" dirty="0">
                <a:solidFill>
                  <a:srgbClr val="000000"/>
                </a:solidFill>
                <a:latin typeface="Arial"/>
                <a:ea typeface="Arial"/>
                <a:cs typeface="Arial"/>
                <a:sym typeface="Arial"/>
              </a:rPr>
              <a:t>жизни, с </a:t>
            </a:r>
            <a:r>
              <a:rPr lang="ru" sz="1000" dirty="0" smtClean="0">
                <a:solidFill>
                  <a:srgbClr val="000000"/>
                </a:solidFill>
                <a:latin typeface="Arial"/>
                <a:ea typeface="Arial"/>
                <a:cs typeface="Arial"/>
                <a:sym typeface="Arial"/>
              </a:rPr>
              <a:t>которыми </a:t>
            </a:r>
            <a:r>
              <a:rPr lang="ru" sz="1000" dirty="0">
                <a:solidFill>
                  <a:srgbClr val="000000"/>
                </a:solidFill>
                <a:latin typeface="Arial"/>
                <a:ea typeface="Arial"/>
                <a:cs typeface="Arial"/>
                <a:sym typeface="Arial"/>
              </a:rPr>
              <a:t>не согласен главный герой. Однако Чацкого никто не слушает. А </a:t>
            </a:r>
            <a:r>
              <a:rPr lang="ru" sz="1000" dirty="0" smtClean="0">
                <a:solidFill>
                  <a:srgbClr val="000000"/>
                </a:solidFill>
                <a:latin typeface="Arial"/>
                <a:ea typeface="Arial"/>
                <a:cs typeface="Arial"/>
                <a:sym typeface="Arial"/>
              </a:rPr>
              <a:t>позже </a:t>
            </a:r>
            <a:r>
              <a:rPr lang="ru" sz="1000" dirty="0">
                <a:solidFill>
                  <a:srgbClr val="000000"/>
                </a:solidFill>
                <a:latin typeface="Arial"/>
                <a:ea typeface="Arial"/>
                <a:cs typeface="Arial"/>
                <a:sym typeface="Arial"/>
              </a:rPr>
              <a:t>и </a:t>
            </a:r>
            <a:r>
              <a:rPr lang="ru" sz="1000" dirty="0" smtClean="0">
                <a:solidFill>
                  <a:srgbClr val="000000"/>
                </a:solidFill>
                <a:latin typeface="Arial"/>
                <a:ea typeface="Arial"/>
                <a:cs typeface="Arial"/>
                <a:sym typeface="Arial"/>
              </a:rPr>
              <a:t>вовсе </a:t>
            </a:r>
            <a:r>
              <a:rPr lang="ru" sz="1000" dirty="0">
                <a:solidFill>
                  <a:srgbClr val="000000"/>
                </a:solidFill>
                <a:latin typeface="Arial"/>
                <a:ea typeface="Arial"/>
                <a:cs typeface="Arial"/>
                <a:sym typeface="Arial"/>
              </a:rPr>
              <a:t>называют сумасшедшим за то, что он не принимает устоев </a:t>
            </a:r>
            <a:r>
              <a:rPr lang="ru" sz="1000" dirty="0" smtClean="0">
                <a:solidFill>
                  <a:srgbClr val="000000"/>
                </a:solidFill>
                <a:latin typeface="Arial"/>
                <a:ea typeface="Arial"/>
                <a:cs typeface="Arial"/>
                <a:sym typeface="Arial"/>
              </a:rPr>
              <a:t>фамусовского </a:t>
            </a:r>
            <a:r>
              <a:rPr lang="ru" sz="1000" dirty="0">
                <a:solidFill>
                  <a:srgbClr val="000000"/>
                </a:solidFill>
                <a:latin typeface="Arial"/>
                <a:ea typeface="Arial"/>
                <a:cs typeface="Arial"/>
                <a:sym typeface="Arial"/>
              </a:rPr>
              <a:t>общества: “Награды брать и весело пожить”. Таким </a:t>
            </a:r>
            <a:r>
              <a:rPr lang="ru" sz="1000" dirty="0" smtClean="0">
                <a:solidFill>
                  <a:srgbClr val="000000"/>
                </a:solidFill>
                <a:latin typeface="Arial"/>
                <a:ea typeface="Arial"/>
                <a:cs typeface="Arial"/>
                <a:sym typeface="Arial"/>
              </a:rPr>
              <a:t>образом, </a:t>
            </a:r>
            <a:r>
              <a:rPr lang="ru" sz="1000" dirty="0">
                <a:solidFill>
                  <a:srgbClr val="000000"/>
                </a:solidFill>
                <a:latin typeface="Arial"/>
                <a:ea typeface="Arial"/>
                <a:cs typeface="Arial"/>
                <a:sym typeface="Arial"/>
              </a:rPr>
              <a:t>центральное лицо данной пьесы остаётся </a:t>
            </a:r>
            <a:r>
              <a:rPr lang="ru" sz="1000" dirty="0" smtClean="0">
                <a:solidFill>
                  <a:srgbClr val="000000"/>
                </a:solidFill>
                <a:latin typeface="Arial"/>
                <a:ea typeface="Arial"/>
                <a:cs typeface="Arial"/>
                <a:sym typeface="Arial"/>
              </a:rPr>
              <a:t>одно, </a:t>
            </a:r>
            <a:r>
              <a:rPr lang="ru" sz="1000" dirty="0">
                <a:solidFill>
                  <a:srgbClr val="000000"/>
                </a:solidFill>
                <a:latin typeface="Arial"/>
                <a:ea typeface="Arial"/>
                <a:cs typeface="Arial"/>
                <a:sym typeface="Arial"/>
              </a:rPr>
              <a:t>со своим мнением и принципами, которые никто вокруг не поддерживает.</a:t>
            </a:r>
            <a:endParaRPr sz="1000"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15936219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14"/>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6" name="Google Shape;136;p14"/>
          <p:cNvSpPr txBox="1">
            <a:spLocks noGrp="1"/>
          </p:cNvSpPr>
          <p:nvPr>
            <p:ph type="body" idx="1"/>
          </p:nvPr>
        </p:nvSpPr>
        <p:spPr>
          <a:xfrm>
            <a:off x="819150" y="1990725"/>
            <a:ext cx="7505700" cy="2448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ru" sz="4200" b="1">
                <a:solidFill>
                  <a:srgbClr val="0000FF"/>
                </a:solidFill>
                <a:latin typeface="Arial"/>
                <a:ea typeface="Arial"/>
                <a:cs typeface="Arial"/>
                <a:sym typeface="Arial"/>
              </a:rPr>
              <a:t>Направление</a:t>
            </a:r>
            <a:endParaRPr sz="4200" b="1">
              <a:solidFill>
                <a:srgbClr val="0000FF"/>
              </a:solidFill>
              <a:latin typeface="Arial"/>
              <a:ea typeface="Arial"/>
              <a:cs typeface="Arial"/>
              <a:sym typeface="Arial"/>
            </a:endParaRPr>
          </a:p>
          <a:p>
            <a:pPr marL="0" lvl="0" indent="0" algn="ctr" rtl="0">
              <a:spcBef>
                <a:spcPts val="0"/>
              </a:spcBef>
              <a:spcAft>
                <a:spcPts val="1600"/>
              </a:spcAft>
              <a:buNone/>
            </a:pPr>
            <a:r>
              <a:rPr lang="ru" sz="4200" b="1">
                <a:solidFill>
                  <a:srgbClr val="0000FF"/>
                </a:solidFill>
                <a:latin typeface="Arial"/>
                <a:ea typeface="Arial"/>
                <a:cs typeface="Arial"/>
                <a:sym typeface="Arial"/>
              </a:rPr>
              <a:t>“Отцы и дети”</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p25"/>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ru" sz="2600" b="1">
                <a:solidFill>
                  <a:srgbClr val="1A1A1A"/>
                </a:solidFill>
                <a:latin typeface="Arial"/>
                <a:ea typeface="Arial"/>
                <a:cs typeface="Arial"/>
                <a:sym typeface="Arial"/>
              </a:rPr>
              <a:t>Аргумент</a:t>
            </a:r>
            <a:endParaRPr/>
          </a:p>
        </p:txBody>
      </p:sp>
      <p:sp>
        <p:nvSpPr>
          <p:cNvPr id="202" name="Google Shape;202;p25"/>
          <p:cNvSpPr txBox="1">
            <a:spLocks noGrp="1"/>
          </p:cNvSpPr>
          <p:nvPr>
            <p:ph type="body" idx="1"/>
          </p:nvPr>
        </p:nvSpPr>
        <p:spPr>
          <a:xfrm>
            <a:off x="819150" y="1990725"/>
            <a:ext cx="7505700" cy="24480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ru" dirty="0"/>
              <a:t>Чацкий утверждает, что служит он не людям, а делу. Данное утверждение мы можем заметить во фразе: </a:t>
            </a:r>
            <a:r>
              <a:rPr lang="ru" dirty="0" smtClean="0"/>
              <a:t>“Служить </a:t>
            </a:r>
            <a:r>
              <a:rPr lang="ru" dirty="0"/>
              <a:t>бы рад прислуживаться тошно”. В течение всего произведения разгорается конфликт между двумя разными поколениями и центральный герой продолжает общаться с разными представителями “Отцов”, пытаясь убедить их в “своей правде”. </a:t>
            </a:r>
            <a:endParaRPr lang="ru" dirty="0" smtClean="0"/>
          </a:p>
          <a:p>
            <a:pPr marL="0" lvl="0" indent="0" algn="l" rtl="0">
              <a:spcBef>
                <a:spcPts val="0"/>
              </a:spcBef>
              <a:spcAft>
                <a:spcPts val="1600"/>
              </a:spcAft>
              <a:buNone/>
            </a:pPr>
            <a:r>
              <a:rPr lang="ru-RU" dirty="0" smtClean="0"/>
              <a:t>(Ахременко Никита)</a:t>
            </a:r>
            <a:endParaRPr dirty="0"/>
          </a:p>
        </p:txBody>
      </p:sp>
    </p:spTree>
    <p:extLst>
      <p:ext uri="{BB962C8B-B14F-4D97-AF65-F5344CB8AC3E}">
        <p14:creationId xmlns:p14="http://schemas.microsoft.com/office/powerpoint/2010/main" val="36788813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p24"/>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ru" sz="2600" b="1">
                <a:solidFill>
                  <a:srgbClr val="1A1A1A"/>
                </a:solidFill>
                <a:latin typeface="Arial"/>
                <a:ea typeface="Arial"/>
                <a:cs typeface="Arial"/>
                <a:sym typeface="Arial"/>
              </a:rPr>
              <a:t>Название произведения</a:t>
            </a:r>
            <a:endParaRPr/>
          </a:p>
        </p:txBody>
      </p:sp>
      <p:sp>
        <p:nvSpPr>
          <p:cNvPr id="196" name="Google Shape;196;p24"/>
          <p:cNvSpPr txBox="1">
            <a:spLocks noGrp="1"/>
          </p:cNvSpPr>
          <p:nvPr>
            <p:ph type="body" idx="1"/>
          </p:nvPr>
        </p:nvSpPr>
        <p:spPr>
          <a:xfrm>
            <a:off x="940575" y="1973400"/>
            <a:ext cx="7505700" cy="2448000"/>
          </a:xfrm>
          <a:prstGeom prst="rect">
            <a:avLst/>
          </a:prstGeom>
        </p:spPr>
        <p:txBody>
          <a:bodyPr spcFirstLastPara="1" wrap="square" lIns="91425" tIns="91425" rIns="91425" bIns="91425" anchor="t" anchorCtr="0">
            <a:noAutofit/>
          </a:bodyPr>
          <a:lstStyle/>
          <a:p>
            <a:pPr marL="457200" lvl="0" indent="0" algn="just" rtl="0">
              <a:spcBef>
                <a:spcPts val="0"/>
              </a:spcBef>
              <a:spcAft>
                <a:spcPts val="0"/>
              </a:spcAft>
              <a:buNone/>
            </a:pPr>
            <a:r>
              <a:rPr lang="ru" sz="1000">
                <a:solidFill>
                  <a:srgbClr val="000000"/>
                </a:solidFill>
                <a:latin typeface="Arial"/>
                <a:ea typeface="Arial"/>
                <a:cs typeface="Arial"/>
                <a:sym typeface="Arial"/>
              </a:rPr>
              <a:t>Роман “Отцы и Дети”, И.С.Тургенев</a:t>
            </a:r>
            <a:endParaRPr sz="1000">
              <a:solidFill>
                <a:srgbClr val="000000"/>
              </a:solidFill>
              <a:latin typeface="Arial"/>
              <a:ea typeface="Arial"/>
              <a:cs typeface="Arial"/>
              <a:sym typeface="Arial"/>
            </a:endParaRPr>
          </a:p>
          <a:p>
            <a:pPr marL="0" marR="228600" lvl="0" indent="0" algn="l" rtl="0">
              <a:lnSpc>
                <a:spcPct val="122727"/>
              </a:lnSpc>
              <a:spcBef>
                <a:spcPts val="0"/>
              </a:spcBef>
              <a:spcAft>
                <a:spcPts val="0"/>
              </a:spcAft>
              <a:buNone/>
            </a:pPr>
            <a:r>
              <a:rPr lang="ru" sz="1050">
                <a:solidFill>
                  <a:srgbClr val="000000"/>
                </a:solidFill>
                <a:highlight>
                  <a:srgbClr val="FAFAFA"/>
                </a:highlight>
                <a:latin typeface="Arial"/>
                <a:ea typeface="Arial"/>
                <a:cs typeface="Arial"/>
                <a:sym typeface="Arial"/>
              </a:rPr>
              <a:t>1)Евгений Васильевич Базаров, Василий Иванович Базаров, Павел Петрович Кирсанов, Николай Петрович Кирсанов, </a:t>
            </a:r>
            <a:r>
              <a:rPr lang="ru" sz="1050">
                <a:solidFill>
                  <a:srgbClr val="222222"/>
                </a:solidFill>
                <a:highlight>
                  <a:srgbClr val="FFFFFF"/>
                </a:highlight>
                <a:latin typeface="Arial"/>
                <a:ea typeface="Arial"/>
                <a:cs typeface="Arial"/>
                <a:sym typeface="Arial"/>
              </a:rPr>
              <a:t>Аркадий Николаевич Кирсанов,</a:t>
            </a:r>
            <a:r>
              <a:rPr lang="ru" sz="1050" b="1">
                <a:solidFill>
                  <a:srgbClr val="222222"/>
                </a:solidFill>
                <a:highlight>
                  <a:srgbClr val="FFFFFF"/>
                </a:highlight>
                <a:latin typeface="Arial"/>
                <a:ea typeface="Arial"/>
                <a:cs typeface="Arial"/>
                <a:sym typeface="Arial"/>
              </a:rPr>
              <a:t> </a:t>
            </a:r>
            <a:r>
              <a:rPr lang="ru" sz="1050">
                <a:solidFill>
                  <a:srgbClr val="222222"/>
                </a:solidFill>
                <a:highlight>
                  <a:srgbClr val="FFFFFF"/>
                </a:highlight>
                <a:latin typeface="Arial"/>
                <a:ea typeface="Arial"/>
                <a:cs typeface="Arial"/>
                <a:sym typeface="Arial"/>
              </a:rPr>
              <a:t>Екатерина Сергеевна Локтева</a:t>
            </a:r>
            <a:r>
              <a:rPr lang="ru" sz="1050" b="1">
                <a:solidFill>
                  <a:srgbClr val="222222"/>
                </a:solidFill>
                <a:highlight>
                  <a:srgbClr val="FFFFFF"/>
                </a:highlight>
                <a:latin typeface="Arial"/>
                <a:ea typeface="Arial"/>
                <a:cs typeface="Arial"/>
                <a:sym typeface="Arial"/>
              </a:rPr>
              <a:t>, </a:t>
            </a:r>
            <a:r>
              <a:rPr lang="ru" sz="1050">
                <a:solidFill>
                  <a:srgbClr val="222222"/>
                </a:solidFill>
                <a:highlight>
                  <a:srgbClr val="FFFFFF"/>
                </a:highlight>
                <a:latin typeface="Arial"/>
                <a:ea typeface="Arial"/>
                <a:cs typeface="Arial"/>
                <a:sym typeface="Arial"/>
              </a:rPr>
              <a:t>Арина Власьевна</a:t>
            </a:r>
            <a:r>
              <a:rPr lang="ru" sz="1050" b="1">
                <a:solidFill>
                  <a:srgbClr val="222222"/>
                </a:solidFill>
                <a:highlight>
                  <a:srgbClr val="FFFFFF"/>
                </a:highlight>
                <a:latin typeface="Arial"/>
                <a:ea typeface="Arial"/>
                <a:cs typeface="Arial"/>
                <a:sym typeface="Arial"/>
              </a:rPr>
              <a:t>.</a:t>
            </a:r>
            <a:endParaRPr sz="1050" b="1">
              <a:solidFill>
                <a:srgbClr val="222222"/>
              </a:solidFill>
              <a:highlight>
                <a:srgbClr val="FFFFFF"/>
              </a:highlight>
              <a:latin typeface="Arial"/>
              <a:ea typeface="Arial"/>
              <a:cs typeface="Arial"/>
              <a:sym typeface="Arial"/>
            </a:endParaRPr>
          </a:p>
          <a:p>
            <a:pPr marL="0" marR="228600" lvl="0" indent="0" algn="l" rtl="0">
              <a:lnSpc>
                <a:spcPct val="122727"/>
              </a:lnSpc>
              <a:spcBef>
                <a:spcPts val="600"/>
              </a:spcBef>
              <a:spcAft>
                <a:spcPts val="0"/>
              </a:spcAft>
              <a:buNone/>
            </a:pPr>
            <a:r>
              <a:rPr lang="ru" sz="1050">
                <a:solidFill>
                  <a:srgbClr val="222222"/>
                </a:solidFill>
                <a:highlight>
                  <a:srgbClr val="FFFFFF"/>
                </a:highlight>
                <a:latin typeface="Arial"/>
                <a:ea typeface="Arial"/>
                <a:cs typeface="Arial"/>
                <a:sym typeface="Arial"/>
              </a:rPr>
              <a:t>2)</a:t>
            </a:r>
            <a:r>
              <a:rPr lang="ru" sz="1050" b="1">
                <a:solidFill>
                  <a:srgbClr val="222222"/>
                </a:solidFill>
                <a:highlight>
                  <a:srgbClr val="FFFFFF"/>
                </a:highlight>
                <a:latin typeface="Arial"/>
                <a:ea typeface="Arial"/>
                <a:cs typeface="Arial"/>
                <a:sym typeface="Arial"/>
              </a:rPr>
              <a:t> </a:t>
            </a:r>
            <a:r>
              <a:rPr lang="ru" sz="1050">
                <a:solidFill>
                  <a:srgbClr val="222222"/>
                </a:solidFill>
                <a:highlight>
                  <a:srgbClr val="FFFFFF"/>
                </a:highlight>
                <a:latin typeface="Arial"/>
                <a:ea typeface="Arial"/>
                <a:cs typeface="Arial"/>
                <a:sym typeface="Arial"/>
              </a:rPr>
              <a:t>в романе описывается конфликт возрастных и общественных противоречий, вызванных волнениями среди всех слоев общества в конце 60-хх годов XIXв в России.</a:t>
            </a:r>
            <a:endParaRPr sz="1050">
              <a:solidFill>
                <a:srgbClr val="222222"/>
              </a:solidFill>
              <a:highlight>
                <a:srgbClr val="FFFFFF"/>
              </a:highlight>
              <a:latin typeface="Arial"/>
              <a:ea typeface="Arial"/>
              <a:cs typeface="Arial"/>
              <a:sym typeface="Arial"/>
            </a:endParaRPr>
          </a:p>
          <a:p>
            <a:pPr marL="457200" lvl="0" indent="0" algn="just" rtl="0">
              <a:spcBef>
                <a:spcPts val="600"/>
              </a:spcBef>
              <a:spcAft>
                <a:spcPts val="0"/>
              </a:spcAft>
              <a:buNone/>
            </a:pPr>
            <a:endParaRPr sz="1000">
              <a:solidFill>
                <a:srgbClr val="000000"/>
              </a:solidFill>
              <a:latin typeface="Arial"/>
              <a:ea typeface="Arial"/>
              <a:cs typeface="Arial"/>
              <a:sym typeface="Arial"/>
            </a:endParaRPr>
          </a:p>
        </p:txBody>
      </p:sp>
    </p:spTree>
    <p:extLst>
      <p:ext uri="{BB962C8B-B14F-4D97-AF65-F5344CB8AC3E}">
        <p14:creationId xmlns:p14="http://schemas.microsoft.com/office/powerpoint/2010/main" val="35723120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p25"/>
          <p:cNvSpPr txBox="1">
            <a:spLocks noGrp="1"/>
          </p:cNvSpPr>
          <p:nvPr>
            <p:ph type="title"/>
          </p:nvPr>
        </p:nvSpPr>
        <p:spPr>
          <a:xfrm>
            <a:off x="819150" y="367048"/>
            <a:ext cx="7505700" cy="57311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ru" sz="2600" b="1" dirty="0">
                <a:solidFill>
                  <a:srgbClr val="1A1A1A"/>
                </a:solidFill>
                <a:latin typeface="Arial"/>
                <a:ea typeface="Arial"/>
                <a:cs typeface="Arial"/>
                <a:sym typeface="Arial"/>
              </a:rPr>
              <a:t>Аргумент</a:t>
            </a:r>
            <a:endParaRPr dirty="0"/>
          </a:p>
        </p:txBody>
      </p:sp>
      <p:sp>
        <p:nvSpPr>
          <p:cNvPr id="202" name="Google Shape;202;p25"/>
          <p:cNvSpPr txBox="1">
            <a:spLocks noGrp="1"/>
          </p:cNvSpPr>
          <p:nvPr>
            <p:ph type="body" idx="1"/>
          </p:nvPr>
        </p:nvSpPr>
        <p:spPr>
          <a:xfrm>
            <a:off x="819150" y="850006"/>
            <a:ext cx="7505700" cy="4067919"/>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ru" sz="1000" dirty="0">
                <a:solidFill>
                  <a:srgbClr val="555555"/>
                </a:solidFill>
                <a:latin typeface="Arial"/>
                <a:ea typeface="Arial"/>
                <a:cs typeface="Arial"/>
                <a:sym typeface="Arial"/>
              </a:rPr>
              <a:t>Евгений Базаров позиционирует себя как “</a:t>
            </a:r>
            <a:r>
              <a:rPr lang="ru" sz="1050" dirty="0">
                <a:solidFill>
                  <a:srgbClr val="464E62"/>
                </a:solidFill>
                <a:highlight>
                  <a:srgbClr val="FFFFFF"/>
                </a:highlight>
                <a:latin typeface="Arial"/>
                <a:ea typeface="Arial"/>
                <a:cs typeface="Arial"/>
                <a:sym typeface="Arial"/>
              </a:rPr>
              <a:t>нигилист”, то есть «человек, который не склоняется ни перед какими авторитетами, который не принимает ни одного принципа на веру, каким бы уважением ни был окружен этот принцип». Жизненное кредо Базарова построено на отрицании: «В теперешнее время полезнее всего отрицание – мы отрицаем». Он отрицает и принципы либералов, и английский аристократизм, и логику истории, и авторитеты, и парламентаризм, и искусство, и общину с круговой порукой – одним словом, всё то, во что верили либералы – «отцы». Он смеётся над «таинственными отношениями между мужчиной и женщиной», ставит в один ряд слова: романтизм, художество, чепуха, гниль.Базаров выступает за конкретные, прикладные науки; отрицая авторитеты ради авторитетов, он считается с мнением «дельных» людей. Евгений видит свое предназначение в разрушении всего старого обыденного. Такими принципами довольствуются все нигилисты, не в силах предложить альтернативу нынешнему положению дел, не имея представления о том, как можно преобразовать, не разрушая полностью.</a:t>
            </a:r>
            <a:endParaRPr sz="1050" dirty="0">
              <a:solidFill>
                <a:srgbClr val="464E62"/>
              </a:solidFill>
              <a:highlight>
                <a:srgbClr val="FFFFFF"/>
              </a:highlight>
              <a:latin typeface="Arial"/>
              <a:ea typeface="Arial"/>
              <a:cs typeface="Arial"/>
              <a:sym typeface="Arial"/>
            </a:endParaRPr>
          </a:p>
          <a:p>
            <a:pPr marL="0" lvl="0" indent="0" algn="l" rtl="0">
              <a:spcBef>
                <a:spcPts val="800"/>
              </a:spcBef>
              <a:spcAft>
                <a:spcPts val="0"/>
              </a:spcAft>
              <a:buNone/>
            </a:pPr>
            <a:r>
              <a:rPr lang="ru" sz="1050" dirty="0">
                <a:solidFill>
                  <a:srgbClr val="464E62"/>
                </a:solidFill>
                <a:highlight>
                  <a:srgbClr val="FFFFFF"/>
                </a:highlight>
                <a:latin typeface="Arial"/>
                <a:ea typeface="Arial"/>
                <a:cs typeface="Arial"/>
                <a:sym typeface="Arial"/>
              </a:rPr>
              <a:t>Павел Кирсанов представляет “век минувший" век николаевского правления. Даже в деревне он носит модный галстук, лаковые полусапожки, что, казалось бы, непрактично в таком месте. Вся его жизнь соткана из различных “принсипов”, которые в корне расходятся с мировоззренческими взглядами Базарова. </a:t>
            </a:r>
            <a:endParaRPr sz="1050" dirty="0">
              <a:solidFill>
                <a:srgbClr val="464E62"/>
              </a:solidFill>
              <a:highlight>
                <a:srgbClr val="FFFFFF"/>
              </a:highlight>
              <a:latin typeface="Arial"/>
              <a:ea typeface="Arial"/>
              <a:cs typeface="Arial"/>
              <a:sym typeface="Arial"/>
            </a:endParaRPr>
          </a:p>
          <a:p>
            <a:pPr marL="0" lvl="0" indent="0" algn="l" rtl="0">
              <a:spcBef>
                <a:spcPts val="800"/>
              </a:spcBef>
              <a:spcAft>
                <a:spcPts val="1600"/>
              </a:spcAft>
              <a:buNone/>
            </a:pPr>
            <a:r>
              <a:rPr lang="ru" sz="1050" dirty="0">
                <a:solidFill>
                  <a:srgbClr val="464E62"/>
                </a:solidFill>
                <a:highlight>
                  <a:srgbClr val="FFFFFF"/>
                </a:highlight>
                <a:latin typeface="Arial"/>
                <a:ea typeface="Arial"/>
                <a:cs typeface="Arial"/>
                <a:sym typeface="Arial"/>
              </a:rPr>
              <a:t>Тургенев сталкивает две крайности, нигилиста и аристократа, чтобы показать необходимость признания золотой середины.  К сожалению, мирным путем разрешить противоречия не удается, и писатель показывает уже открытую борьбу, схватку — дуэль. Кирсанов чувствует долю истины в утверждениях противника, но аристократические привычки мешают ему с ним согласиться. </a:t>
            </a:r>
            <a:endParaRPr lang="ru" sz="1050" dirty="0" smtClean="0">
              <a:solidFill>
                <a:srgbClr val="464E62"/>
              </a:solidFill>
              <a:highlight>
                <a:srgbClr val="FFFFFF"/>
              </a:highlight>
              <a:latin typeface="Arial"/>
              <a:ea typeface="Arial"/>
              <a:cs typeface="Arial"/>
              <a:sym typeface="Arial"/>
            </a:endParaRPr>
          </a:p>
          <a:p>
            <a:pPr marL="0" lvl="0" indent="0" algn="l" rtl="0">
              <a:spcBef>
                <a:spcPts val="800"/>
              </a:spcBef>
              <a:spcAft>
                <a:spcPts val="1600"/>
              </a:spcAft>
              <a:buNone/>
            </a:pPr>
            <a:r>
              <a:rPr lang="ru" sz="1050" dirty="0" smtClean="0">
                <a:solidFill>
                  <a:srgbClr val="464E62"/>
                </a:solidFill>
                <a:highlight>
                  <a:srgbClr val="FFFFFF"/>
                </a:highlight>
                <a:latin typeface="Arial"/>
                <a:ea typeface="Arial"/>
                <a:cs typeface="Arial"/>
                <a:sym typeface="Arial"/>
              </a:rPr>
              <a:t>(Морозов Ярослав)</a:t>
            </a:r>
            <a:endParaRPr sz="1000" dirty="0">
              <a:solidFill>
                <a:srgbClr val="555555"/>
              </a:solidFill>
              <a:highlight>
                <a:srgbClr val="FFFFFF"/>
              </a:highlight>
              <a:latin typeface="Arial"/>
              <a:ea typeface="Arial"/>
              <a:cs typeface="Arial"/>
              <a:sym typeface="Arial"/>
            </a:endParaRPr>
          </a:p>
        </p:txBody>
      </p:sp>
    </p:spTree>
    <p:extLst>
      <p:ext uri="{BB962C8B-B14F-4D97-AF65-F5344CB8AC3E}">
        <p14:creationId xmlns:p14="http://schemas.microsoft.com/office/powerpoint/2010/main" val="36514837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p24"/>
          <p:cNvSpPr txBox="1">
            <a:spLocks noGrp="1"/>
          </p:cNvSpPr>
          <p:nvPr>
            <p:ph type="title"/>
          </p:nvPr>
        </p:nvSpPr>
        <p:spPr>
          <a:xfrm>
            <a:off x="819150" y="845600"/>
            <a:ext cx="7505700" cy="954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lt1"/>
              </a:buClr>
              <a:buSzPts val="3000"/>
              <a:buFont typeface="Nunito"/>
              <a:buNone/>
            </a:pPr>
            <a:endParaRPr sz="1800" b="1" i="0" u="none" strike="noStrike" cap="none">
              <a:solidFill>
                <a:srgbClr val="1A1A1A"/>
              </a:solidFill>
              <a:latin typeface="Arial"/>
              <a:ea typeface="Arial"/>
              <a:cs typeface="Arial"/>
              <a:sym typeface="Arial"/>
            </a:endParaRPr>
          </a:p>
          <a:p>
            <a:pPr marL="0" marR="0" lvl="0" indent="0" algn="l" rtl="0">
              <a:lnSpc>
                <a:spcPct val="100000"/>
              </a:lnSpc>
              <a:spcBef>
                <a:spcPts val="0"/>
              </a:spcBef>
              <a:spcAft>
                <a:spcPts val="0"/>
              </a:spcAft>
              <a:buClr>
                <a:schemeClr val="lt1"/>
              </a:buClr>
              <a:buSzPts val="3000"/>
              <a:buFont typeface="Nunito"/>
              <a:buNone/>
            </a:pPr>
            <a:r>
              <a:rPr lang="ru" sz="1800" b="1" i="0" u="none" strike="noStrike" cap="none">
                <a:solidFill>
                  <a:srgbClr val="1A1A1A"/>
                </a:solidFill>
                <a:latin typeface="Arial"/>
                <a:ea typeface="Arial"/>
                <a:cs typeface="Arial"/>
                <a:sym typeface="Arial"/>
              </a:rPr>
              <a:t>Произведение Тургенева И.С. «Отцы и дети»</a:t>
            </a:r>
            <a:endParaRPr sz="1800" b="1" i="0" u="none" strike="noStrike" cap="none">
              <a:solidFill>
                <a:srgbClr val="1A1A1A"/>
              </a:solidFill>
              <a:latin typeface="Arial"/>
              <a:ea typeface="Arial"/>
              <a:cs typeface="Arial"/>
              <a:sym typeface="Arial"/>
            </a:endParaRPr>
          </a:p>
        </p:txBody>
      </p:sp>
      <p:sp>
        <p:nvSpPr>
          <p:cNvPr id="196" name="Google Shape;196;p24"/>
          <p:cNvSpPr txBox="1">
            <a:spLocks noGrp="1"/>
          </p:cNvSpPr>
          <p:nvPr>
            <p:ph type="body" idx="1"/>
          </p:nvPr>
        </p:nvSpPr>
        <p:spPr>
          <a:xfrm>
            <a:off x="819150" y="1990725"/>
            <a:ext cx="7505700" cy="2448000"/>
          </a:xfrm>
          <a:prstGeom prst="rect">
            <a:avLst/>
          </a:prstGeom>
          <a:noFill/>
          <a:ln>
            <a:noFill/>
          </a:ln>
        </p:spPr>
        <p:txBody>
          <a:bodyPr spcFirstLastPara="1" wrap="square" lIns="91425" tIns="91425" rIns="91425" bIns="91425" anchor="t" anchorCtr="0">
            <a:noAutofit/>
          </a:bodyPr>
          <a:lstStyle/>
          <a:p>
            <a:pPr marL="457200" marR="0" lvl="0" indent="-311150" algn="l" rtl="0">
              <a:lnSpc>
                <a:spcPct val="115000"/>
              </a:lnSpc>
              <a:spcBef>
                <a:spcPts val="0"/>
              </a:spcBef>
              <a:spcAft>
                <a:spcPts val="0"/>
              </a:spcAft>
              <a:buClr>
                <a:schemeClr val="dk2"/>
              </a:buClr>
              <a:buSzPts val="1300"/>
              <a:buFont typeface="Calibri"/>
              <a:buNone/>
            </a:pPr>
            <a:r>
              <a:rPr lang="ru" sz="900" b="1" i="0" u="none" strike="noStrike" cap="none" dirty="0">
                <a:solidFill>
                  <a:schemeClr val="dk2"/>
                </a:solidFill>
                <a:latin typeface="Bookman Old Style"/>
                <a:ea typeface="Bookman Old Style"/>
                <a:cs typeface="Bookman Old Style"/>
                <a:sym typeface="Bookman Old Style"/>
              </a:rPr>
              <a:t>Родители: Павел Кирсанов и Николай Кирсанов</a:t>
            </a:r>
            <a:endParaRPr dirty="0"/>
          </a:p>
          <a:p>
            <a:pPr marL="457200" marR="0" lvl="0" indent="-311150" algn="l" rtl="0">
              <a:lnSpc>
                <a:spcPct val="115000"/>
              </a:lnSpc>
              <a:spcBef>
                <a:spcPts val="0"/>
              </a:spcBef>
              <a:spcAft>
                <a:spcPts val="0"/>
              </a:spcAft>
              <a:buClr>
                <a:schemeClr val="dk2"/>
              </a:buClr>
              <a:buSzPts val="1300"/>
              <a:buFont typeface="Calibri"/>
              <a:buNone/>
            </a:pPr>
            <a:r>
              <a:rPr lang="ru" sz="900" b="1" i="0" u="none" strike="noStrike" cap="none" dirty="0">
                <a:solidFill>
                  <a:schemeClr val="dk2"/>
                </a:solidFill>
                <a:latin typeface="Bookman Old Style"/>
                <a:ea typeface="Bookman Old Style"/>
                <a:cs typeface="Bookman Old Style"/>
                <a:sym typeface="Bookman Old Style"/>
              </a:rPr>
              <a:t>Дети: Аркадий и Евгений Базаров</a:t>
            </a:r>
            <a:endParaRPr dirty="0"/>
          </a:p>
          <a:p>
            <a:pPr marL="180000" marR="0" lvl="0" indent="-180000" algn="l" rtl="0">
              <a:lnSpc>
                <a:spcPct val="115000"/>
              </a:lnSpc>
              <a:spcBef>
                <a:spcPts val="0"/>
              </a:spcBef>
              <a:spcAft>
                <a:spcPts val="0"/>
              </a:spcAft>
              <a:buClr>
                <a:schemeClr val="dk2"/>
              </a:buClr>
              <a:buSzPts val="1300"/>
              <a:buFont typeface="Calibri"/>
              <a:buNone/>
            </a:pPr>
            <a:r>
              <a:rPr lang="ru" sz="700" b="0" i="0" u="none" strike="noStrike" cap="none" dirty="0">
                <a:solidFill>
                  <a:schemeClr val="dk2"/>
                </a:solidFill>
                <a:latin typeface="Bookman Old Style"/>
                <a:ea typeface="Bookman Old Style"/>
                <a:cs typeface="Bookman Old Style"/>
                <a:sym typeface="Bookman Old Style"/>
              </a:rPr>
              <a:t/>
            </a:r>
            <a:br>
              <a:rPr lang="ru" sz="700" b="0" i="0" u="none" strike="noStrike" cap="none" dirty="0">
                <a:solidFill>
                  <a:schemeClr val="dk2"/>
                </a:solidFill>
                <a:latin typeface="Bookman Old Style"/>
                <a:ea typeface="Bookman Old Style"/>
                <a:cs typeface="Bookman Old Style"/>
                <a:sym typeface="Bookman Old Style"/>
              </a:rPr>
            </a:br>
            <a:r>
              <a:rPr lang="ru" sz="700" b="0" i="0" u="none" strike="noStrike" cap="none" dirty="0">
                <a:solidFill>
                  <a:schemeClr val="dk2"/>
                </a:solidFill>
                <a:latin typeface="Bookman Old Style"/>
                <a:ea typeface="Bookman Old Style"/>
                <a:cs typeface="Bookman Old Style"/>
                <a:sym typeface="Bookman Old Style"/>
              </a:rPr>
              <a:t>Произведение начинается с того </a:t>
            </a:r>
            <a:r>
              <a:rPr lang="ru" sz="700" b="0" i="0" u="none" strike="noStrike" cap="none" dirty="0" smtClean="0">
                <a:solidFill>
                  <a:schemeClr val="dk2"/>
                </a:solidFill>
                <a:latin typeface="Bookman Old Style"/>
                <a:ea typeface="Bookman Old Style"/>
                <a:cs typeface="Bookman Old Style"/>
                <a:sym typeface="Bookman Old Style"/>
              </a:rPr>
              <a:t>,что </a:t>
            </a:r>
            <a:r>
              <a:rPr lang="ru" sz="700" b="0" i="0" u="none" strike="noStrike" cap="none" dirty="0">
                <a:solidFill>
                  <a:schemeClr val="dk2"/>
                </a:solidFill>
                <a:latin typeface="Bookman Old Style"/>
                <a:ea typeface="Bookman Old Style"/>
                <a:cs typeface="Bookman Old Style"/>
                <a:sym typeface="Bookman Old Style"/>
              </a:rPr>
              <a:t>Николай Петрович ждет своего сына Аркадия, окончившего университет, но Аркадий приезжает не один, с ним начинающий доктор, неаккуратный и некрасивый на вид Базаров. Разговор между сыном и отцом не клеится, отец потерял жену и сейчас он думает </a:t>
            </a:r>
            <a:r>
              <a:rPr lang="ru" sz="700" b="0" i="0" u="none" strike="noStrike" cap="none" dirty="0" smtClean="0">
                <a:solidFill>
                  <a:schemeClr val="dk2"/>
                </a:solidFill>
                <a:latin typeface="Bookman Old Style"/>
                <a:ea typeface="Bookman Old Style"/>
                <a:cs typeface="Bookman Old Style"/>
                <a:sym typeface="Bookman Old Style"/>
              </a:rPr>
              <a:t>,что </a:t>
            </a:r>
            <a:r>
              <a:rPr lang="ru" sz="700" b="0" i="0" u="none" strike="noStrike" cap="none" dirty="0">
                <a:solidFill>
                  <a:schemeClr val="dk2"/>
                </a:solidFill>
                <a:latin typeface="Bookman Old Style"/>
                <a:ea typeface="Bookman Old Style"/>
                <a:cs typeface="Bookman Old Style"/>
                <a:sym typeface="Bookman Old Style"/>
              </a:rPr>
              <a:t>сын осуждает его из-за Фенечки, от которой он уже имеет ребенка. Позднее появляется Павел </a:t>
            </a:r>
            <a:r>
              <a:rPr lang="ru" sz="700" b="0" i="0" u="none" strike="noStrike" cap="none" dirty="0" smtClean="0">
                <a:solidFill>
                  <a:schemeClr val="dk2"/>
                </a:solidFill>
                <a:latin typeface="Bookman Old Style"/>
                <a:ea typeface="Bookman Old Style"/>
                <a:cs typeface="Bookman Old Style"/>
                <a:sym typeface="Bookman Old Style"/>
              </a:rPr>
              <a:t>Петрович.Между </a:t>
            </a:r>
            <a:r>
              <a:rPr lang="ru" sz="700" b="0" i="0" u="none" strike="noStrike" cap="none" dirty="0">
                <a:solidFill>
                  <a:schemeClr val="dk2"/>
                </a:solidFill>
                <a:latin typeface="Bookman Old Style"/>
                <a:ea typeface="Bookman Old Style"/>
                <a:cs typeface="Bookman Old Style"/>
                <a:sym typeface="Bookman Old Style"/>
              </a:rPr>
              <a:t>ним и Базаровым тут же появляется явная антипатия. Павел Петрович </a:t>
            </a:r>
            <a:r>
              <a:rPr lang="ru" sz="700" b="0" i="0" u="none" strike="noStrike" cap="none" dirty="0" smtClean="0">
                <a:solidFill>
                  <a:schemeClr val="dk2"/>
                </a:solidFill>
                <a:latin typeface="Bookman Old Style"/>
                <a:ea typeface="Bookman Old Style"/>
                <a:cs typeface="Bookman Old Style"/>
                <a:sym typeface="Bookman Old Style"/>
              </a:rPr>
              <a:t>,напротив,всегда </a:t>
            </a:r>
            <a:r>
              <a:rPr lang="ru" sz="700" b="0" i="0" u="none" strike="noStrike" cap="none" dirty="0">
                <a:solidFill>
                  <a:schemeClr val="dk2"/>
                </a:solidFill>
                <a:latin typeface="Bookman Old Style"/>
                <a:ea typeface="Bookman Old Style"/>
                <a:cs typeface="Bookman Old Style"/>
                <a:sym typeface="Bookman Old Style"/>
              </a:rPr>
              <a:t>ухожен и приятен на вид.Базаров и Аркадий уезжают в город </a:t>
            </a:r>
            <a:r>
              <a:rPr lang="ru" sz="700" b="0" i="0" u="none" strike="noStrike" cap="none" dirty="0" smtClean="0">
                <a:solidFill>
                  <a:schemeClr val="dk2"/>
                </a:solidFill>
                <a:latin typeface="Bookman Old Style"/>
                <a:ea typeface="Bookman Old Style"/>
                <a:cs typeface="Bookman Old Style"/>
                <a:sym typeface="Bookman Old Style"/>
              </a:rPr>
              <a:t>,там </a:t>
            </a:r>
            <a:r>
              <a:rPr lang="ru" sz="700" b="0" i="0" u="none" strike="noStrike" cap="none" dirty="0">
                <a:solidFill>
                  <a:schemeClr val="dk2"/>
                </a:solidFill>
                <a:latin typeface="Bookman Old Style"/>
                <a:ea typeface="Bookman Old Style"/>
                <a:cs typeface="Bookman Old Style"/>
                <a:sym typeface="Bookman Old Style"/>
              </a:rPr>
              <a:t>они знакомятся с Одинцовой </a:t>
            </a:r>
            <a:r>
              <a:rPr lang="ru" sz="700" b="0" i="0" u="none" strike="noStrike" cap="none" dirty="0" smtClean="0">
                <a:solidFill>
                  <a:schemeClr val="dk2"/>
                </a:solidFill>
                <a:latin typeface="Bookman Old Style"/>
                <a:ea typeface="Bookman Old Style"/>
                <a:cs typeface="Bookman Old Style"/>
                <a:sym typeface="Bookman Old Style"/>
              </a:rPr>
              <a:t>,которая </a:t>
            </a:r>
            <a:r>
              <a:rPr lang="ru" sz="700" b="0" i="0" u="none" strike="noStrike" cap="none" dirty="0">
                <a:solidFill>
                  <a:schemeClr val="dk2"/>
                </a:solidFill>
                <a:latin typeface="Bookman Old Style"/>
                <a:ea typeface="Bookman Old Style"/>
                <a:cs typeface="Bookman Old Style"/>
                <a:sym typeface="Bookman Old Style"/>
              </a:rPr>
              <a:t>заинтересовала главного героя. Они приезжают к ней в </a:t>
            </a:r>
            <a:r>
              <a:rPr lang="ru" sz="700" b="0" i="0" u="none" strike="noStrike" cap="none" dirty="0" smtClean="0">
                <a:solidFill>
                  <a:schemeClr val="dk2"/>
                </a:solidFill>
                <a:latin typeface="Bookman Old Style"/>
                <a:ea typeface="Bookman Old Style"/>
                <a:cs typeface="Bookman Old Style"/>
                <a:sym typeface="Bookman Old Style"/>
              </a:rPr>
              <a:t>дом, </a:t>
            </a:r>
            <a:r>
              <a:rPr lang="ru" sz="700" b="0" i="0" u="none" strike="noStrike" cap="none" dirty="0">
                <a:solidFill>
                  <a:schemeClr val="dk2"/>
                </a:solidFill>
                <a:latin typeface="Bookman Old Style"/>
                <a:ea typeface="Bookman Old Style"/>
                <a:cs typeface="Bookman Old Style"/>
                <a:sym typeface="Bookman Old Style"/>
              </a:rPr>
              <a:t>где знакомятся с ее младшей сестрой Катей. Базаров влюблен в Одинцову </a:t>
            </a:r>
            <a:r>
              <a:rPr lang="ru" sz="700" b="0" i="0" u="none" strike="noStrike" cap="none" dirty="0" smtClean="0">
                <a:solidFill>
                  <a:schemeClr val="dk2"/>
                </a:solidFill>
                <a:latin typeface="Bookman Old Style"/>
                <a:ea typeface="Bookman Old Style"/>
                <a:cs typeface="Bookman Old Style"/>
                <a:sym typeface="Bookman Old Style"/>
              </a:rPr>
              <a:t>,но </a:t>
            </a:r>
            <a:r>
              <a:rPr lang="ru" sz="700" b="0" i="0" u="none" strike="noStrike" cap="none" dirty="0">
                <a:solidFill>
                  <a:schemeClr val="dk2"/>
                </a:solidFill>
                <a:latin typeface="Bookman Old Style"/>
                <a:ea typeface="Bookman Old Style"/>
                <a:cs typeface="Bookman Old Style"/>
                <a:sym typeface="Bookman Old Style"/>
              </a:rPr>
              <a:t>это чувство в своем нигилизме он не допускал и не верил в него </a:t>
            </a:r>
            <a:r>
              <a:rPr lang="ru" sz="700" b="0" i="0" u="none" strike="noStrike" cap="none" dirty="0" smtClean="0">
                <a:solidFill>
                  <a:schemeClr val="dk2"/>
                </a:solidFill>
                <a:latin typeface="Bookman Old Style"/>
                <a:ea typeface="Bookman Old Style"/>
                <a:cs typeface="Bookman Old Style"/>
                <a:sym typeface="Bookman Old Style"/>
              </a:rPr>
              <a:t>,потому </a:t>
            </a:r>
            <a:r>
              <a:rPr lang="ru" sz="700" b="0" i="0" u="none" strike="noStrike" cap="none" dirty="0">
                <a:solidFill>
                  <a:schemeClr val="dk2"/>
                </a:solidFill>
                <a:latin typeface="Bookman Old Style"/>
                <a:ea typeface="Bookman Old Style"/>
                <a:cs typeface="Bookman Old Style"/>
                <a:sym typeface="Bookman Old Style"/>
              </a:rPr>
              <a:t>уехал  к отцу. Однако он скучает в обществе отца и матери и уже через пару дней уезжает в имение Кирсановых (дом Павла Петровича и Николая Петровича). От скуки Базаров застает Фенечку одну и крепко целует ее, свидетелем этой сцены стал Павел Петрович и вызвал Базарова на дуэль, но не </a:t>
            </a:r>
            <a:r>
              <a:rPr lang="ru" sz="700" b="0" i="0" u="none" strike="noStrike" cap="none" dirty="0" smtClean="0">
                <a:solidFill>
                  <a:schemeClr val="dk2"/>
                </a:solidFill>
                <a:latin typeface="Bookman Old Style"/>
                <a:ea typeface="Bookman Old Style"/>
                <a:cs typeface="Bookman Old Style"/>
                <a:sym typeface="Bookman Old Style"/>
              </a:rPr>
              <a:t>называя </a:t>
            </a:r>
            <a:r>
              <a:rPr lang="ru" sz="700" b="0" i="0" u="none" strike="noStrike" cap="none" dirty="0">
                <a:solidFill>
                  <a:schemeClr val="dk2"/>
                </a:solidFill>
                <a:latin typeface="Bookman Old Style"/>
                <a:ea typeface="Bookman Old Style"/>
                <a:cs typeface="Bookman Old Style"/>
                <a:sym typeface="Bookman Old Style"/>
              </a:rPr>
              <a:t>причину. Базаров ранит противника в ногу </a:t>
            </a:r>
            <a:r>
              <a:rPr lang="ru" sz="700" b="0" i="0" u="none" strike="noStrike" cap="none" dirty="0" smtClean="0">
                <a:solidFill>
                  <a:schemeClr val="dk2"/>
                </a:solidFill>
                <a:latin typeface="Bookman Old Style"/>
                <a:ea typeface="Bookman Old Style"/>
                <a:cs typeface="Bookman Old Style"/>
                <a:sym typeface="Bookman Old Style"/>
              </a:rPr>
              <a:t>,но </a:t>
            </a:r>
            <a:r>
              <a:rPr lang="ru" sz="700" b="0" i="0" u="none" strike="noStrike" cap="none" dirty="0">
                <a:solidFill>
                  <a:schemeClr val="dk2"/>
                </a:solidFill>
                <a:latin typeface="Bookman Old Style"/>
                <a:ea typeface="Bookman Old Style"/>
                <a:cs typeface="Bookman Old Style"/>
                <a:sym typeface="Bookman Old Style"/>
              </a:rPr>
              <a:t>тут же оказывает ему помощь, Павел Петрович считает Базарова благородным и не назначает новую дуэль. Последствием дуэли является также </a:t>
            </a:r>
            <a:r>
              <a:rPr lang="ru" sz="700" b="0" i="0" u="none" strike="noStrike" cap="none" dirty="0" smtClean="0">
                <a:solidFill>
                  <a:schemeClr val="dk2"/>
                </a:solidFill>
                <a:latin typeface="Bookman Old Style"/>
                <a:ea typeface="Bookman Old Style"/>
                <a:cs typeface="Bookman Old Style"/>
                <a:sym typeface="Bookman Old Style"/>
              </a:rPr>
              <a:t>то, </a:t>
            </a:r>
            <a:r>
              <a:rPr lang="ru" sz="700" b="0" i="0" u="none" strike="noStrike" cap="none" dirty="0">
                <a:solidFill>
                  <a:schemeClr val="dk2"/>
                </a:solidFill>
                <a:latin typeface="Bookman Old Style"/>
                <a:ea typeface="Bookman Old Style"/>
                <a:cs typeface="Bookman Old Style"/>
                <a:sym typeface="Bookman Old Style"/>
              </a:rPr>
              <a:t>что Павел Петрович </a:t>
            </a:r>
            <a:r>
              <a:rPr lang="ru" sz="700" b="0" i="0" u="none" strike="noStrike" cap="none" dirty="0" smtClean="0">
                <a:solidFill>
                  <a:schemeClr val="dk2"/>
                </a:solidFill>
                <a:latin typeface="Bookman Old Style"/>
                <a:ea typeface="Bookman Old Style"/>
                <a:cs typeface="Bookman Old Style"/>
                <a:sym typeface="Bookman Old Style"/>
              </a:rPr>
              <a:t>,ранее </a:t>
            </a:r>
            <a:r>
              <a:rPr lang="ru" sz="700" b="0" i="0" u="none" strike="noStrike" cap="none" dirty="0">
                <a:solidFill>
                  <a:schemeClr val="dk2"/>
                </a:solidFill>
                <a:latin typeface="Bookman Old Style"/>
                <a:ea typeface="Bookman Old Style"/>
                <a:cs typeface="Bookman Old Style"/>
                <a:sym typeface="Bookman Old Style"/>
              </a:rPr>
              <a:t>не желавший свадьбы младшего брата и </a:t>
            </a:r>
            <a:r>
              <a:rPr lang="ru" sz="700" b="0" i="0" u="none" strike="noStrike" cap="none" dirty="0" smtClean="0">
                <a:solidFill>
                  <a:schemeClr val="dk2"/>
                </a:solidFill>
                <a:latin typeface="Bookman Old Style"/>
                <a:ea typeface="Bookman Old Style"/>
                <a:cs typeface="Bookman Old Style"/>
                <a:sym typeface="Bookman Old Style"/>
              </a:rPr>
              <a:t>Фенечки, </a:t>
            </a:r>
            <a:r>
              <a:rPr lang="ru" sz="700" b="0" i="0" u="none" strike="noStrike" cap="none" dirty="0">
                <a:solidFill>
                  <a:schemeClr val="dk2"/>
                </a:solidFill>
                <a:latin typeface="Bookman Old Style"/>
                <a:ea typeface="Bookman Old Style"/>
                <a:cs typeface="Bookman Old Style"/>
                <a:sym typeface="Bookman Old Style"/>
              </a:rPr>
              <a:t>в этот раз сам упрашивает брата жениться. В это время у </a:t>
            </a:r>
            <a:r>
              <a:rPr lang="ru" sz="700" b="0" i="0" u="none" strike="noStrike" cap="none" dirty="0" smtClean="0">
                <a:solidFill>
                  <a:schemeClr val="dk2"/>
                </a:solidFill>
                <a:latin typeface="Bookman Old Style"/>
                <a:ea typeface="Bookman Old Style"/>
                <a:cs typeface="Bookman Old Style"/>
                <a:sym typeface="Bookman Old Style"/>
              </a:rPr>
              <a:t>Аркадия </a:t>
            </a:r>
            <a:r>
              <a:rPr lang="ru" sz="700" b="0" i="0" u="none" strike="noStrike" cap="none" dirty="0">
                <a:solidFill>
                  <a:schemeClr val="dk2"/>
                </a:solidFill>
                <a:latin typeface="Bookman Old Style"/>
                <a:ea typeface="Bookman Old Style"/>
                <a:cs typeface="Bookman Old Style"/>
                <a:sym typeface="Bookman Old Style"/>
              </a:rPr>
              <a:t>и Кати складываются отношения, а Базаров </a:t>
            </a:r>
            <a:r>
              <a:rPr lang="ru" sz="700" b="0" i="0" u="none" strike="noStrike" cap="none" dirty="0" smtClean="0">
                <a:solidFill>
                  <a:schemeClr val="dk2"/>
                </a:solidFill>
                <a:latin typeface="Bookman Old Style"/>
                <a:ea typeface="Bookman Old Style"/>
                <a:cs typeface="Bookman Old Style"/>
                <a:sym typeface="Bookman Old Style"/>
              </a:rPr>
              <a:t>,потерявший </a:t>
            </a:r>
            <a:r>
              <a:rPr lang="ru" sz="700" b="0" i="0" u="none" strike="noStrike" cap="none" dirty="0">
                <a:solidFill>
                  <a:schemeClr val="dk2"/>
                </a:solidFill>
                <a:latin typeface="Bookman Old Style"/>
                <a:ea typeface="Bookman Old Style"/>
                <a:cs typeface="Bookman Old Style"/>
                <a:sym typeface="Bookman Old Style"/>
              </a:rPr>
              <a:t>надежду на взаимность с </a:t>
            </a:r>
            <a:r>
              <a:rPr lang="ru" sz="700" b="0" i="0" u="none" strike="noStrike" cap="none" dirty="0" smtClean="0">
                <a:solidFill>
                  <a:schemeClr val="dk2"/>
                </a:solidFill>
                <a:latin typeface="Bookman Old Style"/>
                <a:ea typeface="Bookman Old Style"/>
                <a:cs typeface="Bookman Old Style"/>
                <a:sym typeface="Bookman Old Style"/>
              </a:rPr>
              <a:t>Одинцовой, </a:t>
            </a:r>
            <a:r>
              <a:rPr lang="ru" sz="700" b="0" i="0" u="none" strike="noStrike" cap="none" dirty="0">
                <a:solidFill>
                  <a:schemeClr val="dk2"/>
                </a:solidFill>
                <a:latin typeface="Bookman Old Style"/>
                <a:ea typeface="Bookman Old Style"/>
                <a:cs typeface="Bookman Old Style"/>
                <a:sym typeface="Bookman Old Style"/>
              </a:rPr>
              <a:t>снова уезжает к родителям, навсегда попрощавшись и разорвав дружбу с Аркадием. </a:t>
            </a:r>
            <a:r>
              <a:rPr lang="ru" sz="700" b="0" i="0" u="none" strike="noStrike" cap="none" dirty="0" smtClean="0">
                <a:solidFill>
                  <a:schemeClr val="dk2"/>
                </a:solidFill>
                <a:latin typeface="Bookman Old Style"/>
                <a:ea typeface="Bookman Old Style"/>
                <a:cs typeface="Bookman Old Style"/>
                <a:sym typeface="Bookman Old Style"/>
              </a:rPr>
              <a:t>Дома, </a:t>
            </a:r>
            <a:r>
              <a:rPr lang="ru" sz="700" b="0" i="0" u="none" strike="noStrike" cap="none" dirty="0">
                <a:solidFill>
                  <a:schemeClr val="dk2"/>
                </a:solidFill>
                <a:latin typeface="Bookman Old Style"/>
                <a:ea typeface="Bookman Old Style"/>
                <a:cs typeface="Bookman Old Style"/>
                <a:sym typeface="Bookman Old Style"/>
              </a:rPr>
              <a:t>практикуясь на трупе тифозного больного </a:t>
            </a:r>
            <a:r>
              <a:rPr lang="ru" sz="700" b="0" i="0" u="none" strike="noStrike" cap="none" dirty="0" smtClean="0">
                <a:solidFill>
                  <a:schemeClr val="dk2"/>
                </a:solidFill>
                <a:latin typeface="Bookman Old Style"/>
                <a:ea typeface="Bookman Old Style"/>
                <a:cs typeface="Bookman Old Style"/>
                <a:sym typeface="Bookman Old Style"/>
              </a:rPr>
              <a:t>,Базаров </a:t>
            </a:r>
            <a:r>
              <a:rPr lang="ru" sz="700" b="0" i="0" u="none" strike="noStrike" cap="none" dirty="0">
                <a:solidFill>
                  <a:schemeClr val="dk2"/>
                </a:solidFill>
                <a:latin typeface="Bookman Old Style"/>
                <a:ea typeface="Bookman Old Style"/>
                <a:cs typeface="Bookman Old Style"/>
                <a:sym typeface="Bookman Old Style"/>
              </a:rPr>
              <a:t>получает небольшую ранку, но заражается </a:t>
            </a:r>
            <a:r>
              <a:rPr lang="ru" sz="700" b="0" i="0" u="none" strike="noStrike" cap="none" dirty="0" smtClean="0">
                <a:solidFill>
                  <a:schemeClr val="dk2"/>
                </a:solidFill>
                <a:latin typeface="Bookman Old Style"/>
                <a:ea typeface="Bookman Old Style"/>
                <a:cs typeface="Bookman Old Style"/>
                <a:sym typeface="Bookman Old Style"/>
              </a:rPr>
              <a:t>-уже </a:t>
            </a:r>
            <a:r>
              <a:rPr lang="ru" sz="700" b="0" i="0" u="none" strike="noStrike" cap="none" dirty="0">
                <a:solidFill>
                  <a:schemeClr val="dk2"/>
                </a:solidFill>
                <a:latin typeface="Bookman Old Style"/>
                <a:ea typeface="Bookman Old Style"/>
                <a:cs typeface="Bookman Old Style"/>
                <a:sym typeface="Bookman Old Style"/>
              </a:rPr>
              <a:t>через пару дней он не может встать с кровати.Перед смертью Базаров просит Одинцову приехать и попрощаться с ним. Он напоминает ей о своей любви.Проходит шесть месяцев. В небольшой деревенской церкви венчаются две пары: Аркадий с Катей и Николай Петрович с Фенечкой.Со временем Аркадий становится отцом и рьяным хозяином, и в результате его усилий имение начинает приносить значительный доход. Николай Петрович принимает на себя обязанности мирового посредника и усердно трудится на общественном поприще. </a:t>
            </a:r>
            <a:r>
              <a:rPr lang="ru" sz="1300" b="0" i="0" u="none" strike="noStrike" cap="none" dirty="0">
                <a:solidFill>
                  <a:schemeClr val="dk2"/>
                </a:solidFill>
                <a:latin typeface="Calibri"/>
                <a:ea typeface="Calibri"/>
                <a:cs typeface="Calibri"/>
                <a:sym typeface="Calibri"/>
              </a:rPr>
              <a:t/>
            </a:r>
            <a:br>
              <a:rPr lang="ru" sz="1300" b="0" i="0" u="none" strike="noStrike" cap="none" dirty="0">
                <a:solidFill>
                  <a:schemeClr val="dk2"/>
                </a:solidFill>
                <a:latin typeface="Calibri"/>
                <a:ea typeface="Calibri"/>
                <a:cs typeface="Calibri"/>
                <a:sym typeface="Calibri"/>
              </a:rPr>
            </a:br>
            <a:endParaRPr sz="1300" b="0" i="0" u="none" strike="noStrike" cap="none" dirty="0">
              <a:solidFill>
                <a:schemeClr val="dk2"/>
              </a:solidFill>
              <a:latin typeface="Calibri"/>
              <a:ea typeface="Calibri"/>
              <a:cs typeface="Calibri"/>
              <a:sym typeface="Calibri"/>
            </a:endParaRPr>
          </a:p>
        </p:txBody>
      </p:sp>
    </p:spTree>
    <p:extLst>
      <p:ext uri="{BB962C8B-B14F-4D97-AF65-F5344CB8AC3E}">
        <p14:creationId xmlns:p14="http://schemas.microsoft.com/office/powerpoint/2010/main" val="30593262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p25"/>
          <p:cNvSpPr txBox="1">
            <a:spLocks noGrp="1"/>
          </p:cNvSpPr>
          <p:nvPr>
            <p:ph type="title"/>
          </p:nvPr>
        </p:nvSpPr>
        <p:spPr>
          <a:xfrm>
            <a:off x="819150" y="845600"/>
            <a:ext cx="7505700" cy="9546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chemeClr val="lt1"/>
              </a:buClr>
              <a:buSzPts val="3000"/>
              <a:buFont typeface="Nunito"/>
              <a:buNone/>
            </a:pPr>
            <a:r>
              <a:rPr lang="ru" sz="2600" b="1" i="0" u="none" strike="noStrike" cap="none">
                <a:solidFill>
                  <a:srgbClr val="1A1A1A"/>
                </a:solidFill>
                <a:latin typeface="Arial"/>
                <a:ea typeface="Arial"/>
                <a:cs typeface="Arial"/>
                <a:sym typeface="Arial"/>
              </a:rPr>
              <a:t>Аргумент</a:t>
            </a:r>
            <a:endParaRPr sz="3000" b="0" i="0" u="none" strike="noStrike" cap="none">
              <a:solidFill>
                <a:schemeClr val="lt1"/>
              </a:solidFill>
              <a:latin typeface="Nunito"/>
              <a:ea typeface="Nunito"/>
              <a:cs typeface="Nunito"/>
              <a:sym typeface="Nunito"/>
            </a:endParaRPr>
          </a:p>
        </p:txBody>
      </p:sp>
      <p:sp>
        <p:nvSpPr>
          <p:cNvPr id="202" name="Google Shape;202;p25"/>
          <p:cNvSpPr txBox="1">
            <a:spLocks noGrp="1"/>
          </p:cNvSpPr>
          <p:nvPr>
            <p:ph type="body" idx="1"/>
          </p:nvPr>
        </p:nvSpPr>
        <p:spPr>
          <a:xfrm>
            <a:off x="819150" y="1990725"/>
            <a:ext cx="7505700" cy="24480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1600"/>
              </a:spcAft>
              <a:buClr>
                <a:schemeClr val="dk2"/>
              </a:buClr>
              <a:buSzPts val="1300"/>
              <a:buFont typeface="Calibri"/>
              <a:buNone/>
            </a:pPr>
            <a:r>
              <a:rPr lang="ru" sz="1300" b="0" i="0" u="none" strike="noStrike" cap="none" dirty="0">
                <a:solidFill>
                  <a:schemeClr val="dk2"/>
                </a:solidFill>
                <a:latin typeface="Calibri"/>
                <a:ea typeface="Calibri"/>
                <a:cs typeface="Calibri"/>
                <a:sym typeface="Calibri"/>
              </a:rPr>
              <a:t>В произведении Тургенева “Отца и Дети” главный герой-Евгений Базаров. Его цель на протяжении всего </a:t>
            </a:r>
            <a:r>
              <a:rPr lang="ru" sz="1300" b="0" i="0" u="none" strike="noStrike" cap="none" dirty="0" smtClean="0">
                <a:solidFill>
                  <a:schemeClr val="dk2"/>
                </a:solidFill>
                <a:latin typeface="Calibri"/>
                <a:ea typeface="Calibri"/>
                <a:cs typeface="Calibri"/>
                <a:sym typeface="Calibri"/>
              </a:rPr>
              <a:t>произведения- </a:t>
            </a:r>
            <a:r>
              <a:rPr lang="ru" sz="1300" b="0" i="0" u="none" strike="noStrike" cap="none" dirty="0">
                <a:solidFill>
                  <a:schemeClr val="dk2"/>
                </a:solidFill>
                <a:latin typeface="Calibri"/>
                <a:ea typeface="Calibri"/>
                <a:cs typeface="Calibri"/>
                <a:sym typeface="Calibri"/>
              </a:rPr>
              <a:t>донести теорию о том, что можно </a:t>
            </a:r>
            <a:r>
              <a:rPr lang="ru" sz="1300" b="0" i="0" u="none" strike="noStrike" cap="none" dirty="0" smtClean="0">
                <a:solidFill>
                  <a:schemeClr val="dk2"/>
                </a:solidFill>
                <a:latin typeface="Calibri"/>
                <a:ea typeface="Calibri"/>
                <a:cs typeface="Calibri"/>
                <a:sym typeface="Calibri"/>
              </a:rPr>
              <a:t>прожить, </a:t>
            </a:r>
            <a:r>
              <a:rPr lang="ru" sz="1300" b="0" i="0" u="none" strike="noStrike" cap="none" dirty="0">
                <a:solidFill>
                  <a:schemeClr val="dk2"/>
                </a:solidFill>
                <a:latin typeface="Calibri"/>
                <a:ea typeface="Calibri"/>
                <a:cs typeface="Calibri"/>
                <a:sym typeface="Calibri"/>
              </a:rPr>
              <a:t>отрицая всё. Также он считал, что люди должны жить для пользы и что “любой химик в 20 раз полезнее любого поэта”. Таким образом он агитировал </a:t>
            </a:r>
            <a:r>
              <a:rPr lang="ru" sz="1300" b="0" i="0" u="none" strike="noStrike" cap="none" dirty="0" smtClean="0">
                <a:solidFill>
                  <a:srgbClr val="FF0000"/>
                </a:solidFill>
                <a:latin typeface="Calibri"/>
                <a:ea typeface="Calibri"/>
                <a:cs typeface="Calibri"/>
                <a:sym typeface="Calibri"/>
              </a:rPr>
              <a:t> </a:t>
            </a:r>
            <a:r>
              <a:rPr lang="ru" sz="1300" b="0" i="0" u="none" strike="noStrike" cap="none" dirty="0" smtClean="0">
                <a:solidFill>
                  <a:schemeClr val="bg2">
                    <a:lumMod val="50000"/>
                  </a:schemeClr>
                </a:solidFill>
                <a:latin typeface="Calibri"/>
                <a:ea typeface="Calibri"/>
                <a:cs typeface="Calibri"/>
                <a:sym typeface="Calibri"/>
              </a:rPr>
              <a:t>своих</a:t>
            </a:r>
            <a:r>
              <a:rPr lang="ru" sz="1300" b="0" i="0" u="none" strike="noStrike" cap="none" dirty="0" smtClean="0">
                <a:solidFill>
                  <a:srgbClr val="FF0000"/>
                </a:solidFill>
                <a:latin typeface="Calibri"/>
                <a:ea typeface="Calibri"/>
                <a:cs typeface="Calibri"/>
                <a:sym typeface="Calibri"/>
              </a:rPr>
              <a:t> </a:t>
            </a:r>
            <a:r>
              <a:rPr lang="ru" sz="1300" b="0" i="0" u="none" strike="noStrike" cap="none" dirty="0" smtClean="0">
                <a:solidFill>
                  <a:schemeClr val="bg2">
                    <a:lumMod val="50000"/>
                  </a:schemeClr>
                </a:solidFill>
                <a:latin typeface="Calibri"/>
                <a:ea typeface="Calibri"/>
                <a:cs typeface="Calibri"/>
                <a:sym typeface="Calibri"/>
              </a:rPr>
              <a:t>«учеников» </a:t>
            </a:r>
            <a:r>
              <a:rPr lang="ru" sz="1300" b="0" i="0" u="none" strike="noStrike" cap="none" dirty="0" smtClean="0">
                <a:solidFill>
                  <a:schemeClr val="dk2"/>
                </a:solidFill>
                <a:latin typeface="Calibri"/>
                <a:ea typeface="Calibri"/>
                <a:cs typeface="Calibri"/>
                <a:sym typeface="Calibri"/>
              </a:rPr>
              <a:t>и </a:t>
            </a:r>
            <a:r>
              <a:rPr lang="ru" sz="1300" b="0" i="0" u="none" strike="noStrike" cap="none" dirty="0">
                <a:solidFill>
                  <a:schemeClr val="dk2"/>
                </a:solidFill>
                <a:latin typeface="Calibri"/>
                <a:ea typeface="Calibri"/>
                <a:cs typeface="Calibri"/>
                <a:sym typeface="Calibri"/>
              </a:rPr>
              <a:t>продвигал движение “нигилизма</a:t>
            </a:r>
            <a:r>
              <a:rPr lang="ru" sz="1300" b="0" i="0" u="none" strike="noStrike" cap="none" dirty="0" smtClean="0">
                <a:solidFill>
                  <a:schemeClr val="dk2"/>
                </a:solidFill>
                <a:latin typeface="Calibri"/>
                <a:ea typeface="Calibri"/>
                <a:cs typeface="Calibri"/>
                <a:sym typeface="Calibri"/>
              </a:rPr>
              <a:t>”.</a:t>
            </a:r>
          </a:p>
          <a:p>
            <a:pPr marL="0" marR="0" lvl="0" indent="0" algn="l" rtl="0">
              <a:lnSpc>
                <a:spcPct val="115000"/>
              </a:lnSpc>
              <a:spcBef>
                <a:spcPts val="0"/>
              </a:spcBef>
              <a:spcAft>
                <a:spcPts val="1600"/>
              </a:spcAft>
              <a:buClr>
                <a:schemeClr val="dk2"/>
              </a:buClr>
              <a:buSzPts val="1300"/>
              <a:buFont typeface="Calibri"/>
              <a:buNone/>
            </a:pPr>
            <a:r>
              <a:rPr lang="ru" dirty="0" smtClean="0">
                <a:solidFill>
                  <a:srgbClr val="C00000"/>
                </a:solidFill>
              </a:rPr>
              <a:t>(Дунаев Кирилл, Христолюбов Даниил)</a:t>
            </a:r>
            <a:endParaRPr lang="ru" sz="1300" b="0" i="0" u="none" strike="noStrike" cap="none" dirty="0" smtClean="0">
              <a:solidFill>
                <a:srgbClr val="C00000"/>
              </a:solidFill>
              <a:sym typeface="Calibri"/>
            </a:endParaRPr>
          </a:p>
          <a:p>
            <a:pPr marL="0" marR="0" lvl="0" indent="0" algn="l" rtl="0">
              <a:lnSpc>
                <a:spcPct val="115000"/>
              </a:lnSpc>
              <a:spcBef>
                <a:spcPts val="0"/>
              </a:spcBef>
              <a:spcAft>
                <a:spcPts val="1600"/>
              </a:spcAft>
              <a:buClr>
                <a:schemeClr val="dk2"/>
              </a:buClr>
              <a:buSzPts val="1300"/>
              <a:buFont typeface="Calibri"/>
              <a:buNone/>
            </a:pPr>
            <a:endParaRPr sz="1300" b="0" i="0" u="none" strike="noStrike" cap="none" dirty="0">
              <a:solidFill>
                <a:schemeClr val="dk2"/>
              </a:solidFill>
              <a:latin typeface="Calibri"/>
              <a:ea typeface="Calibri"/>
              <a:cs typeface="Calibri"/>
              <a:sym typeface="Calibri"/>
            </a:endParaRPr>
          </a:p>
        </p:txBody>
      </p:sp>
    </p:spTree>
    <p:extLst>
      <p:ext uri="{BB962C8B-B14F-4D97-AF65-F5344CB8AC3E}">
        <p14:creationId xmlns:p14="http://schemas.microsoft.com/office/powerpoint/2010/main" val="16693759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p24"/>
          <p:cNvSpPr txBox="1">
            <a:spLocks noGrp="1"/>
          </p:cNvSpPr>
          <p:nvPr>
            <p:ph type="title"/>
          </p:nvPr>
        </p:nvSpPr>
        <p:spPr>
          <a:xfrm>
            <a:off x="819150" y="845600"/>
            <a:ext cx="7505700" cy="954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lt1"/>
              </a:buClr>
              <a:buSzPts val="3000"/>
              <a:buFont typeface="Nunito"/>
              <a:buNone/>
            </a:pPr>
            <a:endParaRPr sz="1800" b="1" i="0" u="none" strike="noStrike" cap="none">
              <a:solidFill>
                <a:srgbClr val="1A1A1A"/>
              </a:solidFill>
              <a:latin typeface="Arial"/>
              <a:ea typeface="Arial"/>
              <a:cs typeface="Arial"/>
              <a:sym typeface="Arial"/>
            </a:endParaRPr>
          </a:p>
          <a:p>
            <a:pPr marL="0" marR="0" lvl="0" indent="0" algn="l" rtl="0">
              <a:lnSpc>
                <a:spcPct val="100000"/>
              </a:lnSpc>
              <a:spcBef>
                <a:spcPts val="0"/>
              </a:spcBef>
              <a:spcAft>
                <a:spcPts val="0"/>
              </a:spcAft>
              <a:buClr>
                <a:schemeClr val="lt1"/>
              </a:buClr>
              <a:buSzPts val="3000"/>
              <a:buFont typeface="Nunito"/>
              <a:buNone/>
            </a:pPr>
            <a:endParaRPr sz="1800" b="1" i="0" u="none" strike="noStrike" cap="none">
              <a:solidFill>
                <a:srgbClr val="1A1A1A"/>
              </a:solidFill>
              <a:latin typeface="Arial"/>
              <a:ea typeface="Arial"/>
              <a:cs typeface="Arial"/>
              <a:sym typeface="Arial"/>
            </a:endParaRPr>
          </a:p>
        </p:txBody>
      </p:sp>
      <p:sp>
        <p:nvSpPr>
          <p:cNvPr id="196" name="Google Shape;196;p24"/>
          <p:cNvSpPr txBox="1">
            <a:spLocks noGrp="1"/>
          </p:cNvSpPr>
          <p:nvPr>
            <p:ph type="body" idx="1"/>
          </p:nvPr>
        </p:nvSpPr>
        <p:spPr>
          <a:xfrm>
            <a:off x="904211" y="248537"/>
            <a:ext cx="7505700" cy="4646426"/>
          </a:xfrm>
          <a:prstGeom prst="rect">
            <a:avLst/>
          </a:prstGeom>
          <a:noFill/>
          <a:ln>
            <a:noFill/>
          </a:ln>
        </p:spPr>
        <p:txBody>
          <a:bodyPr spcFirstLastPara="1" wrap="square" lIns="91425" tIns="91425" rIns="91425" bIns="91425" anchor="t" anchorCtr="0">
            <a:noAutofit/>
          </a:bodyPr>
          <a:lstStyle/>
          <a:p>
            <a:pPr marL="0" marR="0" lvl="0" indent="0" algn="ctr" rtl="0">
              <a:lnSpc>
                <a:spcPct val="115000"/>
              </a:lnSpc>
              <a:spcBef>
                <a:spcPts val="0"/>
              </a:spcBef>
              <a:spcAft>
                <a:spcPts val="0"/>
              </a:spcAft>
              <a:buClr>
                <a:schemeClr val="dk2"/>
              </a:buClr>
              <a:buSzPts val="1300"/>
              <a:buFont typeface="Calibri"/>
              <a:buNone/>
            </a:pPr>
            <a:r>
              <a:rPr lang="ru" sz="2000" b="0" i="0" u="none" strike="noStrike" cap="none" dirty="0">
                <a:solidFill>
                  <a:schemeClr val="dk2"/>
                </a:solidFill>
                <a:latin typeface="Arial"/>
                <a:ea typeface="Arial"/>
                <a:cs typeface="Arial"/>
                <a:sym typeface="Arial"/>
              </a:rPr>
              <a:t>Иван Сергеевич Тургенев «Отцы и дети».</a:t>
            </a:r>
            <a:endParaRPr dirty="0"/>
          </a:p>
          <a:p>
            <a:pPr marL="0" marR="0" lvl="0" indent="0" algn="l" rtl="0">
              <a:lnSpc>
                <a:spcPct val="100000"/>
              </a:lnSpc>
              <a:spcBef>
                <a:spcPts val="1600"/>
              </a:spcBef>
              <a:spcAft>
                <a:spcPts val="0"/>
              </a:spcAft>
              <a:buClr>
                <a:schemeClr val="dk2"/>
              </a:buClr>
              <a:buSzPts val="1300"/>
              <a:buFont typeface="Calibri"/>
              <a:buNone/>
            </a:pPr>
            <a:r>
              <a:rPr lang="ru" sz="1300" b="0" i="0" u="none" strike="noStrike" cap="none" dirty="0">
                <a:solidFill>
                  <a:schemeClr val="dk2"/>
                </a:solidFill>
                <a:latin typeface="Arial"/>
                <a:ea typeface="Arial"/>
                <a:cs typeface="Arial"/>
                <a:sym typeface="Arial"/>
              </a:rPr>
              <a:t>Главные герои: Кирсановы Николай Петрович, Павел Петрович, Аркадий - сын Николая Петровича и друг Аркадия – Евгений Базаров.</a:t>
            </a:r>
            <a:endParaRPr dirty="0"/>
          </a:p>
          <a:p>
            <a:pPr marL="0" marR="0" lvl="0" indent="0" algn="l" rtl="0">
              <a:lnSpc>
                <a:spcPct val="100000"/>
              </a:lnSpc>
              <a:spcBef>
                <a:spcPts val="1600"/>
              </a:spcBef>
              <a:spcAft>
                <a:spcPts val="0"/>
              </a:spcAft>
              <a:buClr>
                <a:schemeClr val="dk2"/>
              </a:buClr>
              <a:buSzPts val="1300"/>
              <a:buFont typeface="Calibri"/>
              <a:buNone/>
            </a:pPr>
            <a:r>
              <a:rPr lang="ru" sz="1300" b="0" i="0" u="none" strike="noStrike" cap="none" dirty="0">
                <a:solidFill>
                  <a:schemeClr val="dk2"/>
                </a:solidFill>
                <a:latin typeface="Arial"/>
                <a:ea typeface="Arial"/>
                <a:cs typeface="Arial"/>
                <a:sym typeface="Arial"/>
              </a:rPr>
              <a:t>Сюжет. Аркадий Кирсанов приезжает к отцу Николаю Петровичу со своим другом Евгением, который отрицает всякие принципы. Базаров является нигилистом. Между Павлом Петровичем и Базаровым завязывается спор, который представляет собой конфликт между новым и старым. </a:t>
            </a:r>
            <a:endParaRPr sz="1300" b="0" i="0" u="none" strike="noStrike" cap="none" dirty="0">
              <a:solidFill>
                <a:schemeClr val="dk2"/>
              </a:solidFill>
              <a:latin typeface="Arial"/>
              <a:ea typeface="Arial"/>
              <a:cs typeface="Arial"/>
              <a:sym typeface="Arial"/>
            </a:endParaRPr>
          </a:p>
          <a:p>
            <a:pPr marL="0" marR="0" lvl="0" indent="0" algn="l" rtl="0">
              <a:lnSpc>
                <a:spcPct val="100000"/>
              </a:lnSpc>
              <a:spcBef>
                <a:spcPts val="1600"/>
              </a:spcBef>
              <a:spcAft>
                <a:spcPts val="0"/>
              </a:spcAft>
              <a:buClr>
                <a:schemeClr val="dk2"/>
              </a:buClr>
              <a:buSzPts val="1300"/>
              <a:buFont typeface="Calibri"/>
              <a:buNone/>
            </a:pPr>
            <a:r>
              <a:rPr lang="ru" sz="1300" b="0" i="0" u="none" strike="noStrike" cap="none" dirty="0">
                <a:solidFill>
                  <a:schemeClr val="dk2"/>
                </a:solidFill>
                <a:latin typeface="Arial"/>
                <a:ea typeface="Arial"/>
                <a:cs typeface="Arial"/>
                <a:sym typeface="Arial"/>
              </a:rPr>
              <a:t>В губернском городе Аркадий и Евгений знакомятся с Анной Одинцовой. </a:t>
            </a:r>
            <a:r>
              <a:rPr lang="ru" sz="1300" b="0" i="0" u="none" strike="noStrike" cap="none" dirty="0" smtClean="0">
                <a:solidFill>
                  <a:schemeClr val="dk2"/>
                </a:solidFill>
                <a:latin typeface="Arial"/>
                <a:ea typeface="Arial"/>
                <a:cs typeface="Arial"/>
                <a:sym typeface="Arial"/>
              </a:rPr>
              <a:t>Вскоре </a:t>
            </a:r>
            <a:r>
              <a:rPr lang="ru" sz="1300" b="0" i="0" u="none" strike="noStrike" cap="none" dirty="0">
                <a:solidFill>
                  <a:schemeClr val="dk2"/>
                </a:solidFill>
                <a:latin typeface="Arial"/>
                <a:ea typeface="Arial"/>
                <a:cs typeface="Arial"/>
                <a:sym typeface="Arial"/>
              </a:rPr>
              <a:t>Базаров, который все отрицает, в том числе и любовь, неожиданно для себя обнаруживает, что влюблен в Одинцову. А Аркадий питает нежные чувства к ее сестре Екатерине Одинцовой. Аркадий и </a:t>
            </a:r>
            <a:r>
              <a:rPr lang="ru" dirty="0" smtClean="0">
                <a:latin typeface="Arial"/>
                <a:ea typeface="Arial"/>
                <a:cs typeface="Arial"/>
                <a:sym typeface="Arial"/>
              </a:rPr>
              <a:t>Евгений</a:t>
            </a:r>
            <a:r>
              <a:rPr lang="ru" sz="1300" b="0" i="0" u="none" strike="noStrike" cap="none" dirty="0" smtClean="0">
                <a:solidFill>
                  <a:schemeClr val="dk2"/>
                </a:solidFill>
                <a:latin typeface="Arial"/>
                <a:ea typeface="Arial"/>
                <a:cs typeface="Arial"/>
                <a:sym typeface="Arial"/>
              </a:rPr>
              <a:t> уезжают </a:t>
            </a:r>
            <a:r>
              <a:rPr lang="ru" sz="1300" b="0" i="0" u="none" strike="noStrike" cap="none" dirty="0">
                <a:solidFill>
                  <a:schemeClr val="dk2"/>
                </a:solidFill>
                <a:latin typeface="Arial"/>
                <a:ea typeface="Arial"/>
                <a:cs typeface="Arial"/>
                <a:sym typeface="Arial"/>
              </a:rPr>
              <a:t>к родителям Базарова, но Евгению скучно у себя дома, и он отправляется с Аркадием в его дом. Там и происходит дуэль между Павлом Петровичем и Базаровым. Аркадий тем временем просит руки у Кати. Базаров снова возвращается к себе домой и помогает отцу лечить людей. Случайно заразившись тифом, переживая ужасные муки, Евгений умирает. </a:t>
            </a:r>
            <a:endParaRPr sz="1300" b="0" i="0" u="none" strike="noStrike" cap="none" dirty="0">
              <a:solidFill>
                <a:schemeClr val="dk2"/>
              </a:solidFill>
              <a:latin typeface="Arial"/>
              <a:ea typeface="Arial"/>
              <a:cs typeface="Arial"/>
              <a:sym typeface="Arial"/>
            </a:endParaRPr>
          </a:p>
          <a:p>
            <a:pPr marL="0" marR="0" lvl="0" indent="0" algn="l" rtl="0">
              <a:lnSpc>
                <a:spcPct val="100000"/>
              </a:lnSpc>
              <a:spcBef>
                <a:spcPts val="1600"/>
              </a:spcBef>
              <a:spcAft>
                <a:spcPts val="1600"/>
              </a:spcAft>
              <a:buClr>
                <a:schemeClr val="dk2"/>
              </a:buClr>
              <a:buSzPts val="1300"/>
              <a:buFont typeface="Calibri"/>
              <a:buNone/>
            </a:pPr>
            <a:r>
              <a:rPr lang="ru" sz="1300" b="0" i="0" u="none" strike="noStrike" cap="none" dirty="0">
                <a:solidFill>
                  <a:schemeClr val="dk2"/>
                </a:solidFill>
                <a:latin typeface="Arial"/>
                <a:ea typeface="Arial"/>
                <a:cs typeface="Arial"/>
                <a:sym typeface="Arial"/>
              </a:rPr>
              <a:t>Позже Николай Петрович женится на своей гувернантке Фенечке, а Аркадий женится на Кате. Свадьба празднуется в один день.</a:t>
            </a:r>
            <a:endParaRPr dirty="0"/>
          </a:p>
        </p:txBody>
      </p:sp>
    </p:spTree>
    <p:extLst>
      <p:ext uri="{BB962C8B-B14F-4D97-AF65-F5344CB8AC3E}">
        <p14:creationId xmlns:p14="http://schemas.microsoft.com/office/powerpoint/2010/main" val="4701194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p25"/>
          <p:cNvSpPr txBox="1">
            <a:spLocks noGrp="1"/>
          </p:cNvSpPr>
          <p:nvPr>
            <p:ph type="title"/>
          </p:nvPr>
        </p:nvSpPr>
        <p:spPr>
          <a:xfrm>
            <a:off x="819150" y="845600"/>
            <a:ext cx="7505700" cy="9546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chemeClr val="lt1"/>
              </a:buClr>
              <a:buSzPts val="3000"/>
              <a:buFont typeface="Nunito"/>
              <a:buNone/>
            </a:pPr>
            <a:r>
              <a:rPr lang="ru" sz="2600" b="1" i="0" u="none" strike="noStrike" cap="none">
                <a:solidFill>
                  <a:srgbClr val="1A1A1A"/>
                </a:solidFill>
                <a:latin typeface="Arial"/>
                <a:ea typeface="Arial"/>
                <a:cs typeface="Arial"/>
                <a:sym typeface="Arial"/>
              </a:rPr>
              <a:t>Аргумент</a:t>
            </a:r>
            <a:endParaRPr sz="3000" b="0" i="0" u="none" strike="noStrike" cap="none">
              <a:solidFill>
                <a:schemeClr val="lt1"/>
              </a:solidFill>
              <a:latin typeface="Nunito"/>
              <a:ea typeface="Nunito"/>
              <a:cs typeface="Nunito"/>
              <a:sym typeface="Nunito"/>
            </a:endParaRPr>
          </a:p>
        </p:txBody>
      </p:sp>
      <p:sp>
        <p:nvSpPr>
          <p:cNvPr id="202" name="Google Shape;202;p25"/>
          <p:cNvSpPr txBox="1">
            <a:spLocks noGrp="1"/>
          </p:cNvSpPr>
          <p:nvPr>
            <p:ph type="body" idx="1"/>
          </p:nvPr>
        </p:nvSpPr>
        <p:spPr>
          <a:xfrm>
            <a:off x="819150" y="1322900"/>
            <a:ext cx="7505700" cy="3024595"/>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2"/>
              </a:buClr>
              <a:buSzPts val="1300"/>
              <a:buFont typeface="Calibri"/>
              <a:buNone/>
            </a:pPr>
            <a:r>
              <a:rPr lang="ru" sz="1300" b="0" i="0" u="none" strike="noStrike" cap="none" dirty="0">
                <a:solidFill>
                  <a:schemeClr val="dk2"/>
                </a:solidFill>
                <a:latin typeface="Arial"/>
                <a:ea typeface="Arial"/>
                <a:cs typeface="Arial"/>
                <a:sym typeface="Arial"/>
              </a:rPr>
              <a:t>На протяжении всего произведении Тургенева «Отцы и дети» ведется борьба между двумя поколениями, которая представлена спором между либералом Павлом Петровичем Кирсановым и Евгением Базаровым – демократом. Базаров и Кирсанов отличаются по своему социальному происхождению, что отразилось на формировании взглядов этих людей. Предками Базарова были крепостные крестьяне, поэтому Евгений привык всего добиваться собственными усилиями.  Павел Петрович же рос в атмосфере достатка и благополучия. Евгений Базаров является нигилистом- </a:t>
            </a:r>
            <a:r>
              <a:rPr lang="ru" sz="1300" b="0" i="0" u="none" strike="noStrike" cap="none" dirty="0" smtClean="0">
                <a:solidFill>
                  <a:schemeClr val="dk2"/>
                </a:solidFill>
                <a:latin typeface="Arial"/>
                <a:ea typeface="Arial"/>
                <a:cs typeface="Arial"/>
                <a:sym typeface="Arial"/>
              </a:rPr>
              <a:t>человеком, </a:t>
            </a:r>
            <a:r>
              <a:rPr lang="ru" sz="1300" b="0" i="0" u="none" strike="noStrike" cap="none" dirty="0">
                <a:solidFill>
                  <a:schemeClr val="dk2"/>
                </a:solidFill>
                <a:latin typeface="Arial"/>
                <a:ea typeface="Arial"/>
                <a:cs typeface="Arial"/>
                <a:sym typeface="Arial"/>
              </a:rPr>
              <a:t>который отрицает  принципы и авторитеты, а Павел Петрович утверждает, что “...без принсипов жить в наше время могут одни безнравственные или пустые люди”. Базаров осуждает государственное устройство, Павел Петрович же поддерживает идеи консерваторов, так как боится лишиться дворянских привилегий. Один из непримиримых споров между Базаровым и Павлом Петровичем заканчивается дуэлью</a:t>
            </a:r>
            <a:r>
              <a:rPr lang="ru" sz="1300" b="0" i="0" u="none" strike="noStrike" cap="none" dirty="0" smtClean="0">
                <a:solidFill>
                  <a:schemeClr val="dk2"/>
                </a:solidFill>
                <a:latin typeface="Arial"/>
                <a:ea typeface="Arial"/>
                <a:cs typeface="Arial"/>
                <a:sym typeface="Arial"/>
              </a:rPr>
              <a:t>.</a:t>
            </a:r>
          </a:p>
          <a:p>
            <a:pPr marL="0" marR="0" lvl="0" indent="0" algn="l" rtl="0">
              <a:lnSpc>
                <a:spcPct val="100000"/>
              </a:lnSpc>
              <a:spcBef>
                <a:spcPts val="0"/>
              </a:spcBef>
              <a:spcAft>
                <a:spcPts val="0"/>
              </a:spcAft>
              <a:buClr>
                <a:schemeClr val="dk2"/>
              </a:buClr>
              <a:buSzPts val="1300"/>
              <a:buFont typeface="Calibri"/>
              <a:buNone/>
            </a:pPr>
            <a:r>
              <a:rPr lang="ru" dirty="0" smtClean="0">
                <a:solidFill>
                  <a:srgbClr val="FF0000"/>
                </a:solidFill>
                <a:latin typeface="Arial"/>
                <a:cs typeface="Arial"/>
                <a:sym typeface="Arial"/>
              </a:rPr>
              <a:t>В чем суть конфликта? При чем тут отцы и дети?</a:t>
            </a:r>
            <a:endParaRPr dirty="0">
              <a:solidFill>
                <a:srgbClr val="FF0000"/>
              </a:solidFill>
            </a:endParaRPr>
          </a:p>
          <a:p>
            <a:pPr marL="0" marR="0" lvl="0" indent="0" algn="l" rtl="0">
              <a:lnSpc>
                <a:spcPct val="115000"/>
              </a:lnSpc>
              <a:spcBef>
                <a:spcPts val="1600"/>
              </a:spcBef>
              <a:spcAft>
                <a:spcPts val="0"/>
              </a:spcAft>
              <a:buClr>
                <a:schemeClr val="dk2"/>
              </a:buClr>
              <a:buSzPts val="1300"/>
              <a:buFont typeface="Calibri"/>
              <a:buNone/>
            </a:pPr>
            <a:r>
              <a:rPr lang="ru-RU" sz="1400" b="0" i="0" u="none" strike="noStrike" cap="none" dirty="0" smtClean="0">
                <a:solidFill>
                  <a:schemeClr val="dk2"/>
                </a:solidFill>
                <a:latin typeface="Calibri"/>
                <a:ea typeface="Calibri"/>
                <a:cs typeface="Calibri"/>
                <a:sym typeface="Calibri"/>
              </a:rPr>
              <a:t>(</a:t>
            </a:r>
            <a:r>
              <a:rPr lang="ru-RU" sz="1400" dirty="0"/>
              <a:t>П</a:t>
            </a:r>
            <a:r>
              <a:rPr lang="ru-RU" sz="1400" b="0" i="0" u="none" strike="noStrike" cap="none" dirty="0" smtClean="0">
                <a:solidFill>
                  <a:schemeClr val="dk2"/>
                </a:solidFill>
                <a:latin typeface="Calibri"/>
                <a:ea typeface="Calibri"/>
                <a:cs typeface="Calibri"/>
                <a:sym typeface="Calibri"/>
              </a:rPr>
              <a:t>роскурякова Александра)</a:t>
            </a:r>
            <a:endParaRPr sz="1400" b="0" i="0" u="none" strike="noStrike" cap="none" dirty="0">
              <a:solidFill>
                <a:schemeClr val="dk2"/>
              </a:solidFill>
              <a:latin typeface="Calibri"/>
              <a:ea typeface="Calibri"/>
              <a:cs typeface="Calibri"/>
              <a:sym typeface="Calibri"/>
            </a:endParaRPr>
          </a:p>
          <a:p>
            <a:pPr marL="0" marR="0" lvl="0" indent="0" algn="l" rtl="0">
              <a:lnSpc>
                <a:spcPct val="115000"/>
              </a:lnSpc>
              <a:spcBef>
                <a:spcPts val="1600"/>
              </a:spcBef>
              <a:spcAft>
                <a:spcPts val="0"/>
              </a:spcAft>
              <a:buClr>
                <a:schemeClr val="dk2"/>
              </a:buClr>
              <a:buSzPts val="1300"/>
              <a:buFont typeface="Calibri"/>
              <a:buNone/>
            </a:pPr>
            <a:endParaRPr sz="1400" b="0" i="0" u="none" strike="noStrike" cap="none" dirty="0">
              <a:solidFill>
                <a:schemeClr val="dk2"/>
              </a:solidFill>
              <a:latin typeface="Calibri"/>
              <a:ea typeface="Calibri"/>
              <a:cs typeface="Calibri"/>
              <a:sym typeface="Calibri"/>
            </a:endParaRPr>
          </a:p>
          <a:p>
            <a:pPr marL="0" marR="0" lvl="0" indent="0" algn="l" rtl="0">
              <a:lnSpc>
                <a:spcPct val="115000"/>
              </a:lnSpc>
              <a:spcBef>
                <a:spcPts val="1600"/>
              </a:spcBef>
              <a:spcAft>
                <a:spcPts val="1600"/>
              </a:spcAft>
              <a:buClr>
                <a:schemeClr val="dk2"/>
              </a:buClr>
              <a:buSzPts val="1300"/>
              <a:buFont typeface="Calibri"/>
              <a:buNone/>
            </a:pPr>
            <a:endParaRPr sz="1300" b="0" i="0" u="none" strike="noStrike" cap="none" dirty="0">
              <a:solidFill>
                <a:schemeClr val="dk2"/>
              </a:solidFill>
              <a:latin typeface="Calibri"/>
              <a:ea typeface="Calibri"/>
              <a:cs typeface="Calibri"/>
              <a:sym typeface="Calibri"/>
            </a:endParaRPr>
          </a:p>
        </p:txBody>
      </p:sp>
    </p:spTree>
    <p:extLst>
      <p:ext uri="{BB962C8B-B14F-4D97-AF65-F5344CB8AC3E}">
        <p14:creationId xmlns:p14="http://schemas.microsoft.com/office/powerpoint/2010/main" val="37034440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p24"/>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800" b="1">
              <a:solidFill>
                <a:srgbClr val="1A1A1A"/>
              </a:solidFill>
              <a:latin typeface="Arial"/>
              <a:ea typeface="Arial"/>
              <a:cs typeface="Arial"/>
              <a:sym typeface="Arial"/>
            </a:endParaRPr>
          </a:p>
          <a:p>
            <a:pPr marL="0" lvl="0" indent="0" algn="l" rtl="0">
              <a:spcBef>
                <a:spcPts val="0"/>
              </a:spcBef>
              <a:spcAft>
                <a:spcPts val="0"/>
              </a:spcAft>
              <a:buNone/>
            </a:pPr>
            <a:endParaRPr sz="1800" b="1">
              <a:solidFill>
                <a:srgbClr val="1A1A1A"/>
              </a:solidFill>
              <a:latin typeface="Arial"/>
              <a:ea typeface="Arial"/>
              <a:cs typeface="Arial"/>
              <a:sym typeface="Arial"/>
            </a:endParaRPr>
          </a:p>
        </p:txBody>
      </p:sp>
      <p:sp>
        <p:nvSpPr>
          <p:cNvPr id="196" name="Google Shape;196;p24"/>
          <p:cNvSpPr txBox="1">
            <a:spLocks noGrp="1"/>
          </p:cNvSpPr>
          <p:nvPr>
            <p:ph type="body" idx="1"/>
          </p:nvPr>
        </p:nvSpPr>
        <p:spPr>
          <a:xfrm>
            <a:off x="819150" y="1990725"/>
            <a:ext cx="7505700" cy="24480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ru" dirty="0"/>
              <a:t> </a:t>
            </a:r>
            <a:r>
              <a:rPr lang="ru" dirty="0" smtClean="0"/>
              <a:t>Казацкий </a:t>
            </a:r>
            <a:r>
              <a:rPr lang="ru" dirty="0"/>
              <a:t>полковник Тарас Бульба отправляется с сыновьями Остапом и Андрием, закончившими Киевскую академию, в Запорожскую Сечь.В Сечи под влиянием Тараса </a:t>
            </a:r>
            <a:r>
              <a:rPr lang="ru" dirty="0" smtClean="0"/>
              <a:t>казаки </a:t>
            </a:r>
            <a:r>
              <a:rPr lang="ru" dirty="0"/>
              <a:t>выбирают нового кошевого и решают выступить против Польши, закончив праздную и разгульную жизнь. Поляки нападают на </a:t>
            </a:r>
            <a:r>
              <a:rPr lang="ru" dirty="0" smtClean="0"/>
              <a:t>казаков </a:t>
            </a:r>
            <a:r>
              <a:rPr lang="ru" dirty="0"/>
              <a:t>под </a:t>
            </a:r>
            <a:r>
              <a:rPr lang="ru" dirty="0" smtClean="0"/>
              <a:t>Дубно, </a:t>
            </a:r>
            <a:r>
              <a:rPr lang="ru" dirty="0"/>
              <a:t>а татары идут походом на Сечь. Войско Тараса делится: одни остаются у </a:t>
            </a:r>
            <a:r>
              <a:rPr lang="ru" dirty="0" smtClean="0"/>
              <a:t>Дубно, </a:t>
            </a:r>
            <a:r>
              <a:rPr lang="ru" dirty="0"/>
              <a:t>другие спешат на подмогу товарищам, оставшимся в Сечи. Среди поляков сражается </a:t>
            </a:r>
            <a:r>
              <a:rPr lang="ru" dirty="0" smtClean="0"/>
              <a:t>Андрий </a:t>
            </a:r>
            <a:r>
              <a:rPr lang="ru" dirty="0" smtClean="0">
                <a:solidFill>
                  <a:schemeClr val="bg2">
                    <a:lumMod val="50000"/>
                  </a:schemeClr>
                </a:solidFill>
              </a:rPr>
              <a:t>предав своих товарищей ради любви к прекрасной паночке</a:t>
            </a:r>
            <a:r>
              <a:rPr lang="ru" dirty="0" smtClean="0">
                <a:solidFill>
                  <a:srgbClr val="FF0000"/>
                </a:solidFill>
              </a:rPr>
              <a:t>, </a:t>
            </a:r>
            <a:r>
              <a:rPr lang="ru" dirty="0" smtClean="0"/>
              <a:t> казаки </a:t>
            </a:r>
            <a:r>
              <a:rPr lang="ru" dirty="0"/>
              <a:t>заманивают </a:t>
            </a:r>
            <a:r>
              <a:rPr lang="ru" dirty="0" smtClean="0"/>
              <a:t>его в </a:t>
            </a:r>
            <a:r>
              <a:rPr lang="ru" dirty="0"/>
              <a:t>ловушку, где Тарас за предательство убивает его, произнеся знаменитую фразу: "Я тебя породил, я тебя и убью! "Войско Бульбы терпит поражение. Остап пленён. Раненый Тарас уводит войско в Сечь.Бульбу ведут к дубу, прибивают руки гвоздями и разжигают костёр, чтобы сжечь. Перед смертью Тарас думает о боевых товарищах, славных победах и битвах, в которых уже не примет участия. А </a:t>
            </a:r>
            <a:r>
              <a:rPr lang="ru" dirty="0" smtClean="0"/>
              <a:t>казаки</a:t>
            </a:r>
            <a:r>
              <a:rPr lang="ru" dirty="0"/>
              <a:t>, уходя по реке от погони, думают и говорят о своём славном старом атамане.</a:t>
            </a:r>
            <a:endParaRPr dirty="0"/>
          </a:p>
        </p:txBody>
      </p:sp>
      <p:sp>
        <p:nvSpPr>
          <p:cNvPr id="197" name="Google Shape;197;p24"/>
          <p:cNvSpPr txBox="1"/>
          <p:nvPr/>
        </p:nvSpPr>
        <p:spPr>
          <a:xfrm>
            <a:off x="1591700" y="457400"/>
            <a:ext cx="5763900" cy="672600"/>
          </a:xfrm>
          <a:prstGeom prst="rect">
            <a:avLst/>
          </a:prstGeom>
          <a:noFill/>
          <a:ln>
            <a:noFill/>
          </a:ln>
        </p:spPr>
        <p:txBody>
          <a:bodyPr spcFirstLastPara="1" wrap="square" lIns="91425" tIns="91425" rIns="91425" bIns="91425" anchor="t" anchorCtr="0">
            <a:noAutofit/>
          </a:bodyPr>
          <a:lstStyle/>
          <a:p>
            <a:pPr algn="ctr"/>
            <a:r>
              <a:rPr lang="ru" sz="2400"/>
              <a:t>Гоголь Н.В</a:t>
            </a:r>
            <a:endParaRPr sz="2400"/>
          </a:p>
          <a:p>
            <a:pPr algn="ctr"/>
            <a:r>
              <a:rPr lang="ru" sz="2400"/>
              <a:t>“Тарас Бульба”</a:t>
            </a:r>
            <a:endParaRPr sz="2400"/>
          </a:p>
          <a:p>
            <a:endParaRPr/>
          </a:p>
        </p:txBody>
      </p:sp>
    </p:spTree>
    <p:extLst>
      <p:ext uri="{BB962C8B-B14F-4D97-AF65-F5344CB8AC3E}">
        <p14:creationId xmlns:p14="http://schemas.microsoft.com/office/powerpoint/2010/main" val="362304684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Google Shape;202;p25"/>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ru" sz="2600" b="1">
                <a:solidFill>
                  <a:srgbClr val="1A1A1A"/>
                </a:solidFill>
                <a:latin typeface="Arial"/>
                <a:ea typeface="Arial"/>
                <a:cs typeface="Arial"/>
                <a:sym typeface="Arial"/>
              </a:rPr>
              <a:t>Аргумент</a:t>
            </a:r>
            <a:endParaRPr/>
          </a:p>
        </p:txBody>
      </p:sp>
      <p:sp>
        <p:nvSpPr>
          <p:cNvPr id="203" name="Google Shape;203;p25"/>
          <p:cNvSpPr txBox="1">
            <a:spLocks noGrp="1"/>
          </p:cNvSpPr>
          <p:nvPr>
            <p:ph type="body" idx="1"/>
          </p:nvPr>
        </p:nvSpPr>
        <p:spPr>
          <a:xfrm>
            <a:off x="743500" y="1599900"/>
            <a:ext cx="7505700" cy="2448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ru" sz="1400" dirty="0">
                <a:solidFill>
                  <a:srgbClr val="000000"/>
                </a:solidFill>
                <a:latin typeface="Arial"/>
                <a:ea typeface="Arial"/>
                <a:cs typeface="Arial"/>
                <a:sym typeface="Arial"/>
              </a:rPr>
              <a:t> </a:t>
            </a:r>
            <a:endParaRPr sz="1400" dirty="0">
              <a:solidFill>
                <a:srgbClr val="000000"/>
              </a:solidFill>
              <a:latin typeface="Arial"/>
              <a:ea typeface="Arial"/>
              <a:cs typeface="Arial"/>
              <a:sym typeface="Arial"/>
            </a:endParaRPr>
          </a:p>
          <a:p>
            <a:pPr marL="0" lvl="0" indent="0" algn="l" rtl="0">
              <a:lnSpc>
                <a:spcPct val="115000"/>
              </a:lnSpc>
              <a:spcBef>
                <a:spcPts val="0"/>
              </a:spcBef>
              <a:spcAft>
                <a:spcPts val="0"/>
              </a:spcAft>
              <a:buNone/>
            </a:pPr>
            <a:r>
              <a:rPr lang="ru" sz="1400" dirty="0">
                <a:solidFill>
                  <a:srgbClr val="000000"/>
                </a:solidFill>
              </a:rPr>
              <a:t> Остапу и Андрию отец не только хочет дать приличное образование, но и сделать их настоящими воинами, защищающими Родину. Тарас Бульба не может простить Андрию предательства (он переходит на сторону врага из-за любви к полячке). Несмотря на, казалось бы, отцовскую любовь, он убивает своего сына. Тарас Бульба гордится Остапом, старшим сыном, сражающимся с врагом самоотверженно, изо всех сил.</a:t>
            </a:r>
            <a:endParaRPr sz="1400" dirty="0">
              <a:solidFill>
                <a:srgbClr val="000000"/>
              </a:solidFill>
            </a:endParaRPr>
          </a:p>
          <a:p>
            <a:pPr marL="0" lvl="0" indent="0" algn="l" rtl="0">
              <a:spcBef>
                <a:spcPts val="1600"/>
              </a:spcBef>
              <a:spcAft>
                <a:spcPts val="1600"/>
              </a:spcAft>
              <a:buNone/>
            </a:pPr>
            <a:r>
              <a:rPr lang="ru-RU" dirty="0" smtClean="0"/>
              <a:t>(Зверева Евгения)</a:t>
            </a:r>
            <a:endParaRPr dirty="0"/>
          </a:p>
        </p:txBody>
      </p:sp>
    </p:spTree>
    <p:extLst>
      <p:ext uri="{BB962C8B-B14F-4D97-AF65-F5344CB8AC3E}">
        <p14:creationId xmlns:p14="http://schemas.microsoft.com/office/powerpoint/2010/main" val="351737056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p24"/>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800" b="1">
              <a:solidFill>
                <a:srgbClr val="1A1A1A"/>
              </a:solidFill>
              <a:latin typeface="Arial"/>
              <a:ea typeface="Arial"/>
              <a:cs typeface="Arial"/>
              <a:sym typeface="Arial"/>
            </a:endParaRPr>
          </a:p>
          <a:p>
            <a:pPr marL="0" lvl="0" indent="0" algn="l" rtl="0">
              <a:spcBef>
                <a:spcPts val="0"/>
              </a:spcBef>
              <a:spcAft>
                <a:spcPts val="0"/>
              </a:spcAft>
              <a:buNone/>
            </a:pPr>
            <a:endParaRPr sz="1800" b="1">
              <a:solidFill>
                <a:srgbClr val="1A1A1A"/>
              </a:solidFill>
              <a:latin typeface="Arial"/>
              <a:ea typeface="Arial"/>
              <a:cs typeface="Arial"/>
              <a:sym typeface="Arial"/>
            </a:endParaRPr>
          </a:p>
        </p:txBody>
      </p:sp>
      <p:sp>
        <p:nvSpPr>
          <p:cNvPr id="197" name="Google Shape;197;p24"/>
          <p:cNvSpPr txBox="1">
            <a:spLocks noGrp="1"/>
          </p:cNvSpPr>
          <p:nvPr>
            <p:ph type="body" idx="1"/>
          </p:nvPr>
        </p:nvSpPr>
        <p:spPr>
          <a:xfrm>
            <a:off x="619545" y="1105670"/>
            <a:ext cx="7505700" cy="2448000"/>
          </a:xfrm>
          <a:prstGeom prst="rect">
            <a:avLst/>
          </a:prstGeom>
        </p:spPr>
        <p:txBody>
          <a:bodyPr spcFirstLastPara="1" wrap="square" lIns="91425" tIns="91425" rIns="91425" bIns="91425" anchor="t" anchorCtr="0">
            <a:noAutofit/>
          </a:bodyPr>
          <a:lstStyle/>
          <a:p>
            <a:pPr marL="0" lvl="0" indent="0" algn="just" rtl="0">
              <a:spcBef>
                <a:spcPts val="0"/>
              </a:spcBef>
              <a:spcAft>
                <a:spcPts val="0"/>
              </a:spcAft>
              <a:buNone/>
            </a:pPr>
            <a:r>
              <a:rPr lang="ru" sz="1150" dirty="0">
                <a:solidFill>
                  <a:srgbClr val="333333"/>
                </a:solidFill>
                <a:highlight>
                  <a:srgbClr val="FFFFFF"/>
                </a:highlight>
                <a:latin typeface="Arial"/>
                <a:ea typeface="Arial"/>
                <a:cs typeface="Arial"/>
                <a:sym typeface="Arial"/>
              </a:rPr>
              <a:t>Николай Васильевич Гоголь “Тарас Бульба” </a:t>
            </a:r>
            <a:endParaRPr sz="1150" dirty="0">
              <a:solidFill>
                <a:srgbClr val="333333"/>
              </a:solidFill>
              <a:highlight>
                <a:srgbClr val="FFFFFF"/>
              </a:highlight>
              <a:latin typeface="Arial"/>
              <a:ea typeface="Arial"/>
              <a:cs typeface="Arial"/>
              <a:sym typeface="Arial"/>
            </a:endParaRPr>
          </a:p>
          <a:p>
            <a:pPr marL="0" lvl="0" indent="0" algn="just" rtl="0">
              <a:spcBef>
                <a:spcPts val="0"/>
              </a:spcBef>
              <a:spcAft>
                <a:spcPts val="0"/>
              </a:spcAft>
              <a:buNone/>
            </a:pPr>
            <a:r>
              <a:rPr lang="ru" sz="1150" dirty="0" smtClean="0">
                <a:solidFill>
                  <a:srgbClr val="333333"/>
                </a:solidFill>
                <a:highlight>
                  <a:srgbClr val="FFFFFF"/>
                </a:highlight>
                <a:latin typeface="Arial"/>
                <a:ea typeface="Arial"/>
                <a:cs typeface="Arial"/>
                <a:sym typeface="Arial"/>
              </a:rPr>
              <a:t>Главные герои: </a:t>
            </a:r>
            <a:r>
              <a:rPr lang="ru" sz="1150" dirty="0">
                <a:solidFill>
                  <a:srgbClr val="333333"/>
                </a:solidFill>
                <a:highlight>
                  <a:srgbClr val="FFFFFF"/>
                </a:highlight>
                <a:latin typeface="Arial"/>
                <a:ea typeface="Arial"/>
                <a:cs typeface="Arial"/>
                <a:sym typeface="Arial"/>
              </a:rPr>
              <a:t>Тарас Бульба, его сыновья Остап и Андрей, возлюбленная Андрея. </a:t>
            </a:r>
            <a:endParaRPr sz="1150" dirty="0">
              <a:solidFill>
                <a:srgbClr val="333333"/>
              </a:solidFill>
              <a:highlight>
                <a:srgbClr val="FFFFFF"/>
              </a:highlight>
              <a:latin typeface="Arial"/>
              <a:ea typeface="Arial"/>
              <a:cs typeface="Arial"/>
              <a:sym typeface="Arial"/>
            </a:endParaRPr>
          </a:p>
          <a:p>
            <a:pPr marL="0" lvl="0" indent="0" algn="just" rtl="0">
              <a:spcBef>
                <a:spcPts val="0"/>
              </a:spcBef>
              <a:spcAft>
                <a:spcPts val="0"/>
              </a:spcAft>
              <a:buNone/>
            </a:pPr>
            <a:r>
              <a:rPr lang="ru" sz="1150" dirty="0">
                <a:solidFill>
                  <a:srgbClr val="333333"/>
                </a:solidFill>
                <a:highlight>
                  <a:srgbClr val="FFFFFF"/>
                </a:highlight>
                <a:latin typeface="Arial"/>
                <a:ea typeface="Arial"/>
                <a:cs typeface="Arial"/>
                <a:sym typeface="Arial"/>
              </a:rPr>
              <a:t>В данном </a:t>
            </a:r>
            <a:r>
              <a:rPr lang="ru" sz="1150" dirty="0" smtClean="0">
                <a:solidFill>
                  <a:srgbClr val="333333"/>
                </a:solidFill>
                <a:highlight>
                  <a:srgbClr val="FFFFFF"/>
                </a:highlight>
                <a:latin typeface="Arial"/>
                <a:ea typeface="Arial"/>
                <a:cs typeface="Arial"/>
                <a:sym typeface="Arial"/>
              </a:rPr>
              <a:t>произведении </a:t>
            </a:r>
            <a:r>
              <a:rPr lang="ru" sz="1150" dirty="0">
                <a:solidFill>
                  <a:srgbClr val="333333"/>
                </a:solidFill>
                <a:highlight>
                  <a:srgbClr val="FFFFFF"/>
                </a:highlight>
                <a:latin typeface="Arial"/>
                <a:ea typeface="Arial"/>
                <a:cs typeface="Arial"/>
                <a:sym typeface="Arial"/>
              </a:rPr>
              <a:t>главный герой со своими сыновьями поехал на Запорожскую </a:t>
            </a:r>
            <a:r>
              <a:rPr lang="ru" sz="1150" dirty="0" smtClean="0">
                <a:solidFill>
                  <a:srgbClr val="333333"/>
                </a:solidFill>
                <a:highlight>
                  <a:srgbClr val="FFFFFF"/>
                </a:highlight>
                <a:latin typeface="Arial"/>
                <a:ea typeface="Arial"/>
                <a:cs typeface="Arial"/>
                <a:sym typeface="Arial"/>
              </a:rPr>
              <a:t>Сечь</a:t>
            </a:r>
            <a:r>
              <a:rPr lang="ru" sz="1150" dirty="0">
                <a:solidFill>
                  <a:srgbClr val="333333"/>
                </a:solidFill>
                <a:highlight>
                  <a:srgbClr val="FFFFFF"/>
                </a:highlight>
                <a:latin typeface="Arial"/>
                <a:ea typeface="Arial"/>
                <a:cs typeface="Arial"/>
                <a:sym typeface="Arial"/>
              </a:rPr>
              <a:t>, откуда дальше они попали на войну с </a:t>
            </a:r>
            <a:r>
              <a:rPr lang="ru" sz="1150" dirty="0" smtClean="0">
                <a:solidFill>
                  <a:srgbClr val="333333"/>
                </a:solidFill>
                <a:highlight>
                  <a:srgbClr val="FFFFFF"/>
                </a:highlight>
                <a:latin typeface="Arial"/>
                <a:ea typeface="Arial"/>
                <a:cs typeface="Arial"/>
                <a:sym typeface="Arial"/>
              </a:rPr>
              <a:t>поляками,  </a:t>
            </a:r>
            <a:r>
              <a:rPr lang="ru" sz="1150" dirty="0">
                <a:solidFill>
                  <a:srgbClr val="333333"/>
                </a:solidFill>
                <a:highlight>
                  <a:srgbClr val="FFFFFF"/>
                </a:highlight>
                <a:latin typeface="Arial"/>
                <a:ea typeface="Arial"/>
                <a:cs typeface="Arial"/>
                <a:sym typeface="Arial"/>
              </a:rPr>
              <a:t>младший сын Тараса влюбился в полячку и предал своего </a:t>
            </a:r>
            <a:r>
              <a:rPr lang="ru" sz="1150" dirty="0" smtClean="0">
                <a:solidFill>
                  <a:srgbClr val="333333"/>
                </a:solidFill>
                <a:highlight>
                  <a:srgbClr val="FFFFFF"/>
                </a:highlight>
                <a:latin typeface="Arial"/>
                <a:ea typeface="Arial"/>
                <a:cs typeface="Arial"/>
                <a:sym typeface="Arial"/>
              </a:rPr>
              <a:t>отца,товарищей,родину. </a:t>
            </a:r>
            <a:r>
              <a:rPr lang="ru" sz="1150" dirty="0">
                <a:solidFill>
                  <a:srgbClr val="333333"/>
                </a:solidFill>
                <a:highlight>
                  <a:srgbClr val="FFFFFF"/>
                </a:highlight>
                <a:latin typeface="Arial"/>
                <a:ea typeface="Arial"/>
                <a:cs typeface="Arial"/>
                <a:sym typeface="Arial"/>
              </a:rPr>
              <a:t>Дальше сюжет развивается так, что Тарас не смог простить предательства сына и произнеся такую фразу, как:” я тебя порадил, я тебя и убью</a:t>
            </a:r>
            <a:r>
              <a:rPr lang="ru" sz="1150" dirty="0" smtClean="0">
                <a:solidFill>
                  <a:srgbClr val="333333"/>
                </a:solidFill>
                <a:highlight>
                  <a:srgbClr val="FFFFFF"/>
                </a:highlight>
                <a:latin typeface="Arial"/>
                <a:ea typeface="Arial"/>
                <a:cs typeface="Arial"/>
                <a:sym typeface="Arial"/>
              </a:rPr>
              <a:t>”, </a:t>
            </a:r>
            <a:r>
              <a:rPr lang="ru" sz="1150" dirty="0">
                <a:solidFill>
                  <a:srgbClr val="333333"/>
                </a:solidFill>
                <a:highlight>
                  <a:srgbClr val="FFFFFF"/>
                </a:highlight>
                <a:latin typeface="Arial"/>
                <a:ea typeface="Arial"/>
                <a:cs typeface="Arial"/>
                <a:sym typeface="Arial"/>
              </a:rPr>
              <a:t>убивает своего младшего сына Андрея. </a:t>
            </a:r>
            <a:endParaRPr sz="1150" dirty="0">
              <a:solidFill>
                <a:srgbClr val="333333"/>
              </a:solidFill>
              <a:highlight>
                <a:srgbClr val="FFFFFF"/>
              </a:highlight>
              <a:latin typeface="Arial"/>
              <a:ea typeface="Arial"/>
              <a:cs typeface="Arial"/>
              <a:sym typeface="Arial"/>
            </a:endParaRPr>
          </a:p>
        </p:txBody>
      </p:sp>
    </p:spTree>
    <p:extLst>
      <p:ext uri="{BB962C8B-B14F-4D97-AF65-F5344CB8AC3E}">
        <p14:creationId xmlns:p14="http://schemas.microsoft.com/office/powerpoint/2010/main" val="26484393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15"/>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ru" sz="2600" b="1">
                <a:solidFill>
                  <a:srgbClr val="1A1A1A"/>
                </a:solidFill>
                <a:latin typeface="Arial"/>
                <a:ea typeface="Arial"/>
                <a:cs typeface="Arial"/>
                <a:sym typeface="Arial"/>
              </a:rPr>
              <a:t>План</a:t>
            </a:r>
            <a:endParaRPr/>
          </a:p>
        </p:txBody>
      </p:sp>
      <p:sp>
        <p:nvSpPr>
          <p:cNvPr id="142" name="Google Shape;142;p15"/>
          <p:cNvSpPr txBox="1">
            <a:spLocks noGrp="1"/>
          </p:cNvSpPr>
          <p:nvPr>
            <p:ph type="body" idx="1"/>
          </p:nvPr>
        </p:nvSpPr>
        <p:spPr>
          <a:xfrm>
            <a:off x="819150" y="1990725"/>
            <a:ext cx="7505700" cy="2782800"/>
          </a:xfrm>
          <a:prstGeom prst="rect">
            <a:avLst/>
          </a:prstGeom>
        </p:spPr>
        <p:txBody>
          <a:bodyPr spcFirstLastPara="1" wrap="square" lIns="91425" tIns="91425" rIns="91425" bIns="91425" anchor="t" anchorCtr="0">
            <a:noAutofit/>
          </a:bodyPr>
          <a:lstStyle/>
          <a:p>
            <a:pPr marL="0" lvl="0" indent="0" algn="l" rtl="0">
              <a:lnSpc>
                <a:spcPct val="115000"/>
              </a:lnSpc>
              <a:spcBef>
                <a:spcPts val="500"/>
              </a:spcBef>
              <a:spcAft>
                <a:spcPts val="0"/>
              </a:spcAft>
              <a:buNone/>
            </a:pPr>
            <a:r>
              <a:rPr lang="ru" sz="2200">
                <a:solidFill>
                  <a:srgbClr val="000000"/>
                </a:solidFill>
                <a:latin typeface="Arial"/>
                <a:ea typeface="Arial"/>
                <a:cs typeface="Arial"/>
                <a:sym typeface="Arial"/>
              </a:rPr>
              <a:t>•</a:t>
            </a:r>
            <a:r>
              <a:rPr lang="ru" sz="2200">
                <a:solidFill>
                  <a:srgbClr val="FF0000"/>
                </a:solidFill>
              </a:rPr>
              <a:t>Толкование понятий и возможные аспекты освещения темы.</a:t>
            </a:r>
            <a:endParaRPr sz="2200">
              <a:solidFill>
                <a:srgbClr val="FF0000"/>
              </a:solidFill>
            </a:endParaRPr>
          </a:p>
          <a:p>
            <a:pPr marL="0" lvl="0" indent="0" algn="l" rtl="0">
              <a:lnSpc>
                <a:spcPct val="115000"/>
              </a:lnSpc>
              <a:spcBef>
                <a:spcPts val="500"/>
              </a:spcBef>
              <a:spcAft>
                <a:spcPts val="0"/>
              </a:spcAft>
              <a:buNone/>
            </a:pPr>
            <a:r>
              <a:rPr lang="ru" sz="2200">
                <a:solidFill>
                  <a:srgbClr val="FF0000"/>
                </a:solidFill>
                <a:latin typeface="Arial"/>
                <a:ea typeface="Arial"/>
                <a:cs typeface="Arial"/>
                <a:sym typeface="Arial"/>
              </a:rPr>
              <a:t>•</a:t>
            </a:r>
            <a:r>
              <a:rPr lang="ru" sz="2200">
                <a:solidFill>
                  <a:srgbClr val="FF0000"/>
                </a:solidFill>
              </a:rPr>
              <a:t>Синонимы.</a:t>
            </a:r>
            <a:endParaRPr sz="2200">
              <a:solidFill>
                <a:srgbClr val="FF0000"/>
              </a:solidFill>
            </a:endParaRPr>
          </a:p>
          <a:p>
            <a:pPr marL="0" lvl="0" indent="0" algn="l" rtl="0">
              <a:lnSpc>
                <a:spcPct val="115000"/>
              </a:lnSpc>
              <a:spcBef>
                <a:spcPts val="500"/>
              </a:spcBef>
              <a:spcAft>
                <a:spcPts val="0"/>
              </a:spcAft>
              <a:buNone/>
            </a:pPr>
            <a:r>
              <a:rPr lang="ru" sz="2200">
                <a:solidFill>
                  <a:srgbClr val="FF0000"/>
                </a:solidFill>
                <a:latin typeface="Arial"/>
                <a:ea typeface="Arial"/>
                <a:cs typeface="Arial"/>
                <a:sym typeface="Arial"/>
              </a:rPr>
              <a:t>•</a:t>
            </a:r>
            <a:r>
              <a:rPr lang="ru" sz="2200">
                <a:solidFill>
                  <a:srgbClr val="FF0000"/>
                </a:solidFill>
              </a:rPr>
              <a:t>Список произведений.</a:t>
            </a:r>
            <a:endParaRPr sz="2200">
              <a:solidFill>
                <a:srgbClr val="FF0000"/>
              </a:solidFill>
            </a:endParaRPr>
          </a:p>
          <a:p>
            <a:pPr marL="0" lvl="0" indent="0" algn="l" rtl="0">
              <a:lnSpc>
                <a:spcPct val="115000"/>
              </a:lnSpc>
              <a:spcBef>
                <a:spcPts val="500"/>
              </a:spcBef>
              <a:spcAft>
                <a:spcPts val="0"/>
              </a:spcAft>
              <a:buNone/>
            </a:pPr>
            <a:r>
              <a:rPr lang="ru" sz="2200">
                <a:solidFill>
                  <a:srgbClr val="FF0000"/>
                </a:solidFill>
                <a:latin typeface="Arial"/>
                <a:ea typeface="Arial"/>
                <a:cs typeface="Arial"/>
                <a:sym typeface="Arial"/>
              </a:rPr>
              <a:t>•</a:t>
            </a:r>
            <a:r>
              <a:rPr lang="ru" sz="2200">
                <a:solidFill>
                  <a:srgbClr val="FF0000"/>
                </a:solidFill>
              </a:rPr>
              <a:t>Список цитат.</a:t>
            </a:r>
            <a:endParaRPr sz="2200">
              <a:solidFill>
                <a:srgbClr val="FF0000"/>
              </a:solidFill>
            </a:endParaRPr>
          </a:p>
          <a:p>
            <a:pPr marL="0" lvl="0" indent="0" algn="l" rtl="0">
              <a:lnSpc>
                <a:spcPct val="115000"/>
              </a:lnSpc>
              <a:spcBef>
                <a:spcPts val="500"/>
              </a:spcBef>
              <a:spcAft>
                <a:spcPts val="0"/>
              </a:spcAft>
              <a:buNone/>
            </a:pPr>
            <a:r>
              <a:rPr lang="ru" sz="2200">
                <a:solidFill>
                  <a:srgbClr val="FF0000"/>
                </a:solidFill>
                <a:latin typeface="Arial"/>
                <a:ea typeface="Arial"/>
                <a:cs typeface="Arial"/>
                <a:sym typeface="Arial"/>
              </a:rPr>
              <a:t>•</a:t>
            </a:r>
            <a:r>
              <a:rPr lang="ru" sz="2200">
                <a:solidFill>
                  <a:srgbClr val="FF0000"/>
                </a:solidFill>
              </a:rPr>
              <a:t>Примерные темы сочинений.</a:t>
            </a:r>
            <a:endParaRPr sz="2200">
              <a:solidFill>
                <a:srgbClr val="FF0000"/>
              </a:solidFill>
            </a:endParaRPr>
          </a:p>
          <a:p>
            <a:pPr marL="0" lvl="0" indent="0" algn="l" rtl="0">
              <a:spcBef>
                <a:spcPts val="0"/>
              </a:spcBef>
              <a:spcAft>
                <a:spcPts val="1600"/>
              </a:spcAft>
              <a:buNone/>
            </a:pPr>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Google Shape;202;p25"/>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ru" sz="2600" b="1">
                <a:solidFill>
                  <a:srgbClr val="1A1A1A"/>
                </a:solidFill>
                <a:latin typeface="Arial"/>
                <a:ea typeface="Arial"/>
                <a:cs typeface="Arial"/>
                <a:sym typeface="Arial"/>
              </a:rPr>
              <a:t>Аргумент</a:t>
            </a:r>
            <a:endParaRPr/>
          </a:p>
        </p:txBody>
      </p:sp>
      <p:sp>
        <p:nvSpPr>
          <p:cNvPr id="203" name="Google Shape;203;p25"/>
          <p:cNvSpPr txBox="1">
            <a:spLocks noGrp="1"/>
          </p:cNvSpPr>
          <p:nvPr>
            <p:ph type="body" idx="1"/>
          </p:nvPr>
        </p:nvSpPr>
        <p:spPr>
          <a:xfrm>
            <a:off x="819150" y="1990725"/>
            <a:ext cx="7505700" cy="24480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ru" dirty="0"/>
              <a:t>В данном произведении </a:t>
            </a:r>
            <a:r>
              <a:rPr lang="ru" dirty="0" smtClean="0"/>
              <a:t> наблюдается проблема недопонимания </a:t>
            </a:r>
            <a:r>
              <a:rPr lang="ru" dirty="0"/>
              <a:t>отцов и детей. Так, младший сын Тараса Бульбы влюбился в дочь врага своего отца и от столь сильной любви был вынужден предать своего отца, а сам Тарас не понял такого поступка и не смог простить этого своему сыну. Далее сюжет развивается так, что отец изрёк такую фразу, как:”я тебя порадил, я тебя и убью”, убивает своего младшего сына Андрея. </a:t>
            </a:r>
            <a:endParaRPr lang="ru" dirty="0" smtClean="0"/>
          </a:p>
          <a:p>
            <a:pPr marL="0" lvl="0" indent="0" algn="l" rtl="0">
              <a:spcBef>
                <a:spcPts val="0"/>
              </a:spcBef>
              <a:spcAft>
                <a:spcPts val="1600"/>
              </a:spcAft>
              <a:buNone/>
            </a:pPr>
            <a:r>
              <a:rPr lang="ru" dirty="0" smtClean="0"/>
              <a:t>(Никитин Сергей)</a:t>
            </a:r>
            <a:endParaRPr dirty="0"/>
          </a:p>
        </p:txBody>
      </p:sp>
    </p:spTree>
    <p:extLst>
      <p:ext uri="{BB962C8B-B14F-4D97-AF65-F5344CB8AC3E}">
        <p14:creationId xmlns:p14="http://schemas.microsoft.com/office/powerpoint/2010/main" val="166594334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p24"/>
          <p:cNvSpPr txBox="1">
            <a:spLocks noGrp="1"/>
          </p:cNvSpPr>
          <p:nvPr>
            <p:ph type="title"/>
          </p:nvPr>
        </p:nvSpPr>
        <p:spPr>
          <a:xfrm>
            <a:off x="819150" y="151425"/>
            <a:ext cx="7505700" cy="5703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ru" sz="2600" b="1">
                <a:solidFill>
                  <a:srgbClr val="1A1A1A"/>
                </a:solidFill>
                <a:latin typeface="Arial"/>
                <a:ea typeface="Arial"/>
                <a:cs typeface="Arial"/>
                <a:sym typeface="Arial"/>
              </a:rPr>
              <a:t>Название произведения</a:t>
            </a:r>
            <a:endParaRPr/>
          </a:p>
        </p:txBody>
      </p:sp>
      <p:sp>
        <p:nvSpPr>
          <p:cNvPr id="196" name="Google Shape;196;p24"/>
          <p:cNvSpPr txBox="1">
            <a:spLocks noGrp="1"/>
          </p:cNvSpPr>
          <p:nvPr>
            <p:ph type="body" idx="1"/>
          </p:nvPr>
        </p:nvSpPr>
        <p:spPr>
          <a:xfrm>
            <a:off x="201000" y="639500"/>
            <a:ext cx="8743200" cy="4257300"/>
          </a:xfrm>
          <a:prstGeom prst="rect">
            <a:avLst/>
          </a:prstGeom>
        </p:spPr>
        <p:txBody>
          <a:bodyPr spcFirstLastPara="1" wrap="square" lIns="91425" tIns="91425" rIns="91425" bIns="91425" anchor="t" anchorCtr="0">
            <a:noAutofit/>
          </a:bodyPr>
          <a:lstStyle/>
          <a:p>
            <a:pPr marL="457200" lvl="0" indent="0" algn="just" rtl="0">
              <a:spcBef>
                <a:spcPts val="0"/>
              </a:spcBef>
              <a:spcAft>
                <a:spcPts val="0"/>
              </a:spcAft>
              <a:buNone/>
            </a:pPr>
            <a:r>
              <a:rPr lang="ru" sz="1000" b="1" dirty="0">
                <a:solidFill>
                  <a:srgbClr val="000000"/>
                </a:solidFill>
                <a:latin typeface="Arial"/>
                <a:ea typeface="Arial"/>
                <a:cs typeface="Arial"/>
                <a:sym typeface="Arial"/>
              </a:rPr>
              <a:t>«Станционный смотритель»</a:t>
            </a:r>
            <a:endParaRPr sz="1100" b="1" dirty="0">
              <a:solidFill>
                <a:srgbClr val="000000"/>
              </a:solidFill>
              <a:latin typeface="Arial"/>
              <a:ea typeface="Arial"/>
              <a:cs typeface="Arial"/>
              <a:sym typeface="Arial"/>
            </a:endParaRPr>
          </a:p>
          <a:p>
            <a:pPr marL="457200" lvl="0" indent="0" algn="just" rtl="0">
              <a:spcBef>
                <a:spcPts val="0"/>
              </a:spcBef>
              <a:spcAft>
                <a:spcPts val="0"/>
              </a:spcAft>
              <a:buNone/>
            </a:pPr>
            <a:r>
              <a:rPr lang="ru" sz="1100" b="1" dirty="0">
                <a:solidFill>
                  <a:srgbClr val="000000"/>
                </a:solidFill>
                <a:latin typeface="Arial"/>
                <a:ea typeface="Arial"/>
                <a:cs typeface="Arial"/>
                <a:sym typeface="Arial"/>
              </a:rPr>
              <a:t>1)Главные герои</a:t>
            </a:r>
            <a:r>
              <a:rPr lang="ru" sz="1100" dirty="0">
                <a:solidFill>
                  <a:srgbClr val="000000"/>
                </a:solidFill>
                <a:latin typeface="Arial"/>
                <a:ea typeface="Arial"/>
                <a:cs typeface="Arial"/>
                <a:sym typeface="Arial"/>
              </a:rPr>
              <a:t>:</a:t>
            </a:r>
            <a:r>
              <a:rPr lang="ru" sz="1200" dirty="0">
                <a:solidFill>
                  <a:srgbClr val="020A1B"/>
                </a:solidFill>
                <a:highlight>
                  <a:srgbClr val="FFFFFF"/>
                </a:highlight>
                <a:latin typeface="Arial"/>
                <a:ea typeface="Arial"/>
                <a:cs typeface="Arial"/>
                <a:sym typeface="Arial"/>
              </a:rPr>
              <a:t>Самсон Вырин-смотритель;Дуня-его дочь;Ротмистр Минский.</a:t>
            </a:r>
            <a:endParaRPr sz="1200" dirty="0">
              <a:solidFill>
                <a:srgbClr val="020A1B"/>
              </a:solidFill>
              <a:highlight>
                <a:srgbClr val="FFFFFF"/>
              </a:highlight>
              <a:latin typeface="Arial"/>
              <a:ea typeface="Arial"/>
              <a:cs typeface="Arial"/>
              <a:sym typeface="Arial"/>
            </a:endParaRPr>
          </a:p>
          <a:p>
            <a:pPr marL="457200" lvl="0" indent="0" algn="just" rtl="0">
              <a:spcBef>
                <a:spcPts val="0"/>
              </a:spcBef>
              <a:spcAft>
                <a:spcPts val="0"/>
              </a:spcAft>
              <a:buNone/>
            </a:pPr>
            <a:r>
              <a:rPr lang="ru" sz="1100" b="1" dirty="0">
                <a:solidFill>
                  <a:srgbClr val="000000"/>
                </a:solidFill>
                <a:latin typeface="Arial"/>
                <a:ea typeface="Arial"/>
                <a:cs typeface="Arial"/>
                <a:sym typeface="Arial"/>
              </a:rPr>
              <a:t>2)Сюжет:</a:t>
            </a:r>
            <a:r>
              <a:rPr lang="ru" sz="1100" dirty="0">
                <a:solidFill>
                  <a:srgbClr val="000000"/>
                </a:solidFill>
                <a:latin typeface="Arial"/>
                <a:ea typeface="Arial"/>
                <a:cs typeface="Arial"/>
                <a:sym typeface="Arial"/>
              </a:rPr>
              <a:t>В произведении А.С.Пушкина "Станционный смотритель" рассказывается о легкомыслии единственной дочери смотрителя-Самсона Вырина.Дуня помогала отцу,развлекая дворян,когда те останавливались у  него и ждали лошадей.Но однажды она влюбилась в одного из </a:t>
            </a:r>
            <a:r>
              <a:rPr lang="ru" sz="1100" dirty="0" smtClean="0">
                <a:solidFill>
                  <a:srgbClr val="000000"/>
                </a:solidFill>
                <a:latin typeface="Arial"/>
                <a:ea typeface="Arial"/>
                <a:cs typeface="Arial"/>
                <a:sym typeface="Arial"/>
              </a:rPr>
              <a:t>проезжих </a:t>
            </a:r>
            <a:r>
              <a:rPr lang="ru" sz="1100" dirty="0">
                <a:solidFill>
                  <a:srgbClr val="000000"/>
                </a:solidFill>
                <a:latin typeface="Arial"/>
                <a:ea typeface="Arial"/>
                <a:cs typeface="Arial"/>
                <a:sym typeface="Arial"/>
              </a:rPr>
              <a:t>и уехала с ним.Ее отец не мог себе места найти и </a:t>
            </a:r>
            <a:r>
              <a:rPr lang="ru" sz="1100" dirty="0" smtClean="0">
                <a:solidFill>
                  <a:srgbClr val="000000"/>
                </a:solidFill>
                <a:latin typeface="Arial"/>
                <a:ea typeface="Arial"/>
                <a:cs typeface="Arial"/>
                <a:sym typeface="Arial"/>
              </a:rPr>
              <a:t>запил,ведь </a:t>
            </a:r>
            <a:r>
              <a:rPr lang="ru" sz="1100" dirty="0">
                <a:solidFill>
                  <a:srgbClr val="000000"/>
                </a:solidFill>
                <a:latin typeface="Arial"/>
                <a:ea typeface="Arial"/>
                <a:cs typeface="Arial"/>
                <a:sym typeface="Arial"/>
              </a:rPr>
              <a:t>все,что у него было-это любимая дочь.В поисках дочери он отправляется пешком в Петербург,узнав из подорожной,куда направлялся ротмистр Минский.После недолгого разговора Минский дал Вырину немного денег и выпроводил </a:t>
            </a:r>
            <a:r>
              <a:rPr lang="ru" sz="1100" dirty="0" smtClean="0">
                <a:solidFill>
                  <a:srgbClr val="000000"/>
                </a:solidFill>
                <a:latin typeface="Arial"/>
                <a:ea typeface="Arial"/>
                <a:cs typeface="Arial"/>
                <a:sym typeface="Arial"/>
              </a:rPr>
              <a:t>его.Вырин </a:t>
            </a:r>
            <a:r>
              <a:rPr lang="ru" sz="1100" dirty="0">
                <a:solidFill>
                  <a:srgbClr val="000000"/>
                </a:solidFill>
                <a:latin typeface="Arial"/>
                <a:ea typeface="Arial"/>
                <a:cs typeface="Arial"/>
                <a:sym typeface="Arial"/>
              </a:rPr>
              <a:t>ушел в глубоком горе,ведь Дуня была его единственной радостью и утешением,поэтому,когда ее </a:t>
            </a:r>
            <a:r>
              <a:rPr lang="ru" sz="1100" dirty="0" smtClean="0">
                <a:solidFill>
                  <a:srgbClr val="000000"/>
                </a:solidFill>
                <a:latin typeface="Arial"/>
                <a:ea typeface="Arial"/>
                <a:cs typeface="Arial"/>
                <a:sym typeface="Arial"/>
              </a:rPr>
              <a:t>она оставила отца,смотритель </a:t>
            </a:r>
            <a:r>
              <a:rPr lang="ru" sz="1100" dirty="0">
                <a:solidFill>
                  <a:srgbClr val="000000"/>
                </a:solidFill>
                <a:latin typeface="Arial"/>
                <a:ea typeface="Arial"/>
                <a:cs typeface="Arial"/>
                <a:sym typeface="Arial"/>
              </a:rPr>
              <a:t>умер от горя:из его жизни ушло все самое дорогое,что у него было.Дуня потом </a:t>
            </a:r>
            <a:r>
              <a:rPr lang="ru" sz="1100" dirty="0" smtClean="0">
                <a:solidFill>
                  <a:srgbClr val="000000"/>
                </a:solidFill>
                <a:latin typeface="Arial"/>
                <a:ea typeface="Arial"/>
                <a:cs typeface="Arial"/>
                <a:sym typeface="Arial"/>
              </a:rPr>
              <a:t>приехала </a:t>
            </a:r>
            <a:r>
              <a:rPr lang="ru" sz="1100" dirty="0">
                <a:solidFill>
                  <a:srgbClr val="000000"/>
                </a:solidFill>
                <a:latin typeface="Arial"/>
                <a:ea typeface="Arial"/>
                <a:cs typeface="Arial"/>
                <a:sym typeface="Arial"/>
              </a:rPr>
              <a:t>на кладбище к покойному отцу,но что толку,ведь его все равно не вернуть.</a:t>
            </a:r>
            <a:endParaRPr sz="1100" dirty="0">
              <a:solidFill>
                <a:srgbClr val="000000"/>
              </a:solidFill>
              <a:latin typeface="Arial"/>
              <a:ea typeface="Arial"/>
              <a:cs typeface="Arial"/>
              <a:sym typeface="Arial"/>
            </a:endParaRPr>
          </a:p>
          <a:p>
            <a:pPr marL="457200" lvl="0" indent="0" algn="just" rtl="0">
              <a:spcBef>
                <a:spcPts val="0"/>
              </a:spcBef>
              <a:spcAft>
                <a:spcPts val="0"/>
              </a:spcAft>
              <a:buNone/>
            </a:pPr>
            <a:endParaRPr sz="1100" b="1" dirty="0">
              <a:solidFill>
                <a:srgbClr val="000000"/>
              </a:solidFill>
              <a:latin typeface="Arial"/>
              <a:ea typeface="Arial"/>
              <a:cs typeface="Arial"/>
              <a:sym typeface="Arial"/>
            </a:endParaRPr>
          </a:p>
          <a:p>
            <a:pPr marL="457200" lvl="0" indent="0" algn="just" rtl="0">
              <a:spcBef>
                <a:spcPts val="0"/>
              </a:spcBef>
              <a:spcAft>
                <a:spcPts val="0"/>
              </a:spcAft>
              <a:buNone/>
            </a:pPr>
            <a:endParaRPr sz="1100" b="1" dirty="0">
              <a:solidFill>
                <a:srgbClr val="000000"/>
              </a:solidFill>
              <a:latin typeface="Arial"/>
              <a:ea typeface="Arial"/>
              <a:cs typeface="Arial"/>
              <a:sym typeface="Arial"/>
            </a:endParaRPr>
          </a:p>
          <a:p>
            <a:pPr marL="457200" lvl="0" indent="0" algn="just" rtl="0">
              <a:spcBef>
                <a:spcPts val="0"/>
              </a:spcBef>
              <a:spcAft>
                <a:spcPts val="0"/>
              </a:spcAft>
              <a:buNone/>
            </a:pPr>
            <a:endParaRPr sz="1100" dirty="0">
              <a:solidFill>
                <a:srgbClr val="000000"/>
              </a:solidFill>
              <a:latin typeface="Arial"/>
              <a:ea typeface="Arial"/>
              <a:cs typeface="Arial"/>
              <a:sym typeface="Arial"/>
            </a:endParaRPr>
          </a:p>
          <a:p>
            <a:pPr marL="0" lvl="0" indent="0" algn="l" rtl="0">
              <a:spcBef>
                <a:spcPts val="0"/>
              </a:spcBef>
              <a:spcAft>
                <a:spcPts val="1600"/>
              </a:spcAft>
              <a:buNone/>
            </a:pPr>
            <a:endParaRPr sz="1100" dirty="0"/>
          </a:p>
        </p:txBody>
      </p:sp>
    </p:spTree>
    <p:extLst>
      <p:ext uri="{BB962C8B-B14F-4D97-AF65-F5344CB8AC3E}">
        <p14:creationId xmlns:p14="http://schemas.microsoft.com/office/powerpoint/2010/main" val="301706992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p25"/>
          <p:cNvSpPr txBox="1">
            <a:spLocks noGrp="1"/>
          </p:cNvSpPr>
          <p:nvPr>
            <p:ph type="title"/>
          </p:nvPr>
        </p:nvSpPr>
        <p:spPr>
          <a:xfrm>
            <a:off x="367175" y="49400"/>
            <a:ext cx="8520600" cy="607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ru" sz="2600" b="1">
                <a:solidFill>
                  <a:srgbClr val="1A1A1A"/>
                </a:solidFill>
                <a:latin typeface="Arial"/>
                <a:ea typeface="Arial"/>
                <a:cs typeface="Arial"/>
                <a:sym typeface="Arial"/>
              </a:rPr>
              <a:t>Аргумент</a:t>
            </a:r>
            <a:endParaRPr/>
          </a:p>
        </p:txBody>
      </p:sp>
      <p:sp>
        <p:nvSpPr>
          <p:cNvPr id="202" name="Google Shape;202;p25"/>
          <p:cNvSpPr txBox="1">
            <a:spLocks noGrp="1"/>
          </p:cNvSpPr>
          <p:nvPr>
            <p:ph type="body" idx="1"/>
          </p:nvPr>
        </p:nvSpPr>
        <p:spPr>
          <a:xfrm>
            <a:off x="203400" y="702675"/>
            <a:ext cx="8755800" cy="4179000"/>
          </a:xfrm>
          <a:prstGeom prst="rect">
            <a:avLst/>
          </a:prstGeom>
        </p:spPr>
        <p:txBody>
          <a:bodyPr spcFirstLastPara="1" wrap="square" lIns="91425" tIns="91425" rIns="91425" bIns="91425" anchor="t" anchorCtr="0">
            <a:noAutofit/>
          </a:bodyPr>
          <a:lstStyle/>
          <a:p>
            <a:pPr marL="457200" lvl="0" indent="0" algn="l" rtl="0">
              <a:spcBef>
                <a:spcPts val="0"/>
              </a:spcBef>
              <a:spcAft>
                <a:spcPts val="0"/>
              </a:spcAft>
              <a:buNone/>
            </a:pPr>
            <a:r>
              <a:rPr lang="ru" sz="1350" dirty="0">
                <a:solidFill>
                  <a:srgbClr val="666666"/>
                </a:solidFill>
                <a:latin typeface="Georgia"/>
                <a:ea typeface="Georgia"/>
                <a:cs typeface="Georgia"/>
                <a:sym typeface="Georgia"/>
              </a:rPr>
              <a:t>А. С. Пушкин в книге «Станционный смотритель» </a:t>
            </a:r>
            <a:r>
              <a:rPr lang="ru" sz="1350" dirty="0" smtClean="0">
                <a:solidFill>
                  <a:srgbClr val="666666"/>
                </a:solidFill>
                <a:latin typeface="Georgia"/>
                <a:ea typeface="Georgia"/>
                <a:cs typeface="Georgia"/>
                <a:sym typeface="Georgia"/>
              </a:rPr>
              <a:t>показал, </a:t>
            </a:r>
            <a:r>
              <a:rPr lang="ru" sz="1350" dirty="0">
                <a:solidFill>
                  <a:srgbClr val="666666"/>
                </a:solidFill>
                <a:latin typeface="Georgia"/>
                <a:ea typeface="Georgia"/>
                <a:cs typeface="Georgia"/>
                <a:sym typeface="Georgia"/>
              </a:rPr>
              <a:t>что правильное воспитание – важнейшая наука, которую должен освоить каждый родитель. Самсон Вырин очень баловал свою дочь, всегда доверял ей, хотя она была кокетливой и нескромной для своих юных лет. Она вольно общалась с гостями, рассказчику даже позволила поцелуй. Поэтому читателя не удивил тот факт, что она уехала с ротмистром, не предупредив отца. Всему виной неправильное воспитание, ведь Вырин никак не контролировал беседы гостя и Дуни, не говорил с ней о том, чем опасны мужчины, предлагающие целомудренным девушкам побег из отчего дома. Естественно, девушка не устояла перед красноречивыми обещаниями роскошной жизни, ведь она была неопытна и слишком юна. Если бы отец больше времени уделял ее воспитанию, если бы сильнее контролировал дочь, то, возможно, трагедии не случилось бы. Поэтому очень важно не только заботиться о детях, но и формировать их чувство ответственности, совести и добропорядочности.</a:t>
            </a:r>
            <a:endParaRPr sz="1350" dirty="0">
              <a:solidFill>
                <a:srgbClr val="666666"/>
              </a:solidFill>
              <a:latin typeface="Georgia"/>
              <a:ea typeface="Georgia"/>
              <a:cs typeface="Georgia"/>
              <a:sym typeface="Georgia"/>
            </a:endParaRPr>
          </a:p>
          <a:p>
            <a:pPr marL="0" lvl="0" indent="0" algn="l" rtl="0">
              <a:spcBef>
                <a:spcPts val="1100"/>
              </a:spcBef>
              <a:spcAft>
                <a:spcPts val="0"/>
              </a:spcAft>
              <a:buNone/>
            </a:pPr>
            <a:endParaRPr sz="1400" dirty="0">
              <a:solidFill>
                <a:srgbClr val="555555"/>
              </a:solidFill>
              <a:latin typeface="Georgia"/>
              <a:ea typeface="Georgia"/>
              <a:cs typeface="Georgia"/>
              <a:sym typeface="Georgia"/>
            </a:endParaRPr>
          </a:p>
          <a:p>
            <a:pPr marL="0" lvl="0" indent="0" algn="l" rtl="0">
              <a:spcBef>
                <a:spcPts val="800"/>
              </a:spcBef>
              <a:spcAft>
                <a:spcPts val="1600"/>
              </a:spcAft>
              <a:buNone/>
            </a:pPr>
            <a:r>
              <a:rPr lang="ru-RU" sz="1000" dirty="0">
                <a:solidFill>
                  <a:srgbClr val="555555"/>
                </a:solidFill>
                <a:highlight>
                  <a:srgbClr val="FFFFFF"/>
                </a:highlight>
                <a:latin typeface="Arial"/>
                <a:ea typeface="Arial"/>
                <a:cs typeface="Arial"/>
                <a:sym typeface="Arial"/>
              </a:rPr>
              <a:t>(</a:t>
            </a:r>
            <a:r>
              <a:rPr lang="ru-RU" sz="1000" dirty="0" err="1" smtClean="0">
                <a:solidFill>
                  <a:srgbClr val="555555"/>
                </a:solidFill>
                <a:highlight>
                  <a:srgbClr val="FFFFFF"/>
                </a:highlight>
                <a:latin typeface="Arial"/>
                <a:ea typeface="Arial"/>
                <a:cs typeface="Arial"/>
                <a:sym typeface="Arial"/>
              </a:rPr>
              <a:t>Зейналов</a:t>
            </a:r>
            <a:r>
              <a:rPr lang="ru-RU" sz="1000" dirty="0" smtClean="0">
                <a:solidFill>
                  <a:srgbClr val="555555"/>
                </a:solidFill>
                <a:highlight>
                  <a:srgbClr val="FFFFFF"/>
                </a:highlight>
                <a:latin typeface="Arial"/>
                <a:ea typeface="Arial"/>
                <a:cs typeface="Arial"/>
                <a:sym typeface="Arial"/>
              </a:rPr>
              <a:t> Артем)</a:t>
            </a:r>
            <a:endParaRPr sz="1000" dirty="0">
              <a:solidFill>
                <a:srgbClr val="555555"/>
              </a:solidFill>
              <a:highlight>
                <a:srgbClr val="FFFFFF"/>
              </a:highlight>
              <a:latin typeface="Arial"/>
              <a:ea typeface="Arial"/>
              <a:cs typeface="Arial"/>
              <a:sym typeface="Arial"/>
            </a:endParaRPr>
          </a:p>
        </p:txBody>
      </p:sp>
    </p:spTree>
    <p:extLst>
      <p:ext uri="{BB962C8B-B14F-4D97-AF65-F5344CB8AC3E}">
        <p14:creationId xmlns:p14="http://schemas.microsoft.com/office/powerpoint/2010/main" val="223871035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p24"/>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800" b="1">
              <a:solidFill>
                <a:srgbClr val="1A1A1A"/>
              </a:solidFill>
              <a:latin typeface="Arial"/>
              <a:ea typeface="Arial"/>
              <a:cs typeface="Arial"/>
              <a:sym typeface="Arial"/>
            </a:endParaRPr>
          </a:p>
          <a:p>
            <a:pPr marL="0" lvl="0" indent="0" algn="ctr" rtl="0">
              <a:spcBef>
                <a:spcPts val="0"/>
              </a:spcBef>
              <a:spcAft>
                <a:spcPts val="0"/>
              </a:spcAft>
              <a:buNone/>
            </a:pPr>
            <a:r>
              <a:rPr lang="ru" sz="1800" b="1">
                <a:solidFill>
                  <a:srgbClr val="1A1A1A"/>
                </a:solidFill>
                <a:latin typeface="Arial"/>
                <a:ea typeface="Arial"/>
                <a:cs typeface="Arial"/>
                <a:sym typeface="Arial"/>
              </a:rPr>
              <a:t>Рассказ К.Г. Паустовского “Телеграмма”</a:t>
            </a:r>
            <a:endParaRPr sz="1800" b="1">
              <a:solidFill>
                <a:srgbClr val="1A1A1A"/>
              </a:solidFill>
              <a:latin typeface="Arial"/>
              <a:ea typeface="Arial"/>
              <a:cs typeface="Arial"/>
              <a:sym typeface="Arial"/>
            </a:endParaRPr>
          </a:p>
        </p:txBody>
      </p:sp>
      <p:sp>
        <p:nvSpPr>
          <p:cNvPr id="196" name="Google Shape;196;p24"/>
          <p:cNvSpPr txBox="1">
            <a:spLocks noGrp="1"/>
          </p:cNvSpPr>
          <p:nvPr>
            <p:ph type="body" idx="1"/>
          </p:nvPr>
        </p:nvSpPr>
        <p:spPr>
          <a:xfrm>
            <a:off x="819150" y="1990725"/>
            <a:ext cx="7505700" cy="2448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100" dirty="0">
              <a:solidFill>
                <a:srgbClr val="000000"/>
              </a:solidFill>
              <a:latin typeface="Arial"/>
              <a:ea typeface="Arial"/>
              <a:cs typeface="Arial"/>
              <a:sym typeface="Arial"/>
            </a:endParaRPr>
          </a:p>
          <a:p>
            <a:pPr marL="0" lvl="0" indent="0" algn="l" rtl="0">
              <a:spcBef>
                <a:spcPts val="1100"/>
              </a:spcBef>
              <a:spcAft>
                <a:spcPts val="0"/>
              </a:spcAft>
              <a:buNone/>
            </a:pPr>
            <a:r>
              <a:rPr lang="ru" sz="1150" dirty="0">
                <a:solidFill>
                  <a:srgbClr val="333333"/>
                </a:solidFill>
                <a:highlight>
                  <a:srgbClr val="FFFFFF"/>
                </a:highlight>
                <a:latin typeface="Arial"/>
                <a:ea typeface="Arial"/>
                <a:cs typeface="Arial"/>
                <a:sym typeface="Arial"/>
              </a:rPr>
              <a:t>Настя, Катерина Петровна.</a:t>
            </a:r>
            <a:endParaRPr sz="1150" dirty="0">
              <a:solidFill>
                <a:srgbClr val="333333"/>
              </a:solidFill>
              <a:highlight>
                <a:srgbClr val="FFFFFF"/>
              </a:highlight>
              <a:latin typeface="Arial"/>
              <a:ea typeface="Arial"/>
              <a:cs typeface="Arial"/>
              <a:sym typeface="Arial"/>
            </a:endParaRPr>
          </a:p>
          <a:p>
            <a:pPr marL="0" lvl="0" indent="0" algn="l" rtl="0">
              <a:spcBef>
                <a:spcPts val="1600"/>
              </a:spcBef>
              <a:spcAft>
                <a:spcPts val="1600"/>
              </a:spcAft>
              <a:buNone/>
            </a:pPr>
            <a:r>
              <a:rPr lang="ru" sz="1150" dirty="0">
                <a:solidFill>
                  <a:srgbClr val="333333"/>
                </a:solidFill>
                <a:highlight>
                  <a:srgbClr val="FFFFFF"/>
                </a:highlight>
                <a:latin typeface="Arial"/>
                <a:ea typeface="Arial"/>
                <a:cs typeface="Arial"/>
                <a:sym typeface="Arial"/>
              </a:rPr>
              <a:t>Настя, единственная дочь Катерины Петровны, живет и работает в Ленинграде. Маму она не навещала вот уже три года, и, получив от </a:t>
            </a:r>
            <a:r>
              <a:rPr lang="ru" sz="1150" dirty="0" smtClean="0">
                <a:solidFill>
                  <a:schemeClr val="bg2">
                    <a:lumMod val="50000"/>
                  </a:schemeClr>
                </a:solidFill>
                <a:highlight>
                  <a:srgbClr val="FFFFFF"/>
                </a:highlight>
                <a:latin typeface="Arial"/>
                <a:ea typeface="Arial"/>
                <a:cs typeface="Arial"/>
                <a:sym typeface="Arial"/>
              </a:rPr>
              <a:t>пожилой</a:t>
            </a:r>
            <a:r>
              <a:rPr lang="ru" sz="1150" dirty="0" smtClean="0">
                <a:solidFill>
                  <a:srgbClr val="FF0000"/>
                </a:solidFill>
                <a:highlight>
                  <a:srgbClr val="FFFFFF"/>
                </a:highlight>
                <a:latin typeface="Arial"/>
                <a:ea typeface="Arial"/>
                <a:cs typeface="Arial"/>
                <a:sym typeface="Arial"/>
              </a:rPr>
              <a:t> </a:t>
            </a:r>
            <a:r>
              <a:rPr lang="ru" sz="1150" dirty="0" smtClean="0">
                <a:solidFill>
                  <a:schemeClr val="bg2">
                    <a:lumMod val="50000"/>
                  </a:schemeClr>
                </a:solidFill>
                <a:highlight>
                  <a:srgbClr val="FFFFFF"/>
                </a:highlight>
                <a:latin typeface="Arial"/>
                <a:ea typeface="Arial"/>
                <a:cs typeface="Arial"/>
                <a:sym typeface="Arial"/>
              </a:rPr>
              <a:t>женщины</a:t>
            </a:r>
            <a:r>
              <a:rPr lang="ru" sz="1150" dirty="0" smtClean="0">
                <a:solidFill>
                  <a:srgbClr val="FF0000"/>
                </a:solidFill>
                <a:highlight>
                  <a:srgbClr val="FFFFFF"/>
                </a:highlight>
                <a:latin typeface="Arial"/>
                <a:ea typeface="Arial"/>
                <a:cs typeface="Arial"/>
                <a:sym typeface="Arial"/>
              </a:rPr>
              <a:t> </a:t>
            </a:r>
            <a:r>
              <a:rPr lang="ru" sz="1150" dirty="0">
                <a:solidFill>
                  <a:srgbClr val="333333"/>
                </a:solidFill>
                <a:highlight>
                  <a:srgbClr val="FFFFFF"/>
                </a:highlight>
                <a:latin typeface="Arial"/>
                <a:ea typeface="Arial"/>
                <a:cs typeface="Arial"/>
                <a:sym typeface="Arial"/>
              </a:rPr>
              <a:t>письмо с просьбой приехать,</a:t>
            </a:r>
            <a:r>
              <a:rPr lang="ru" sz="1150" dirty="0">
                <a:solidFill>
                  <a:srgbClr val="FF0000"/>
                </a:solidFill>
                <a:highlight>
                  <a:srgbClr val="FFFFFF"/>
                </a:highlight>
                <a:latin typeface="Arial"/>
                <a:ea typeface="Arial"/>
                <a:cs typeface="Arial"/>
                <a:sym typeface="Arial"/>
              </a:rPr>
              <a:t> </a:t>
            </a:r>
            <a:r>
              <a:rPr lang="ru" sz="1150" dirty="0" smtClean="0">
                <a:solidFill>
                  <a:schemeClr val="bg2">
                    <a:lumMod val="50000"/>
                  </a:schemeClr>
                </a:solidFill>
                <a:highlight>
                  <a:srgbClr val="FFFFFF"/>
                </a:highlight>
                <a:latin typeface="Arial"/>
                <a:ea typeface="Arial"/>
                <a:cs typeface="Arial"/>
                <a:sym typeface="Arial"/>
              </a:rPr>
              <a:t>дочь</a:t>
            </a:r>
            <a:r>
              <a:rPr lang="ru" sz="1150" dirty="0" smtClean="0">
                <a:solidFill>
                  <a:srgbClr val="FF0000"/>
                </a:solidFill>
                <a:highlight>
                  <a:srgbClr val="FFFFFF"/>
                </a:highlight>
                <a:latin typeface="Arial"/>
                <a:ea typeface="Arial"/>
                <a:cs typeface="Arial"/>
                <a:sym typeface="Arial"/>
              </a:rPr>
              <a:t> </a:t>
            </a:r>
            <a:r>
              <a:rPr lang="ru" sz="1150" dirty="0">
                <a:solidFill>
                  <a:srgbClr val="333333"/>
                </a:solidFill>
                <a:highlight>
                  <a:srgbClr val="FFFFFF"/>
                </a:highlight>
                <a:latin typeface="Arial"/>
                <a:ea typeface="Arial"/>
                <a:cs typeface="Arial"/>
                <a:sym typeface="Arial"/>
              </a:rPr>
              <a:t>не находит времени, чтобы прочитать его. Вскоре </a:t>
            </a:r>
            <a:r>
              <a:rPr lang="ru" sz="1150" dirty="0" smtClean="0">
                <a:solidFill>
                  <a:schemeClr val="bg2">
                    <a:lumMod val="50000"/>
                  </a:schemeClr>
                </a:solidFill>
                <a:highlight>
                  <a:srgbClr val="FFFFFF"/>
                </a:highlight>
                <a:latin typeface="Arial"/>
                <a:ea typeface="Arial"/>
                <a:cs typeface="Arial"/>
                <a:sym typeface="Arial"/>
              </a:rPr>
              <a:t>Насте</a:t>
            </a:r>
            <a:r>
              <a:rPr lang="ru" sz="1150" dirty="0" smtClean="0">
                <a:solidFill>
                  <a:srgbClr val="333333"/>
                </a:solidFill>
                <a:highlight>
                  <a:srgbClr val="FFFFFF"/>
                </a:highlight>
                <a:latin typeface="Arial"/>
                <a:ea typeface="Arial"/>
                <a:cs typeface="Arial"/>
                <a:sym typeface="Arial"/>
              </a:rPr>
              <a:t> </a:t>
            </a:r>
            <a:r>
              <a:rPr lang="ru" sz="1150" dirty="0">
                <a:solidFill>
                  <a:srgbClr val="333333"/>
                </a:solidFill>
                <a:highlight>
                  <a:srgbClr val="FFFFFF"/>
                </a:highlight>
                <a:latin typeface="Arial"/>
                <a:ea typeface="Arial"/>
                <a:cs typeface="Arial"/>
                <a:sym typeface="Arial"/>
              </a:rPr>
              <a:t>пришла телеграмма от соседа ее матери с известием о том, что Катерина Петровна умирает. Настя садится на поезд, чтобы попрощаться с матерью, но не успевает. Только потеряв единственного родного и любящего ее человека, она поняла, как виновата перед матерью, но изменить что-то было уже поздно.</a:t>
            </a:r>
            <a:endParaRPr dirty="0"/>
          </a:p>
        </p:txBody>
      </p:sp>
    </p:spTree>
    <p:extLst>
      <p:ext uri="{BB962C8B-B14F-4D97-AF65-F5344CB8AC3E}">
        <p14:creationId xmlns:p14="http://schemas.microsoft.com/office/powerpoint/2010/main" val="127152063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p25"/>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ru" sz="2600" b="1">
                <a:solidFill>
                  <a:srgbClr val="1A1A1A"/>
                </a:solidFill>
                <a:latin typeface="Arial"/>
                <a:ea typeface="Arial"/>
                <a:cs typeface="Arial"/>
                <a:sym typeface="Arial"/>
              </a:rPr>
              <a:t>Аргумент</a:t>
            </a:r>
            <a:endParaRPr/>
          </a:p>
        </p:txBody>
      </p:sp>
      <p:sp>
        <p:nvSpPr>
          <p:cNvPr id="202" name="Google Shape;202;p25"/>
          <p:cNvSpPr txBox="1">
            <a:spLocks noGrp="1"/>
          </p:cNvSpPr>
          <p:nvPr>
            <p:ph type="body" idx="1"/>
          </p:nvPr>
        </p:nvSpPr>
        <p:spPr>
          <a:xfrm>
            <a:off x="819150" y="1455313"/>
            <a:ext cx="7505700" cy="3224912"/>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ru" sz="1400" dirty="0"/>
              <a:t>К. Г. Паустовский в рассказе “Телеграмма” поднимает проблему отцов и детей. Автор повествует </a:t>
            </a:r>
            <a:r>
              <a:rPr lang="ru" sz="1400" dirty="0" smtClean="0"/>
              <a:t>об </a:t>
            </a:r>
            <a:r>
              <a:rPr lang="ru" sz="1400" dirty="0"/>
              <a:t>отношениях Катерины Петровны и Насти, матери и </a:t>
            </a:r>
            <a:r>
              <a:rPr lang="ru" sz="1400" dirty="0" smtClean="0"/>
              <a:t>дочери.  </a:t>
            </a:r>
            <a:r>
              <a:rPr lang="ru" sz="1400" dirty="0"/>
              <a:t>Последняя из-за большого количества работы и занятости не может приехать к своей маме, которая медленно умирает. В конце концов, Катерина Петровна присылает своей дочери письмо о том, что вот-вот закончит свой жизненный путь и просит приехать для того, чтобы последний раз посмотреть на нее. Но из-за занятости Настя не читает его сразу, а только через 2 недели, потому что занимается выставкой скульптора. В день выставки ей приходит телеграмма о тяжелом состоянии матери и Настя садится на поезд, но приезжает лишь на второй день после похорон. На этом примере К.Г. Паустовский наглядно показывает, что нельзя забывать о своей матери, которая очень любила  </a:t>
            </a:r>
            <a:r>
              <a:rPr lang="ru" sz="1400" dirty="0" smtClean="0"/>
              <a:t>дочь, </a:t>
            </a:r>
            <a:r>
              <a:rPr lang="ru" sz="1400" dirty="0"/>
              <a:t>и ставить работу на первый план</a:t>
            </a:r>
            <a:r>
              <a:rPr lang="ru" sz="1400" dirty="0" smtClean="0"/>
              <a:t>.</a:t>
            </a:r>
          </a:p>
          <a:p>
            <a:pPr marL="0" lvl="0" indent="0" algn="l" rtl="0">
              <a:spcBef>
                <a:spcPts val="0"/>
              </a:spcBef>
              <a:spcAft>
                <a:spcPts val="1600"/>
              </a:spcAft>
              <a:buNone/>
            </a:pPr>
            <a:r>
              <a:rPr lang="ru-RU" sz="1400" dirty="0"/>
              <a:t>(</a:t>
            </a:r>
            <a:r>
              <a:rPr lang="ru-RU" sz="1400" dirty="0" smtClean="0"/>
              <a:t>Моисеев Арсений)</a:t>
            </a:r>
            <a:endParaRPr sz="1400" dirty="0"/>
          </a:p>
        </p:txBody>
      </p:sp>
    </p:spTree>
    <p:extLst>
      <p:ext uri="{BB962C8B-B14F-4D97-AF65-F5344CB8AC3E}">
        <p14:creationId xmlns:p14="http://schemas.microsoft.com/office/powerpoint/2010/main" val="343429063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Google Shape;231;p30"/>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ru" dirty="0"/>
              <a:t>Константин Паустовский “Телеграмма”</a:t>
            </a:r>
            <a:endParaRPr dirty="0"/>
          </a:p>
          <a:p>
            <a:pPr marL="0" lvl="0" indent="0" algn="l" rtl="0">
              <a:spcBef>
                <a:spcPts val="0"/>
              </a:spcBef>
              <a:spcAft>
                <a:spcPts val="0"/>
              </a:spcAft>
              <a:buNone/>
            </a:pPr>
            <a:endParaRPr dirty="0"/>
          </a:p>
        </p:txBody>
      </p:sp>
      <p:sp>
        <p:nvSpPr>
          <p:cNvPr id="232" name="Google Shape;232;p30"/>
          <p:cNvSpPr txBox="1">
            <a:spLocks noGrp="1"/>
          </p:cNvSpPr>
          <p:nvPr>
            <p:ph type="body" idx="1"/>
          </p:nvPr>
        </p:nvSpPr>
        <p:spPr>
          <a:xfrm>
            <a:off x="819150" y="1990725"/>
            <a:ext cx="7505700" cy="2448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ru" dirty="0"/>
              <a:t>Главные герои</a:t>
            </a:r>
            <a:endParaRPr dirty="0"/>
          </a:p>
          <a:p>
            <a:pPr marL="0" lvl="0" indent="0" algn="l" rtl="0">
              <a:spcBef>
                <a:spcPts val="1600"/>
              </a:spcBef>
              <a:spcAft>
                <a:spcPts val="0"/>
              </a:spcAft>
              <a:buNone/>
            </a:pPr>
            <a:r>
              <a:rPr lang="ru" dirty="0"/>
              <a:t>Катерина Петровна - мать</a:t>
            </a:r>
            <a:endParaRPr dirty="0"/>
          </a:p>
          <a:p>
            <a:pPr marL="0" lvl="0" indent="0" algn="l" rtl="0">
              <a:spcBef>
                <a:spcPts val="1600"/>
              </a:spcBef>
              <a:spcAft>
                <a:spcPts val="0"/>
              </a:spcAft>
              <a:buNone/>
            </a:pPr>
            <a:r>
              <a:rPr lang="ru" dirty="0"/>
              <a:t>Настя - дочь Катерины Петровны</a:t>
            </a:r>
            <a:endParaRPr dirty="0"/>
          </a:p>
          <a:p>
            <a:pPr marL="0" lvl="0" indent="0" algn="l" rtl="0">
              <a:spcBef>
                <a:spcPts val="1600"/>
              </a:spcBef>
              <a:spcAft>
                <a:spcPts val="1600"/>
              </a:spcAft>
              <a:buNone/>
            </a:pPr>
            <a:r>
              <a:rPr lang="ru" dirty="0"/>
              <a:t>Дочь жила вдали от матери, из-за работы редко писала ей и не читала ее писем, </a:t>
            </a:r>
            <a:r>
              <a:rPr lang="ru" dirty="0" smtClean="0"/>
              <a:t>думая, </a:t>
            </a:r>
            <a:r>
              <a:rPr lang="ru" dirty="0"/>
              <a:t>раз телеграммы </a:t>
            </a:r>
            <a:r>
              <a:rPr lang="ru" dirty="0" smtClean="0"/>
              <a:t>приходят, </a:t>
            </a:r>
            <a:r>
              <a:rPr lang="ru" dirty="0"/>
              <a:t>значит </a:t>
            </a:r>
            <a:r>
              <a:rPr lang="ru" dirty="0" smtClean="0"/>
              <a:t>,мама </a:t>
            </a:r>
            <a:r>
              <a:rPr lang="ru" dirty="0"/>
              <a:t>жива. В один день Катерина Петровна серьезно заболела и </a:t>
            </a:r>
            <a:r>
              <a:rPr lang="ru" dirty="0">
                <a:solidFill>
                  <a:schemeClr val="bg2"/>
                </a:solidFill>
              </a:rPr>
              <a:t>умирала.Но Настя была сильно занята, поэтому она узнала об этом слишком поздно </a:t>
            </a:r>
            <a:r>
              <a:rPr lang="ru" dirty="0"/>
              <a:t>и не успела даже на похороны матери. </a:t>
            </a:r>
            <a:endParaRPr dirty="0">
              <a:solidFill>
                <a:srgbClr val="FF0000"/>
              </a:solidFill>
            </a:endParaRPr>
          </a:p>
        </p:txBody>
      </p:sp>
    </p:spTree>
    <p:extLst>
      <p:ext uri="{BB962C8B-B14F-4D97-AF65-F5344CB8AC3E}">
        <p14:creationId xmlns:p14="http://schemas.microsoft.com/office/powerpoint/2010/main" val="185315254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Google Shape;237;p31"/>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ru" dirty="0"/>
              <a:t>Одиночество </a:t>
            </a:r>
            <a:r>
              <a:rPr lang="ru" dirty="0" smtClean="0"/>
              <a:t>родителей</a:t>
            </a:r>
            <a:endParaRPr dirty="0"/>
          </a:p>
        </p:txBody>
      </p:sp>
      <p:sp>
        <p:nvSpPr>
          <p:cNvPr id="238" name="Google Shape;238;p31"/>
          <p:cNvSpPr txBox="1">
            <a:spLocks noGrp="1"/>
          </p:cNvSpPr>
          <p:nvPr>
            <p:ph type="body" idx="1"/>
          </p:nvPr>
        </p:nvSpPr>
        <p:spPr>
          <a:xfrm>
            <a:off x="819150" y="1493949"/>
            <a:ext cx="7505700" cy="3290552"/>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ru" dirty="0"/>
              <a:t>Я считаю что родитель - это самый сильный человек, ведь </a:t>
            </a:r>
            <a:r>
              <a:rPr lang="ru" dirty="0" smtClean="0"/>
              <a:t>каждый, </a:t>
            </a:r>
            <a:r>
              <a:rPr lang="ru" dirty="0"/>
              <a:t>кто отважился стать </a:t>
            </a:r>
            <a:r>
              <a:rPr lang="ru" dirty="0" smtClean="0"/>
              <a:t>,им </a:t>
            </a:r>
            <a:r>
              <a:rPr lang="ru" dirty="0"/>
              <a:t>берёт на себя неизмеримую </a:t>
            </a:r>
            <a:r>
              <a:rPr lang="ru" dirty="0" smtClean="0"/>
              <a:t>ответственность не </a:t>
            </a:r>
            <a:r>
              <a:rPr lang="ru" dirty="0"/>
              <a:t>только перед ребёнком, но и перед всем миром, </a:t>
            </a:r>
            <a:r>
              <a:rPr lang="ru" dirty="0">
                <a:solidFill>
                  <a:schemeClr val="bg2"/>
                </a:solidFill>
              </a:rPr>
              <a:t>потому что </a:t>
            </a:r>
            <a:r>
              <a:rPr lang="ru" dirty="0" smtClean="0">
                <a:solidFill>
                  <a:schemeClr val="bg2"/>
                </a:solidFill>
              </a:rPr>
              <a:t>долг отцов </a:t>
            </a:r>
            <a:r>
              <a:rPr lang="ru" dirty="0">
                <a:solidFill>
                  <a:schemeClr val="bg2"/>
                </a:solidFill>
              </a:rPr>
              <a:t>и </a:t>
            </a:r>
            <a:r>
              <a:rPr lang="ru" dirty="0" smtClean="0">
                <a:solidFill>
                  <a:schemeClr val="bg2"/>
                </a:solidFill>
              </a:rPr>
              <a:t>матерей- </a:t>
            </a:r>
            <a:r>
              <a:rPr lang="ru" dirty="0">
                <a:solidFill>
                  <a:schemeClr val="bg2"/>
                </a:solidFill>
              </a:rPr>
              <a:t>воспитать достойного человека. </a:t>
            </a:r>
            <a:r>
              <a:rPr lang="ru" dirty="0"/>
              <a:t>Родители вкладывают в своих детей часть себя, своей души </a:t>
            </a:r>
            <a:r>
              <a:rPr lang="ru" dirty="0" smtClean="0"/>
              <a:t>и, </a:t>
            </a:r>
            <a:r>
              <a:rPr lang="ru" dirty="0"/>
              <a:t>конечно </a:t>
            </a:r>
            <a:r>
              <a:rPr lang="ru" dirty="0" smtClean="0"/>
              <a:t>же, </a:t>
            </a:r>
            <a:r>
              <a:rPr lang="ru" dirty="0"/>
              <a:t>им трудно, когда их чадо покидает стены родного дома и уходит во взрослую жизнь. Задача ребенка - не забывать про </a:t>
            </a:r>
            <a:r>
              <a:rPr lang="ru" dirty="0" smtClean="0"/>
              <a:t>тех, </a:t>
            </a:r>
            <a:r>
              <a:rPr lang="ru" dirty="0"/>
              <a:t>кто подарил ему </a:t>
            </a:r>
            <a:r>
              <a:rPr lang="ru" dirty="0" smtClean="0"/>
              <a:t>жизнь, </a:t>
            </a:r>
            <a:r>
              <a:rPr lang="ru" dirty="0"/>
              <a:t>и стараться всегда помогать им. Однако героиня рассказа Константина Паустовского “Телеграмма” </a:t>
            </a:r>
            <a:r>
              <a:rPr lang="ru" dirty="0" smtClean="0"/>
              <a:t>Настя пренебрегала </a:t>
            </a:r>
            <a:r>
              <a:rPr lang="ru" dirty="0"/>
              <a:t>своей матерью - Катериной Петровной, единственным родным человеком. Уехав от своей мамы, дочь с головой  окунулась в работу, совсем позабыв о родном доме. Но Катерина Петровна не переставала думать о Насте, и однажды написала ей письмо с просьбой навестить старушку, так как старость брала свое и пожилой матери недолго оставалось. Настя не прочитала ту телеграмму, когда он </a:t>
            </a:r>
            <a:r>
              <a:rPr lang="ru" dirty="0" smtClean="0"/>
              <a:t>узнала, </a:t>
            </a:r>
            <a:r>
              <a:rPr lang="ru" dirty="0"/>
              <a:t>было слишком поздно, ее единственный родной человек умер в одиночестве, </a:t>
            </a:r>
            <a:r>
              <a:rPr lang="ru" dirty="0" smtClean="0"/>
              <a:t>думая </a:t>
            </a:r>
            <a:r>
              <a:rPr lang="ru" dirty="0"/>
              <a:t>о своей ненаглядной дочурке</a:t>
            </a:r>
            <a:r>
              <a:rPr lang="ru" dirty="0" smtClean="0"/>
              <a:t>. </a:t>
            </a:r>
            <a:r>
              <a:rPr lang="ru" dirty="0" smtClean="0">
                <a:solidFill>
                  <a:srgbClr val="FF0000"/>
                </a:solidFill>
              </a:rPr>
              <a:t>Вывод?                                                     (Стюхин Павел)</a:t>
            </a:r>
          </a:p>
          <a:p>
            <a:pPr marL="0" lvl="0" indent="0" algn="l" rtl="0">
              <a:spcBef>
                <a:spcPts val="0"/>
              </a:spcBef>
              <a:spcAft>
                <a:spcPts val="1600"/>
              </a:spcAft>
              <a:buNone/>
            </a:pPr>
            <a:endParaRPr dirty="0">
              <a:solidFill>
                <a:srgbClr val="FF0000"/>
              </a:solidFill>
            </a:endParaRPr>
          </a:p>
        </p:txBody>
      </p:sp>
    </p:spTree>
    <p:extLst>
      <p:ext uri="{BB962C8B-B14F-4D97-AF65-F5344CB8AC3E}">
        <p14:creationId xmlns:p14="http://schemas.microsoft.com/office/powerpoint/2010/main" val="19233174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p24"/>
          <p:cNvSpPr txBox="1">
            <a:spLocks noGrp="1"/>
          </p:cNvSpPr>
          <p:nvPr>
            <p:ph type="title"/>
          </p:nvPr>
        </p:nvSpPr>
        <p:spPr>
          <a:xfrm>
            <a:off x="819150" y="845600"/>
            <a:ext cx="7505700" cy="954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lt1"/>
              </a:buClr>
              <a:buSzPts val="3000"/>
              <a:buFont typeface="Nunito"/>
              <a:buNone/>
            </a:pPr>
            <a:r>
              <a:rPr lang="ru" sz="3200" b="0" i="0" u="none" strike="noStrike" cap="none">
                <a:solidFill>
                  <a:srgbClr val="111C22"/>
                </a:solidFill>
                <a:latin typeface="Nunito"/>
                <a:ea typeface="Nunito"/>
                <a:cs typeface="Nunito"/>
                <a:sym typeface="Nunito"/>
              </a:rPr>
              <a:t>Константин Паустовский “Телеграмма”</a:t>
            </a:r>
            <a:endParaRPr sz="3200" b="0" i="0" u="none" strike="noStrike" cap="none">
              <a:solidFill>
                <a:srgbClr val="111C22"/>
              </a:solidFill>
              <a:latin typeface="Nunito"/>
              <a:ea typeface="Nunito"/>
              <a:cs typeface="Nunito"/>
              <a:sym typeface="Nunito"/>
            </a:endParaRPr>
          </a:p>
          <a:p>
            <a:pPr marL="0" marR="0" lvl="0" indent="0" algn="l" rtl="0">
              <a:lnSpc>
                <a:spcPct val="100000"/>
              </a:lnSpc>
              <a:spcBef>
                <a:spcPts val="0"/>
              </a:spcBef>
              <a:spcAft>
                <a:spcPts val="0"/>
              </a:spcAft>
              <a:buClr>
                <a:schemeClr val="lt1"/>
              </a:buClr>
              <a:buSzPts val="3000"/>
              <a:buFont typeface="Nunito"/>
              <a:buNone/>
            </a:pPr>
            <a:endParaRPr sz="3000" b="0" i="0" u="none" strike="noStrike" cap="none">
              <a:solidFill>
                <a:schemeClr val="lt1"/>
              </a:solidFill>
              <a:latin typeface="Nunito"/>
              <a:ea typeface="Nunito"/>
              <a:cs typeface="Nunito"/>
              <a:sym typeface="Nunito"/>
            </a:endParaRPr>
          </a:p>
        </p:txBody>
      </p:sp>
      <p:sp>
        <p:nvSpPr>
          <p:cNvPr id="196" name="Google Shape;196;p24"/>
          <p:cNvSpPr txBox="1">
            <a:spLocks noGrp="1"/>
          </p:cNvSpPr>
          <p:nvPr>
            <p:ph type="body" idx="1"/>
          </p:nvPr>
        </p:nvSpPr>
        <p:spPr>
          <a:xfrm>
            <a:off x="819150" y="1990725"/>
            <a:ext cx="7505700" cy="24480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chemeClr val="dk2"/>
              </a:buClr>
              <a:buSzPts val="1300"/>
              <a:buFont typeface="Calibri"/>
              <a:buNone/>
            </a:pPr>
            <a:r>
              <a:rPr lang="ru" sz="1400" b="0" i="0" u="none" strike="noStrike" cap="none" dirty="0">
                <a:solidFill>
                  <a:srgbClr val="111C22"/>
                </a:solidFill>
                <a:latin typeface="Calibri"/>
                <a:ea typeface="Calibri"/>
                <a:cs typeface="Calibri"/>
                <a:sym typeface="Calibri"/>
              </a:rPr>
              <a:t>Главные герои:</a:t>
            </a:r>
            <a:endParaRPr sz="1400" b="0" i="0" u="none" strike="noStrike" cap="none" dirty="0">
              <a:solidFill>
                <a:srgbClr val="111C22"/>
              </a:solidFill>
              <a:latin typeface="Calibri"/>
              <a:ea typeface="Calibri"/>
              <a:cs typeface="Calibri"/>
              <a:sym typeface="Calibri"/>
            </a:endParaRPr>
          </a:p>
          <a:p>
            <a:pPr marL="0" marR="0" lvl="0" indent="0" algn="l" rtl="0">
              <a:lnSpc>
                <a:spcPct val="115000"/>
              </a:lnSpc>
              <a:spcBef>
                <a:spcPts val="0"/>
              </a:spcBef>
              <a:spcAft>
                <a:spcPts val="0"/>
              </a:spcAft>
              <a:buClr>
                <a:schemeClr val="dk2"/>
              </a:buClr>
              <a:buSzPts val="1300"/>
              <a:buFont typeface="Calibri"/>
              <a:buNone/>
            </a:pPr>
            <a:r>
              <a:rPr lang="ru" sz="1400" b="0" i="0" u="none" strike="noStrike" cap="none" dirty="0">
                <a:solidFill>
                  <a:srgbClr val="111C22"/>
                </a:solidFill>
                <a:latin typeface="Calibri"/>
                <a:ea typeface="Calibri"/>
                <a:cs typeface="Calibri"/>
                <a:sym typeface="Calibri"/>
              </a:rPr>
              <a:t>1)Катерина Петровна - мать</a:t>
            </a:r>
            <a:endParaRPr sz="1400" b="0" i="0" u="none" strike="noStrike" cap="none" dirty="0">
              <a:solidFill>
                <a:srgbClr val="111C22"/>
              </a:solidFill>
              <a:latin typeface="Calibri"/>
              <a:ea typeface="Calibri"/>
              <a:cs typeface="Calibri"/>
              <a:sym typeface="Calibri"/>
            </a:endParaRPr>
          </a:p>
          <a:p>
            <a:pPr marL="0" marR="0" lvl="0" indent="0" algn="l" rtl="0">
              <a:lnSpc>
                <a:spcPct val="115000"/>
              </a:lnSpc>
              <a:spcBef>
                <a:spcPts val="0"/>
              </a:spcBef>
              <a:spcAft>
                <a:spcPts val="0"/>
              </a:spcAft>
              <a:buClr>
                <a:schemeClr val="dk2"/>
              </a:buClr>
              <a:buSzPts val="1300"/>
              <a:buFont typeface="Calibri"/>
              <a:buNone/>
            </a:pPr>
            <a:r>
              <a:rPr lang="ru" sz="1400" b="0" i="0" u="none" strike="noStrike" cap="none" dirty="0">
                <a:solidFill>
                  <a:srgbClr val="111C22"/>
                </a:solidFill>
                <a:latin typeface="Calibri"/>
                <a:ea typeface="Calibri"/>
                <a:cs typeface="Calibri"/>
                <a:sym typeface="Calibri"/>
              </a:rPr>
              <a:t>2)Настя - дочь Катерины Петровны</a:t>
            </a:r>
            <a:endParaRPr dirty="0"/>
          </a:p>
          <a:p>
            <a:pPr marL="0" marR="0" lvl="0" indent="0" algn="l" rtl="0">
              <a:lnSpc>
                <a:spcPct val="115000"/>
              </a:lnSpc>
              <a:spcBef>
                <a:spcPts val="0"/>
              </a:spcBef>
              <a:spcAft>
                <a:spcPts val="0"/>
              </a:spcAft>
              <a:buClr>
                <a:schemeClr val="dk2"/>
              </a:buClr>
              <a:buSzPts val="1300"/>
              <a:buFont typeface="Calibri"/>
              <a:buNone/>
            </a:pPr>
            <a:endParaRPr sz="1400" b="0" i="0" u="none" strike="noStrike" cap="none" dirty="0">
              <a:solidFill>
                <a:srgbClr val="111C22"/>
              </a:solidFill>
              <a:latin typeface="Calibri"/>
              <a:ea typeface="Calibri"/>
              <a:cs typeface="Calibri"/>
              <a:sym typeface="Calibri"/>
            </a:endParaRPr>
          </a:p>
          <a:p>
            <a:pPr marL="0" marR="0" lvl="0" indent="0" algn="l" rtl="0">
              <a:lnSpc>
                <a:spcPct val="115000"/>
              </a:lnSpc>
              <a:spcBef>
                <a:spcPts val="0"/>
              </a:spcBef>
              <a:spcAft>
                <a:spcPts val="0"/>
              </a:spcAft>
              <a:buClr>
                <a:schemeClr val="dk2"/>
              </a:buClr>
              <a:buSzPts val="1300"/>
              <a:buFont typeface="Calibri"/>
              <a:buNone/>
            </a:pPr>
            <a:r>
              <a:rPr lang="ru" sz="1200" b="0" i="0" u="none" strike="noStrike" cap="none" dirty="0">
                <a:solidFill>
                  <a:srgbClr val="111C22"/>
                </a:solidFill>
                <a:latin typeface="Calibri"/>
                <a:ea typeface="Calibri"/>
                <a:cs typeface="Calibri"/>
                <a:sym typeface="Calibri"/>
              </a:rPr>
              <a:t>Настя жила вдали от своей матери. Жизнь её проходила от одного рабочего дня к другому. Писем от матери она не читала, частенько отговариваясь, что если мама пишет, </a:t>
            </a:r>
            <a:r>
              <a:rPr lang="ru" sz="1200" b="0" i="0" u="none" strike="noStrike" cap="none" dirty="0" smtClean="0">
                <a:solidFill>
                  <a:srgbClr val="111C22"/>
                </a:solidFill>
                <a:latin typeface="Calibri"/>
                <a:ea typeface="Calibri"/>
                <a:cs typeface="Calibri"/>
                <a:sym typeface="Calibri"/>
              </a:rPr>
              <a:t>значит, </a:t>
            </a:r>
            <a:r>
              <a:rPr lang="ru" sz="1200" b="0" i="0" u="none" strike="noStrike" cap="none" dirty="0">
                <a:solidFill>
                  <a:srgbClr val="111C22"/>
                </a:solidFill>
                <a:latin typeface="Calibri"/>
                <a:ea typeface="Calibri"/>
                <a:cs typeface="Calibri"/>
                <a:sym typeface="Calibri"/>
              </a:rPr>
              <a:t>она жива. </a:t>
            </a:r>
            <a:r>
              <a:rPr lang="ru" sz="1200" b="0" i="0" u="none" strike="noStrike" cap="none" dirty="0" smtClean="0">
                <a:solidFill>
                  <a:srgbClr val="111C22"/>
                </a:solidFill>
                <a:latin typeface="Calibri"/>
                <a:ea typeface="Calibri"/>
                <a:cs typeface="Calibri"/>
                <a:sym typeface="Calibri"/>
              </a:rPr>
              <a:t>Однажды Катерина </a:t>
            </a:r>
            <a:r>
              <a:rPr lang="ru" sz="1200" b="0" i="0" u="none" strike="noStrike" cap="none" dirty="0">
                <a:solidFill>
                  <a:srgbClr val="111C22"/>
                </a:solidFill>
                <a:latin typeface="Calibri"/>
                <a:ea typeface="Calibri"/>
                <a:cs typeface="Calibri"/>
                <a:sym typeface="Calibri"/>
              </a:rPr>
              <a:t>Петровна сильно заболела и вследствие чего умерла. Настя узнала о болезни, уже после того, как её </a:t>
            </a:r>
            <a:r>
              <a:rPr lang="ru" sz="1200" b="0" i="0" u="none" strike="noStrike" cap="none" dirty="0" smtClean="0">
                <a:solidFill>
                  <a:srgbClr val="111C22"/>
                </a:solidFill>
                <a:latin typeface="Calibri"/>
                <a:ea typeface="Calibri"/>
                <a:cs typeface="Calibri"/>
                <a:sym typeface="Calibri"/>
              </a:rPr>
              <a:t>мамы не стало. </a:t>
            </a:r>
            <a:r>
              <a:rPr lang="ru" sz="1200" b="0" i="0" u="none" strike="noStrike" cap="none" dirty="0">
                <a:solidFill>
                  <a:srgbClr val="111C22"/>
                </a:solidFill>
                <a:latin typeface="Calibri"/>
                <a:ea typeface="Calibri"/>
                <a:cs typeface="Calibri"/>
                <a:sym typeface="Calibri"/>
              </a:rPr>
              <a:t>Из-за непрочитанной материнской телеграммы </a:t>
            </a:r>
            <a:r>
              <a:rPr lang="ru" sz="1200" dirty="0" smtClean="0">
                <a:solidFill>
                  <a:srgbClr val="111C22"/>
                </a:solidFill>
              </a:rPr>
              <a:t>девушка</a:t>
            </a:r>
            <a:r>
              <a:rPr lang="ru" sz="1200" b="0" i="0" u="none" strike="noStrike" cap="none" dirty="0" smtClean="0">
                <a:solidFill>
                  <a:srgbClr val="111C22"/>
                </a:solidFill>
                <a:latin typeface="Calibri"/>
                <a:ea typeface="Calibri"/>
                <a:cs typeface="Calibri"/>
                <a:sym typeface="Calibri"/>
              </a:rPr>
              <a:t> </a:t>
            </a:r>
            <a:r>
              <a:rPr lang="ru" sz="1200" b="0" i="0" u="none" strike="noStrike" cap="none" dirty="0">
                <a:solidFill>
                  <a:srgbClr val="111C22"/>
                </a:solidFill>
                <a:latin typeface="Calibri"/>
                <a:ea typeface="Calibri"/>
                <a:cs typeface="Calibri"/>
                <a:sym typeface="Calibri"/>
              </a:rPr>
              <a:t>не смогла быть рядом со своей матерью, когда та умирала и не </a:t>
            </a:r>
            <a:r>
              <a:rPr lang="ru" sz="1200" b="0" i="0" u="none" strike="noStrike" cap="none" dirty="0" smtClean="0">
                <a:solidFill>
                  <a:srgbClr val="111C22"/>
                </a:solidFill>
                <a:latin typeface="Calibri"/>
                <a:ea typeface="Calibri"/>
                <a:cs typeface="Calibri"/>
                <a:sym typeface="Calibri"/>
              </a:rPr>
              <a:t> успела даже </a:t>
            </a:r>
            <a:r>
              <a:rPr lang="ru" sz="1200" b="0" i="0" u="none" strike="noStrike" cap="none" dirty="0">
                <a:solidFill>
                  <a:srgbClr val="111C22"/>
                </a:solidFill>
                <a:latin typeface="Calibri"/>
                <a:ea typeface="Calibri"/>
                <a:cs typeface="Calibri"/>
                <a:sym typeface="Calibri"/>
              </a:rPr>
              <a:t>на похороны.</a:t>
            </a:r>
            <a:endParaRPr sz="1200" b="0" i="0" u="none" strike="noStrike" cap="none" dirty="0">
              <a:solidFill>
                <a:srgbClr val="111C22"/>
              </a:solidFill>
              <a:latin typeface="Calibri"/>
              <a:ea typeface="Calibri"/>
              <a:cs typeface="Calibri"/>
              <a:sym typeface="Calibri"/>
            </a:endParaRPr>
          </a:p>
        </p:txBody>
      </p:sp>
    </p:spTree>
    <p:extLst>
      <p:ext uri="{BB962C8B-B14F-4D97-AF65-F5344CB8AC3E}">
        <p14:creationId xmlns:p14="http://schemas.microsoft.com/office/powerpoint/2010/main" val="36269856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p25"/>
          <p:cNvSpPr txBox="1">
            <a:spLocks noGrp="1"/>
          </p:cNvSpPr>
          <p:nvPr>
            <p:ph type="title"/>
          </p:nvPr>
        </p:nvSpPr>
        <p:spPr>
          <a:xfrm>
            <a:off x="292876" y="174601"/>
            <a:ext cx="7505700" cy="954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lt1"/>
              </a:buClr>
              <a:buSzPts val="3000"/>
              <a:buFont typeface="Nunito"/>
              <a:buNone/>
            </a:pPr>
            <a:r>
              <a:rPr lang="ru" sz="3200" b="0" i="0" u="none" strike="noStrike" cap="none">
                <a:solidFill>
                  <a:srgbClr val="111C22"/>
                </a:solidFill>
                <a:latin typeface="Nunito"/>
                <a:ea typeface="Nunito"/>
                <a:cs typeface="Nunito"/>
                <a:sym typeface="Nunito"/>
              </a:rPr>
              <a:t>Одиночество родителей</a:t>
            </a:r>
            <a:endParaRPr sz="3200" b="0" i="0" u="none" strike="noStrike" cap="none">
              <a:solidFill>
                <a:srgbClr val="111C22"/>
              </a:solidFill>
              <a:latin typeface="Nunito"/>
              <a:ea typeface="Nunito"/>
              <a:cs typeface="Nunito"/>
              <a:sym typeface="Nunito"/>
            </a:endParaRPr>
          </a:p>
        </p:txBody>
      </p:sp>
      <p:sp>
        <p:nvSpPr>
          <p:cNvPr id="202" name="Google Shape;202;p25"/>
          <p:cNvSpPr txBox="1">
            <a:spLocks noGrp="1"/>
          </p:cNvSpPr>
          <p:nvPr>
            <p:ph type="body" idx="1"/>
          </p:nvPr>
        </p:nvSpPr>
        <p:spPr>
          <a:xfrm>
            <a:off x="365238" y="776891"/>
            <a:ext cx="7505700" cy="2853326"/>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1600"/>
              </a:spcAft>
              <a:buClr>
                <a:schemeClr val="dk2"/>
              </a:buClr>
              <a:buSzPts val="1300"/>
              <a:buFont typeface="Calibri"/>
              <a:buNone/>
            </a:pPr>
            <a:r>
              <a:rPr lang="ru" sz="1300" b="0" i="0" u="none" strike="noStrike" cap="none" dirty="0">
                <a:solidFill>
                  <a:srgbClr val="111C22"/>
                </a:solidFill>
                <a:latin typeface="Calibri"/>
                <a:ea typeface="Calibri"/>
                <a:cs typeface="Calibri"/>
                <a:sym typeface="Calibri"/>
              </a:rPr>
              <a:t>     </a:t>
            </a:r>
            <a:r>
              <a:rPr lang="ru" sz="1200" b="0" i="0" u="none" strike="noStrike" cap="none" dirty="0">
                <a:solidFill>
                  <a:srgbClr val="111C22"/>
                </a:solidFill>
                <a:latin typeface="Calibri"/>
                <a:ea typeface="Calibri"/>
                <a:cs typeface="Calibri"/>
                <a:sym typeface="Calibri"/>
              </a:rPr>
              <a:t>Я считаю, что роль родителя – это одна из самых важных ролей в жизни человека, если не самая важная, ведь каждый, кто решил им </a:t>
            </a:r>
            <a:r>
              <a:rPr lang="ru" sz="1200" b="0" i="0" u="none" strike="noStrike" cap="none" dirty="0" smtClean="0">
                <a:solidFill>
                  <a:srgbClr val="111C22"/>
                </a:solidFill>
                <a:latin typeface="Calibri"/>
                <a:ea typeface="Calibri"/>
                <a:cs typeface="Calibri"/>
                <a:sym typeface="Calibri"/>
              </a:rPr>
              <a:t>стать, </a:t>
            </a:r>
            <a:r>
              <a:rPr lang="ru" sz="1200" b="0" i="0" u="none" strike="noStrike" cap="none" dirty="0">
                <a:solidFill>
                  <a:srgbClr val="111C22"/>
                </a:solidFill>
                <a:latin typeface="Calibri"/>
                <a:ea typeface="Calibri"/>
                <a:cs typeface="Calibri"/>
                <a:sym typeface="Calibri"/>
              </a:rPr>
              <a:t>берет на себя величайшую ответственность не только перед обществом и людьми вокруг, но прежде всего перед самим ребенком. То, каким дитя станет, когда вырастет, во многом зависит от родителей, поэтому задача ребенка – ценить, </a:t>
            </a:r>
            <a:r>
              <a:rPr lang="ru" sz="1200" b="0" i="0" u="none" strike="noStrike" cap="none" dirty="0" smtClean="0">
                <a:solidFill>
                  <a:srgbClr val="111C22"/>
                </a:solidFill>
                <a:latin typeface="Calibri"/>
                <a:ea typeface="Calibri"/>
                <a:cs typeface="Calibri"/>
                <a:sym typeface="Calibri"/>
              </a:rPr>
              <a:t>уважать </a:t>
            </a:r>
            <a:r>
              <a:rPr lang="ru" sz="1200" dirty="0" smtClean="0">
                <a:solidFill>
                  <a:schemeClr val="bg2"/>
                </a:solidFill>
              </a:rPr>
              <a:t>старших</a:t>
            </a:r>
            <a:r>
              <a:rPr lang="ru" sz="1200" b="0" i="0" u="none" strike="noStrike" cap="none" dirty="0" smtClean="0">
                <a:solidFill>
                  <a:schemeClr val="bg2"/>
                </a:solidFill>
                <a:latin typeface="Calibri"/>
                <a:ea typeface="Calibri"/>
                <a:cs typeface="Calibri"/>
                <a:sym typeface="Calibri"/>
              </a:rPr>
              <a:t>, </a:t>
            </a:r>
            <a:r>
              <a:rPr lang="ru" sz="1200" b="0" i="0" u="none" strike="noStrike" cap="none" dirty="0">
                <a:solidFill>
                  <a:schemeClr val="bg2"/>
                </a:solidFill>
                <a:latin typeface="Calibri"/>
                <a:ea typeface="Calibri"/>
                <a:cs typeface="Calibri"/>
                <a:sym typeface="Calibri"/>
              </a:rPr>
              <a:t>помогать </a:t>
            </a:r>
            <a:r>
              <a:rPr lang="ru" sz="1200" dirty="0" smtClean="0">
                <a:solidFill>
                  <a:schemeClr val="bg2"/>
                </a:solidFill>
              </a:rPr>
              <a:t>им </a:t>
            </a:r>
            <a:r>
              <a:rPr lang="ru" sz="1200" b="0" i="0" u="none" strike="noStrike" cap="none" dirty="0" smtClean="0">
                <a:solidFill>
                  <a:srgbClr val="111C22"/>
                </a:solidFill>
                <a:latin typeface="Calibri"/>
                <a:ea typeface="Calibri"/>
                <a:cs typeface="Calibri"/>
                <a:sym typeface="Calibri"/>
              </a:rPr>
              <a:t>и </a:t>
            </a:r>
            <a:r>
              <a:rPr lang="ru" sz="1200" b="0" i="0" u="none" strike="noStrike" cap="none" dirty="0">
                <a:solidFill>
                  <a:srgbClr val="111C22"/>
                </a:solidFill>
                <a:latin typeface="Calibri"/>
                <a:ea typeface="Calibri"/>
                <a:cs typeface="Calibri"/>
                <a:sym typeface="Calibri"/>
              </a:rPr>
              <a:t>не забывать о своих родителях, даже после вступления во взрослую жизнь. </a:t>
            </a:r>
            <a:br>
              <a:rPr lang="ru" sz="1200" b="0" i="0" u="none" strike="noStrike" cap="none" dirty="0">
                <a:solidFill>
                  <a:srgbClr val="111C22"/>
                </a:solidFill>
                <a:latin typeface="Calibri"/>
                <a:ea typeface="Calibri"/>
                <a:cs typeface="Calibri"/>
                <a:sym typeface="Calibri"/>
              </a:rPr>
            </a:br>
            <a:r>
              <a:rPr lang="ru" sz="1200" b="0" i="0" u="none" strike="noStrike" cap="none" dirty="0">
                <a:solidFill>
                  <a:srgbClr val="111C22"/>
                </a:solidFill>
                <a:latin typeface="Calibri"/>
                <a:ea typeface="Calibri"/>
                <a:cs typeface="Calibri"/>
                <a:sym typeface="Calibri"/>
              </a:rPr>
              <a:t>      Тем не менее, героиня рассказа Паустовского «Телеграмма» Настя игнорировала свою мать, несмотря на то, что Катерина Петровна была единственным родным человеком для </a:t>
            </a:r>
            <a:r>
              <a:rPr lang="ru" sz="1200" dirty="0" smtClean="0">
                <a:solidFill>
                  <a:srgbClr val="111C22"/>
                </a:solidFill>
              </a:rPr>
              <a:t>нее</a:t>
            </a:r>
            <a:r>
              <a:rPr lang="ru" sz="1200" b="0" i="0" u="none" strike="noStrike" cap="none" dirty="0" smtClean="0">
                <a:solidFill>
                  <a:srgbClr val="111C22"/>
                </a:solidFill>
                <a:latin typeface="Calibri"/>
                <a:ea typeface="Calibri"/>
                <a:cs typeface="Calibri"/>
                <a:sym typeface="Calibri"/>
              </a:rPr>
              <a:t>. </a:t>
            </a:r>
            <a:r>
              <a:rPr lang="ru" sz="1200" b="0" i="0" u="none" strike="noStrike" cap="none" dirty="0">
                <a:solidFill>
                  <a:srgbClr val="111C22"/>
                </a:solidFill>
                <a:latin typeface="Calibri"/>
                <a:ea typeface="Calibri"/>
                <a:cs typeface="Calibri"/>
                <a:sym typeface="Calibri"/>
              </a:rPr>
              <a:t>Вступив во взрослую жизнь, Настя обособилась от своей матери и всего, что было связано с семьей, погрузившись в работу, предпочитая ежемесячно отправлять деньги своей маме, нежели навестить её. </a:t>
            </a:r>
            <a:r>
              <a:rPr lang="ru" sz="1200" b="0" i="0" u="none" strike="noStrike" cap="none" dirty="0" smtClean="0">
                <a:solidFill>
                  <a:srgbClr val="111C22"/>
                </a:solidFill>
                <a:latin typeface="Calibri"/>
                <a:ea typeface="Calibri"/>
                <a:cs typeface="Calibri"/>
                <a:sym typeface="Calibri"/>
              </a:rPr>
              <a:t>Однако  </a:t>
            </a:r>
            <a:r>
              <a:rPr lang="ru" sz="1200" b="0" i="0" u="none" strike="noStrike" cap="none" dirty="0">
                <a:solidFill>
                  <a:srgbClr val="111C22"/>
                </a:solidFill>
                <a:latin typeface="Calibri"/>
                <a:ea typeface="Calibri"/>
                <a:cs typeface="Calibri"/>
                <a:sym typeface="Calibri"/>
              </a:rPr>
              <a:t>Катерина Петровна не забывала о своей дочери и регулярно писала ей, даже когда серьезно заболела. Настя не прочитала телеграмму, отправленную ей матерью, сославшись на излишнюю занятость. Когда же дочка узнала, что её мама умерла, было слишком поздно. Настя, забыв о своем долге перед матерью, не была рядом со своим родителем, когда это было особенно важно для него. </a:t>
            </a:r>
            <a:br>
              <a:rPr lang="ru" sz="1200" b="0" i="0" u="none" strike="noStrike" cap="none" dirty="0">
                <a:solidFill>
                  <a:srgbClr val="111C22"/>
                </a:solidFill>
                <a:latin typeface="Calibri"/>
                <a:ea typeface="Calibri"/>
                <a:cs typeface="Calibri"/>
                <a:sym typeface="Calibri"/>
              </a:rPr>
            </a:br>
            <a:r>
              <a:rPr lang="ru" sz="1200" b="0" i="0" u="none" strike="noStrike" cap="none" dirty="0">
                <a:solidFill>
                  <a:srgbClr val="111C22"/>
                </a:solidFill>
                <a:latin typeface="Calibri"/>
                <a:ea typeface="Calibri"/>
                <a:cs typeface="Calibri"/>
                <a:sym typeface="Calibri"/>
              </a:rPr>
              <a:t>       Таким образом, можно сделать вывод о том, что многие дети не понимают величину тех долга и ответственности, которые они несут перед своими родителями. Даже несмотря на, казалось бы, прозрачную истину о том, что своих родителей нужно почитать, любить и уважать, многие потомки напрочь забывают своих матерей и отцов, </a:t>
            </a:r>
            <a:r>
              <a:rPr lang="ru" sz="1200" b="0" i="0" u="none" strike="noStrike" cap="none" dirty="0" smtClean="0">
                <a:solidFill>
                  <a:srgbClr val="111C22"/>
                </a:solidFill>
                <a:latin typeface="Calibri"/>
                <a:ea typeface="Calibri"/>
                <a:cs typeface="Calibri"/>
                <a:sym typeface="Calibri"/>
              </a:rPr>
              <a:t>принося  </a:t>
            </a:r>
            <a:r>
              <a:rPr lang="ru" sz="1200" b="0" i="0" u="none" strike="noStrike" cap="none" dirty="0">
                <a:solidFill>
                  <a:srgbClr val="111C22"/>
                </a:solidFill>
                <a:latin typeface="Calibri"/>
                <a:ea typeface="Calibri"/>
                <a:cs typeface="Calibri"/>
                <a:sym typeface="Calibri"/>
              </a:rPr>
              <a:t>тем </a:t>
            </a:r>
            <a:r>
              <a:rPr lang="ru" sz="1200" b="0" i="0" u="none" strike="noStrike" cap="none" dirty="0" smtClean="0">
                <a:solidFill>
                  <a:srgbClr val="111C22"/>
                </a:solidFill>
                <a:latin typeface="Calibri"/>
                <a:ea typeface="Calibri"/>
                <a:cs typeface="Calibri"/>
                <a:sym typeface="Calibri"/>
              </a:rPr>
              <a:t>самым невероятные </a:t>
            </a:r>
            <a:r>
              <a:rPr lang="ru" sz="1200" b="0" i="0" u="none" strike="noStrike" cap="none" dirty="0">
                <a:solidFill>
                  <a:srgbClr val="111C22"/>
                </a:solidFill>
                <a:latin typeface="Calibri"/>
                <a:ea typeface="Calibri"/>
                <a:cs typeface="Calibri"/>
                <a:sym typeface="Calibri"/>
              </a:rPr>
              <a:t>боль и страдания своим предкам</a:t>
            </a:r>
            <a:r>
              <a:rPr lang="ru" sz="1200" b="0" i="0" u="none" strike="noStrike" cap="none" dirty="0" smtClean="0">
                <a:solidFill>
                  <a:srgbClr val="111C22"/>
                </a:solidFill>
                <a:latin typeface="Calibri"/>
                <a:ea typeface="Calibri"/>
                <a:cs typeface="Calibri"/>
                <a:sym typeface="Calibri"/>
              </a:rPr>
              <a:t>.</a:t>
            </a:r>
          </a:p>
          <a:p>
            <a:pPr marL="0" marR="0" lvl="0" indent="0" algn="l" rtl="0">
              <a:lnSpc>
                <a:spcPct val="115000"/>
              </a:lnSpc>
              <a:spcBef>
                <a:spcPts val="0"/>
              </a:spcBef>
              <a:spcAft>
                <a:spcPts val="1600"/>
              </a:spcAft>
              <a:buClr>
                <a:schemeClr val="dk2"/>
              </a:buClr>
              <a:buSzPts val="1300"/>
              <a:buFont typeface="Calibri"/>
              <a:buNone/>
            </a:pPr>
            <a:r>
              <a:rPr lang="ru" sz="1200" dirty="0" smtClean="0">
                <a:solidFill>
                  <a:srgbClr val="111C22"/>
                </a:solidFill>
              </a:rPr>
              <a:t>(Чернышев Александр)</a:t>
            </a:r>
            <a:endParaRPr lang="ru" sz="1200" b="0" i="0" u="none" strike="noStrike" cap="none" dirty="0" smtClean="0">
              <a:solidFill>
                <a:srgbClr val="111C22"/>
              </a:solidFill>
              <a:latin typeface="Calibri"/>
              <a:ea typeface="Calibri"/>
              <a:cs typeface="Calibri"/>
              <a:sym typeface="Calibri"/>
            </a:endParaRPr>
          </a:p>
          <a:p>
            <a:pPr marL="0" marR="0" lvl="0" indent="0" algn="l" rtl="0">
              <a:lnSpc>
                <a:spcPct val="115000"/>
              </a:lnSpc>
              <a:spcBef>
                <a:spcPts val="0"/>
              </a:spcBef>
              <a:spcAft>
                <a:spcPts val="1600"/>
              </a:spcAft>
              <a:buClr>
                <a:schemeClr val="dk2"/>
              </a:buClr>
              <a:buSzPts val="1300"/>
              <a:buFont typeface="Calibri"/>
              <a:buNone/>
            </a:pPr>
            <a:endParaRPr sz="1200" b="0" i="0" u="none" strike="noStrike" cap="none" dirty="0">
              <a:solidFill>
                <a:srgbClr val="111C22"/>
              </a:solidFill>
              <a:latin typeface="Calibri"/>
              <a:ea typeface="Calibri"/>
              <a:cs typeface="Calibri"/>
              <a:sym typeface="Calibri"/>
            </a:endParaRPr>
          </a:p>
        </p:txBody>
      </p:sp>
    </p:spTree>
    <p:extLst>
      <p:ext uri="{BB962C8B-B14F-4D97-AF65-F5344CB8AC3E}">
        <p14:creationId xmlns:p14="http://schemas.microsoft.com/office/powerpoint/2010/main" val="179587255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24"/>
          <p:cNvSpPr txBox="1">
            <a:spLocks noGrp="1"/>
          </p:cNvSpPr>
          <p:nvPr>
            <p:ph type="title"/>
          </p:nvPr>
        </p:nvSpPr>
        <p:spPr>
          <a:xfrm>
            <a:off x="534050" y="453600"/>
            <a:ext cx="7505700" cy="954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ru" sz="2400">
                <a:solidFill>
                  <a:srgbClr val="000000"/>
                </a:solidFill>
                <a:highlight>
                  <a:srgbClr val="FFFFFF"/>
                </a:highlight>
                <a:latin typeface="Verdana"/>
                <a:ea typeface="Verdana"/>
                <a:cs typeface="Verdana"/>
                <a:sym typeface="Verdana"/>
              </a:rPr>
              <a:t>Нина Аксенова, рассказ “Oтец”.</a:t>
            </a:r>
            <a:endParaRPr sz="2400">
              <a:latin typeface="Verdana"/>
              <a:ea typeface="Verdana"/>
              <a:cs typeface="Verdana"/>
              <a:sym typeface="Verdana"/>
            </a:endParaRPr>
          </a:p>
        </p:txBody>
      </p:sp>
      <p:sp>
        <p:nvSpPr>
          <p:cNvPr id="195" name="Google Shape;195;p24"/>
          <p:cNvSpPr txBox="1">
            <a:spLocks noGrp="1"/>
          </p:cNvSpPr>
          <p:nvPr>
            <p:ph type="body" idx="1"/>
          </p:nvPr>
        </p:nvSpPr>
        <p:spPr>
          <a:xfrm>
            <a:off x="320725" y="1456200"/>
            <a:ext cx="8540700" cy="317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ru" sz="1600">
                <a:solidFill>
                  <a:srgbClr val="000000"/>
                </a:solidFill>
                <a:highlight>
                  <a:srgbClr val="FFFFFF"/>
                </a:highlight>
                <a:latin typeface="Verdana"/>
                <a:ea typeface="Verdana"/>
                <a:cs typeface="Verdana"/>
                <a:sym typeface="Verdana"/>
              </a:rPr>
              <a:t>Главный герой рассказа – Валерий Петрович (отец), дочь (имя дочери отсутствует).</a:t>
            </a:r>
            <a:endParaRPr sz="1600">
              <a:solidFill>
                <a:srgbClr val="000000"/>
              </a:solidFill>
              <a:highlight>
                <a:srgbClr val="FFFFFF"/>
              </a:highlight>
              <a:latin typeface="Verdana"/>
              <a:ea typeface="Verdana"/>
              <a:cs typeface="Verdana"/>
              <a:sym typeface="Verdana"/>
            </a:endParaRPr>
          </a:p>
          <a:p>
            <a:pPr marL="0" lvl="0" indent="0" algn="l" rtl="0">
              <a:spcBef>
                <a:spcPts val="1600"/>
              </a:spcBef>
              <a:spcAft>
                <a:spcPts val="0"/>
              </a:spcAft>
              <a:buNone/>
            </a:pPr>
            <a:r>
              <a:rPr lang="ru" sz="1600">
                <a:solidFill>
                  <a:srgbClr val="000000"/>
                </a:solidFill>
                <a:highlight>
                  <a:srgbClr val="FFFFFF"/>
                </a:highlight>
                <a:latin typeface="Verdana"/>
                <a:ea typeface="Verdana"/>
                <a:cs typeface="Verdana"/>
                <a:sym typeface="Verdana"/>
              </a:rPr>
              <a:t>Сюжет: </a:t>
            </a:r>
            <a:endParaRPr sz="1600">
              <a:solidFill>
                <a:srgbClr val="000000"/>
              </a:solidFill>
              <a:highlight>
                <a:srgbClr val="FFFFFF"/>
              </a:highlight>
              <a:latin typeface="Verdana"/>
              <a:ea typeface="Verdana"/>
              <a:cs typeface="Verdana"/>
              <a:sym typeface="Verdana"/>
            </a:endParaRPr>
          </a:p>
          <a:p>
            <a:pPr marL="0" lvl="0" indent="0" algn="l" rtl="0">
              <a:spcBef>
                <a:spcPts val="1600"/>
              </a:spcBef>
              <a:spcAft>
                <a:spcPts val="1600"/>
              </a:spcAft>
              <a:buNone/>
            </a:pPr>
            <a:r>
              <a:rPr lang="ru" sz="1600">
                <a:solidFill>
                  <a:srgbClr val="000000"/>
                </a:solidFill>
                <a:highlight>
                  <a:srgbClr val="FFFFFF"/>
                </a:highlight>
                <a:latin typeface="Verdana"/>
                <a:ea typeface="Verdana"/>
                <a:cs typeface="Verdana"/>
                <a:sym typeface="Verdana"/>
              </a:rPr>
              <a:t>В тексте Нины Аксёновой рассказывается о том, что героиня, будучи ребёнком, стесняется своего отца, потому что он кажется ей «несуразным». Только после ночи, когда отец спас не только её, но всех людей, находившихся в машине, её отношение изменилось.</a:t>
            </a:r>
            <a:endParaRPr sz="1600">
              <a:solidFill>
                <a:srgbClr val="000000"/>
              </a:solidFill>
              <a:highlight>
                <a:srgbClr val="FFFFFF"/>
              </a:highlight>
              <a:latin typeface="Verdana"/>
              <a:ea typeface="Verdana"/>
              <a:cs typeface="Verdana"/>
              <a:sym typeface="Verdana"/>
            </a:endParaRPr>
          </a:p>
        </p:txBody>
      </p:sp>
    </p:spTree>
    <p:extLst>
      <p:ext uri="{BB962C8B-B14F-4D97-AF65-F5344CB8AC3E}">
        <p14:creationId xmlns:p14="http://schemas.microsoft.com/office/powerpoint/2010/main" val="31562524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16"/>
          <p:cNvSpPr txBox="1">
            <a:spLocks noGrp="1"/>
          </p:cNvSpPr>
          <p:nvPr>
            <p:ph type="title"/>
          </p:nvPr>
        </p:nvSpPr>
        <p:spPr>
          <a:xfrm>
            <a:off x="297225" y="921525"/>
            <a:ext cx="7505700" cy="954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ru" sz="2600" b="1">
                <a:solidFill>
                  <a:srgbClr val="1A1A1A"/>
                </a:solidFill>
                <a:latin typeface="Arial"/>
                <a:ea typeface="Arial"/>
                <a:cs typeface="Arial"/>
                <a:sym typeface="Arial"/>
              </a:rPr>
              <a:t>Аспекты освещения темы</a:t>
            </a:r>
            <a:endParaRPr/>
          </a:p>
        </p:txBody>
      </p:sp>
      <p:sp>
        <p:nvSpPr>
          <p:cNvPr id="148" name="Google Shape;148;p16"/>
          <p:cNvSpPr txBox="1">
            <a:spLocks noGrp="1"/>
          </p:cNvSpPr>
          <p:nvPr>
            <p:ph type="body" idx="1"/>
          </p:nvPr>
        </p:nvSpPr>
        <p:spPr>
          <a:xfrm>
            <a:off x="819150" y="1990725"/>
            <a:ext cx="7505700" cy="24480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ru" sz="1800">
                <a:solidFill>
                  <a:srgbClr val="595959"/>
                </a:solidFill>
                <a:latin typeface="Arial"/>
                <a:ea typeface="Arial"/>
                <a:cs typeface="Arial"/>
                <a:sym typeface="Arial"/>
              </a:rPr>
              <a:t>1.Семейное счастье, идеальные отношения между родителями и детьми</a:t>
            </a:r>
            <a:endParaRPr sz="1800">
              <a:solidFill>
                <a:srgbClr val="595959"/>
              </a:solidFill>
              <a:latin typeface="Arial"/>
              <a:ea typeface="Arial"/>
              <a:cs typeface="Arial"/>
              <a:sym typeface="Arial"/>
            </a:endParaRPr>
          </a:p>
          <a:p>
            <a:pPr marL="0" lvl="0" indent="0" algn="l" rtl="0">
              <a:lnSpc>
                <a:spcPct val="115000"/>
              </a:lnSpc>
              <a:spcBef>
                <a:spcPts val="0"/>
              </a:spcBef>
              <a:spcAft>
                <a:spcPts val="0"/>
              </a:spcAft>
              <a:buNone/>
            </a:pPr>
            <a:r>
              <a:rPr lang="ru" sz="1800">
                <a:solidFill>
                  <a:srgbClr val="595959"/>
                </a:solidFill>
                <a:latin typeface="Arial"/>
                <a:ea typeface="Arial"/>
                <a:cs typeface="Arial"/>
                <a:sym typeface="Arial"/>
              </a:rPr>
              <a:t>2.Верность "отцов"</a:t>
            </a:r>
            <a:endParaRPr sz="1800">
              <a:solidFill>
                <a:srgbClr val="595959"/>
              </a:solidFill>
              <a:latin typeface="Arial"/>
              <a:ea typeface="Arial"/>
              <a:cs typeface="Arial"/>
              <a:sym typeface="Arial"/>
            </a:endParaRPr>
          </a:p>
          <a:p>
            <a:pPr marL="0" lvl="0" indent="0" algn="l" rtl="0">
              <a:lnSpc>
                <a:spcPct val="115000"/>
              </a:lnSpc>
              <a:spcBef>
                <a:spcPts val="0"/>
              </a:spcBef>
              <a:spcAft>
                <a:spcPts val="0"/>
              </a:spcAft>
              <a:buNone/>
            </a:pPr>
            <a:r>
              <a:rPr lang="ru" sz="1800">
                <a:solidFill>
                  <a:srgbClr val="595959"/>
                </a:solidFill>
                <a:latin typeface="Arial"/>
                <a:ea typeface="Arial"/>
                <a:cs typeface="Arial"/>
                <a:sym typeface="Arial"/>
              </a:rPr>
              <a:t>3.Конфликт детей и родителей из-за разных ценностей</a:t>
            </a:r>
            <a:endParaRPr sz="1800">
              <a:solidFill>
                <a:srgbClr val="595959"/>
              </a:solidFill>
              <a:latin typeface="Arial"/>
              <a:ea typeface="Arial"/>
              <a:cs typeface="Arial"/>
              <a:sym typeface="Arial"/>
            </a:endParaRPr>
          </a:p>
          <a:p>
            <a:pPr marL="0" lvl="0" indent="0" algn="l" rtl="0">
              <a:lnSpc>
                <a:spcPct val="115000"/>
              </a:lnSpc>
              <a:spcBef>
                <a:spcPts val="0"/>
              </a:spcBef>
              <a:spcAft>
                <a:spcPts val="0"/>
              </a:spcAft>
              <a:buNone/>
            </a:pPr>
            <a:r>
              <a:rPr lang="ru" sz="1800">
                <a:solidFill>
                  <a:srgbClr val="595959"/>
                </a:solidFill>
                <a:latin typeface="Arial"/>
                <a:ea typeface="Arial"/>
                <a:cs typeface="Arial"/>
                <a:sym typeface="Arial"/>
              </a:rPr>
              <a:t>4.Конфликт детей и родителей из-за эгоизма</a:t>
            </a:r>
            <a:endParaRPr sz="1800">
              <a:solidFill>
                <a:srgbClr val="595959"/>
              </a:solidFill>
              <a:latin typeface="Arial"/>
              <a:ea typeface="Arial"/>
              <a:cs typeface="Arial"/>
              <a:sym typeface="Arial"/>
            </a:endParaRPr>
          </a:p>
          <a:p>
            <a:pPr marL="0" lvl="0" indent="0" algn="l" rtl="0">
              <a:lnSpc>
                <a:spcPct val="115000"/>
              </a:lnSpc>
              <a:spcBef>
                <a:spcPts val="0"/>
              </a:spcBef>
              <a:spcAft>
                <a:spcPts val="0"/>
              </a:spcAft>
              <a:buNone/>
            </a:pPr>
            <a:r>
              <a:rPr lang="ru" sz="1800">
                <a:solidFill>
                  <a:srgbClr val="595959"/>
                </a:solidFill>
                <a:latin typeface="Arial"/>
                <a:ea typeface="Arial"/>
                <a:cs typeface="Arial"/>
                <a:sym typeface="Arial"/>
              </a:rPr>
              <a:t>5.Одиночество родителей</a:t>
            </a:r>
            <a:endParaRPr sz="1800">
              <a:solidFill>
                <a:srgbClr val="595959"/>
              </a:solidFill>
              <a:latin typeface="Arial"/>
              <a:ea typeface="Arial"/>
              <a:cs typeface="Arial"/>
              <a:sym typeface="Arial"/>
            </a:endParaRPr>
          </a:p>
          <a:p>
            <a:pPr marL="0" lvl="0" indent="0" algn="l" rtl="0">
              <a:lnSpc>
                <a:spcPct val="115000"/>
              </a:lnSpc>
              <a:spcBef>
                <a:spcPts val="0"/>
              </a:spcBef>
              <a:spcAft>
                <a:spcPts val="0"/>
              </a:spcAft>
              <a:buNone/>
            </a:pPr>
            <a:r>
              <a:rPr lang="ru" sz="1800">
                <a:solidFill>
                  <a:srgbClr val="595959"/>
                </a:solidFill>
                <a:latin typeface="Arial"/>
                <a:ea typeface="Arial"/>
                <a:cs typeface="Arial"/>
                <a:sym typeface="Arial"/>
              </a:rPr>
              <a:t>6.Одиночество детей</a:t>
            </a:r>
            <a:endParaRPr sz="1800">
              <a:solidFill>
                <a:srgbClr val="595959"/>
              </a:solidFill>
              <a:latin typeface="Arial"/>
              <a:ea typeface="Arial"/>
              <a:cs typeface="Arial"/>
              <a:sym typeface="Arial"/>
            </a:endParaRPr>
          </a:p>
          <a:p>
            <a:pPr marL="0" lvl="0" indent="0" algn="l" rtl="0">
              <a:spcBef>
                <a:spcPts val="0"/>
              </a:spcBef>
              <a:spcAft>
                <a:spcPts val="1600"/>
              </a:spcAft>
              <a:buNone/>
            </a:pPr>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p25"/>
          <p:cNvSpPr txBox="1">
            <a:spLocks noGrp="1"/>
          </p:cNvSpPr>
          <p:nvPr>
            <p:ph type="title"/>
          </p:nvPr>
        </p:nvSpPr>
        <p:spPr>
          <a:xfrm>
            <a:off x="819150" y="239775"/>
            <a:ext cx="7505700" cy="5322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ru" sz="2600" b="1">
                <a:solidFill>
                  <a:srgbClr val="1A1A1A"/>
                </a:solidFill>
                <a:latin typeface="Arial"/>
                <a:ea typeface="Arial"/>
                <a:cs typeface="Arial"/>
                <a:sym typeface="Arial"/>
              </a:rPr>
              <a:t>Аргумент</a:t>
            </a:r>
            <a:endParaRPr/>
          </a:p>
        </p:txBody>
      </p:sp>
      <p:sp>
        <p:nvSpPr>
          <p:cNvPr id="201" name="Google Shape;201;p25"/>
          <p:cNvSpPr txBox="1">
            <a:spLocks noGrp="1"/>
          </p:cNvSpPr>
          <p:nvPr>
            <p:ph type="body" idx="1"/>
          </p:nvPr>
        </p:nvSpPr>
        <p:spPr>
          <a:xfrm>
            <a:off x="475150" y="1304175"/>
            <a:ext cx="8220000" cy="3530400"/>
          </a:xfrm>
          <a:prstGeom prst="rect">
            <a:avLst/>
          </a:prstGeom>
        </p:spPr>
        <p:txBody>
          <a:bodyPr spcFirstLastPara="1" wrap="square" lIns="91425" tIns="91425" rIns="91425" bIns="91425" anchor="t" anchorCtr="0">
            <a:noAutofit/>
          </a:bodyPr>
          <a:lstStyle/>
          <a:p>
            <a:pPr marL="0" lvl="0" indent="241300" algn="just" rtl="0">
              <a:spcBef>
                <a:spcPts val="0"/>
              </a:spcBef>
              <a:spcAft>
                <a:spcPts val="0"/>
              </a:spcAft>
              <a:buNone/>
            </a:pPr>
            <a:r>
              <a:rPr lang="ru" sz="1400" dirty="0">
                <a:solidFill>
                  <a:srgbClr val="000000"/>
                </a:solidFill>
                <a:latin typeface="Verdana"/>
                <a:ea typeface="Verdana"/>
                <a:cs typeface="Verdana"/>
                <a:sym typeface="Verdana"/>
              </a:rPr>
              <a:t>Главный герой рассказа “Отец” Нины Аксеновой видит свое предназначение в верности, заботе, отцовской </a:t>
            </a:r>
            <a:r>
              <a:rPr lang="ru" sz="1400" dirty="0" smtClean="0">
                <a:solidFill>
                  <a:srgbClr val="000000"/>
                </a:solidFill>
                <a:latin typeface="Verdana"/>
                <a:ea typeface="Verdana"/>
                <a:cs typeface="Verdana"/>
                <a:sym typeface="Verdana"/>
              </a:rPr>
              <a:t>любви,он способен </a:t>
            </a:r>
            <a:r>
              <a:rPr lang="ru" sz="1400" dirty="0">
                <a:solidFill>
                  <a:srgbClr val="000000"/>
                </a:solidFill>
                <a:latin typeface="Verdana"/>
                <a:ea typeface="Verdana"/>
                <a:cs typeface="Verdana"/>
                <a:sym typeface="Verdana"/>
              </a:rPr>
              <a:t>на самопожертвование ради своей дочери. Вот почему всякий раз, когда наряжается ёлка, героиня плачет, вспоминая, как она не понимала стремления своего отца быть поближе к ней на новогодних утренниках в детском саду. Когда случилась беда, отец, не задумываясь, ушёл в метель, в ночь, рискуя уже больше никогда не вернуться. Но выбор идти или не идти перед ним не стоял. Ради любимого человека, ради своего ребёнка он готов на всё. Именно поэтому в сознании больной девочки </a:t>
            </a:r>
            <a:r>
              <a:rPr lang="ru" sz="1400" dirty="0" smtClean="0">
                <a:solidFill>
                  <a:srgbClr val="000000"/>
                </a:solidFill>
                <a:latin typeface="Verdana"/>
                <a:ea typeface="Verdana"/>
                <a:cs typeface="Verdana"/>
                <a:sym typeface="Verdana"/>
              </a:rPr>
              <a:t>отец </a:t>
            </a:r>
            <a:r>
              <a:rPr lang="ru" sz="1400" dirty="0">
                <a:solidFill>
                  <a:srgbClr val="000000"/>
                </a:solidFill>
                <a:latin typeface="Verdana"/>
                <a:ea typeface="Verdana"/>
                <a:cs typeface="Verdana"/>
                <a:sym typeface="Verdana"/>
              </a:rPr>
              <a:t>предстал добрым великаном-спасителем и таким навсегда сохранился в памяти.</a:t>
            </a:r>
            <a:endParaRPr sz="1400" dirty="0">
              <a:solidFill>
                <a:srgbClr val="000000"/>
              </a:solidFill>
              <a:latin typeface="Verdana"/>
              <a:ea typeface="Verdana"/>
              <a:cs typeface="Verdana"/>
              <a:sym typeface="Verdana"/>
            </a:endParaRPr>
          </a:p>
          <a:p>
            <a:pPr marL="0" lvl="0" indent="241300" algn="just" rtl="0">
              <a:spcBef>
                <a:spcPts val="0"/>
              </a:spcBef>
              <a:spcAft>
                <a:spcPts val="0"/>
              </a:spcAft>
              <a:buNone/>
            </a:pPr>
            <a:r>
              <a:rPr lang="ru" sz="1400" dirty="0">
                <a:solidFill>
                  <a:srgbClr val="000000"/>
                </a:solidFill>
                <a:latin typeface="Verdana"/>
                <a:ea typeface="Verdana"/>
                <a:cs typeface="Verdana"/>
                <a:sym typeface="Verdana"/>
              </a:rPr>
              <a:t>К сожалению, мы не всегда вовремя можем оценить любовь близких, распознать её, ответить взаимностью. Но если в семье царила любовь, то ребёнок, выросший ней, будет в жизни чувствовать себя защищённым и способным беззаветно любить своих детей.</a:t>
            </a:r>
            <a:endParaRPr sz="1400" dirty="0">
              <a:solidFill>
                <a:srgbClr val="000000"/>
              </a:solidFill>
              <a:latin typeface="Verdana"/>
              <a:ea typeface="Verdana"/>
              <a:cs typeface="Verdana"/>
              <a:sym typeface="Verdana"/>
            </a:endParaRPr>
          </a:p>
          <a:p>
            <a:pPr marL="0" lvl="0" indent="0" algn="l" rtl="0">
              <a:spcBef>
                <a:spcPts val="0"/>
              </a:spcBef>
              <a:spcAft>
                <a:spcPts val="1600"/>
              </a:spcAft>
              <a:buNone/>
            </a:pPr>
            <a:r>
              <a:rPr lang="ru-RU" dirty="0" smtClean="0"/>
              <a:t>(Румянцев Иван)</a:t>
            </a:r>
            <a:endParaRPr dirty="0"/>
          </a:p>
        </p:txBody>
      </p:sp>
      <p:sp>
        <p:nvSpPr>
          <p:cNvPr id="202" name="Google Shape;202;p25"/>
          <p:cNvSpPr txBox="1"/>
          <p:nvPr/>
        </p:nvSpPr>
        <p:spPr>
          <a:xfrm>
            <a:off x="1057225" y="558150"/>
            <a:ext cx="6842100" cy="532200"/>
          </a:xfrm>
          <a:prstGeom prst="rect">
            <a:avLst/>
          </a:prstGeom>
          <a:noFill/>
          <a:ln>
            <a:noFill/>
          </a:ln>
        </p:spPr>
        <p:txBody>
          <a:bodyPr spcFirstLastPara="1" wrap="square" lIns="91425" tIns="91425" rIns="91425" bIns="91425" anchor="t" anchorCtr="0">
            <a:noAutofit/>
          </a:bodyPr>
          <a:lstStyle/>
          <a:p>
            <a:pPr>
              <a:lnSpc>
                <a:spcPct val="115000"/>
              </a:lnSpc>
              <a:spcBef>
                <a:spcPts val="1600"/>
              </a:spcBef>
            </a:pPr>
            <a:r>
              <a:rPr lang="ru">
                <a:latin typeface="Verdana"/>
                <a:ea typeface="Verdana"/>
                <a:cs typeface="Verdana"/>
                <a:sym typeface="Verdana"/>
              </a:rPr>
              <a:t>Верность отцов.</a:t>
            </a:r>
            <a:endParaRPr>
              <a:latin typeface="Verdana"/>
              <a:ea typeface="Verdana"/>
              <a:cs typeface="Verdana"/>
              <a:sym typeface="Verdana"/>
            </a:endParaRPr>
          </a:p>
        </p:txBody>
      </p:sp>
    </p:spTree>
    <p:extLst>
      <p:ext uri="{BB962C8B-B14F-4D97-AF65-F5344CB8AC3E}">
        <p14:creationId xmlns:p14="http://schemas.microsoft.com/office/powerpoint/2010/main" val="86070233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p24"/>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800" b="1">
              <a:solidFill>
                <a:srgbClr val="1A1A1A"/>
              </a:solidFill>
              <a:latin typeface="Arial"/>
              <a:ea typeface="Arial"/>
              <a:cs typeface="Arial"/>
              <a:sym typeface="Arial"/>
            </a:endParaRPr>
          </a:p>
          <a:p>
            <a:pPr marL="0" lvl="0" indent="0" algn="l" rtl="0">
              <a:spcBef>
                <a:spcPts val="0"/>
              </a:spcBef>
              <a:spcAft>
                <a:spcPts val="0"/>
              </a:spcAft>
              <a:buNone/>
            </a:pPr>
            <a:endParaRPr sz="1800" b="1">
              <a:solidFill>
                <a:srgbClr val="1A1A1A"/>
              </a:solidFill>
              <a:latin typeface="Arial"/>
              <a:ea typeface="Arial"/>
              <a:cs typeface="Arial"/>
              <a:sym typeface="Arial"/>
            </a:endParaRPr>
          </a:p>
        </p:txBody>
      </p:sp>
      <p:sp>
        <p:nvSpPr>
          <p:cNvPr id="196" name="Google Shape;196;p24"/>
          <p:cNvSpPr txBox="1">
            <a:spLocks noGrp="1"/>
          </p:cNvSpPr>
          <p:nvPr>
            <p:ph type="body" idx="1"/>
          </p:nvPr>
        </p:nvSpPr>
        <p:spPr>
          <a:xfrm>
            <a:off x="819150" y="1990725"/>
            <a:ext cx="7505700" cy="2448000"/>
          </a:xfrm>
          <a:prstGeom prst="rect">
            <a:avLst/>
          </a:prstGeom>
        </p:spPr>
        <p:txBody>
          <a:bodyPr spcFirstLastPara="1" wrap="square" lIns="91425" tIns="91425" rIns="91425" bIns="91425" anchor="t" anchorCtr="0">
            <a:noAutofit/>
          </a:bodyPr>
          <a:lstStyle/>
          <a:p>
            <a:pPr marL="457200" lvl="0" indent="0" algn="just" rtl="0">
              <a:spcBef>
                <a:spcPts val="0"/>
              </a:spcBef>
              <a:spcAft>
                <a:spcPts val="0"/>
              </a:spcAft>
              <a:buNone/>
            </a:pPr>
            <a:r>
              <a:rPr lang="ru" sz="1000" dirty="0">
                <a:solidFill>
                  <a:srgbClr val="000000"/>
                </a:solidFill>
                <a:latin typeface="Arial"/>
                <a:ea typeface="Arial"/>
                <a:cs typeface="Arial"/>
                <a:sym typeface="Arial"/>
              </a:rPr>
              <a:t>Яковлев Ю.Я “Мама” главный герой-</a:t>
            </a:r>
            <a:r>
              <a:rPr lang="ru" sz="1000" dirty="0">
                <a:solidFill>
                  <a:srgbClr val="FF0000"/>
                </a:solidFill>
                <a:latin typeface="Arial"/>
                <a:ea typeface="Arial"/>
                <a:cs typeface="Arial"/>
                <a:sym typeface="Arial"/>
              </a:rPr>
              <a:t>автор</a:t>
            </a:r>
            <a:endParaRPr sz="1000" dirty="0">
              <a:solidFill>
                <a:srgbClr val="FF0000"/>
              </a:solidFill>
              <a:latin typeface="Arial"/>
              <a:ea typeface="Arial"/>
              <a:cs typeface="Arial"/>
              <a:sym typeface="Arial"/>
            </a:endParaRPr>
          </a:p>
          <a:p>
            <a:pPr marL="457200" lvl="0" indent="0" algn="just" rtl="0">
              <a:spcBef>
                <a:spcPts val="0"/>
              </a:spcBef>
              <a:spcAft>
                <a:spcPts val="0"/>
              </a:spcAft>
              <a:buNone/>
            </a:pPr>
            <a:r>
              <a:rPr lang="ru" sz="1150" dirty="0">
                <a:solidFill>
                  <a:srgbClr val="333333"/>
                </a:solidFill>
                <a:highlight>
                  <a:srgbClr val="FFFFFF"/>
                </a:highlight>
                <a:latin typeface="Arial"/>
                <a:ea typeface="Arial"/>
                <a:cs typeface="Arial"/>
                <a:sym typeface="Arial"/>
              </a:rPr>
              <a:t>Через маму мы знакомимся с этим миром.Мама знакомила </a:t>
            </a:r>
            <a:r>
              <a:rPr lang="ru" sz="1150" dirty="0">
                <a:solidFill>
                  <a:srgbClr val="FF0000"/>
                </a:solidFill>
                <a:highlight>
                  <a:srgbClr val="FFFFFF"/>
                </a:highlight>
                <a:latin typeface="Arial"/>
                <a:ea typeface="Arial"/>
                <a:cs typeface="Arial"/>
                <a:sym typeface="Arial"/>
              </a:rPr>
              <a:t>нас с различными птицами и рассказывала как они называются,</a:t>
            </a:r>
            <a:r>
              <a:rPr lang="ru" sz="1150" dirty="0">
                <a:solidFill>
                  <a:srgbClr val="333333"/>
                </a:solidFill>
                <a:highlight>
                  <a:srgbClr val="FFFFFF"/>
                </a:highlight>
                <a:latin typeface="Arial"/>
                <a:ea typeface="Arial"/>
                <a:cs typeface="Arial"/>
                <a:sym typeface="Arial"/>
              </a:rPr>
              <a:t> мама читала нам книги, сказки, учила ходить, разговаривать. А когда мы еще не умели разговаривать, она понимала нас без слов.</a:t>
            </a:r>
            <a:endParaRPr sz="1150" dirty="0">
              <a:solidFill>
                <a:srgbClr val="333333"/>
              </a:solidFill>
              <a:highlight>
                <a:srgbClr val="FFFFFF"/>
              </a:highlight>
              <a:latin typeface="Arial"/>
              <a:ea typeface="Arial"/>
              <a:cs typeface="Arial"/>
              <a:sym typeface="Arial"/>
            </a:endParaRPr>
          </a:p>
          <a:p>
            <a:pPr marL="457200" lvl="0" indent="0" algn="just" rtl="0">
              <a:spcBef>
                <a:spcPts val="0"/>
              </a:spcBef>
              <a:spcAft>
                <a:spcPts val="0"/>
              </a:spcAft>
              <a:buNone/>
            </a:pPr>
            <a:r>
              <a:rPr lang="ru" sz="1150" dirty="0">
                <a:solidFill>
                  <a:srgbClr val="FF0000"/>
                </a:solidFill>
                <a:highlight>
                  <a:srgbClr val="FFFFFF"/>
                </a:highlight>
                <a:latin typeface="Arial"/>
                <a:ea typeface="Arial"/>
                <a:cs typeface="Arial"/>
                <a:sym typeface="Arial"/>
              </a:rPr>
              <a:t>Автор</a:t>
            </a:r>
            <a:r>
              <a:rPr lang="ru" sz="1150" dirty="0">
                <a:solidFill>
                  <a:srgbClr val="333333"/>
                </a:solidFill>
                <a:highlight>
                  <a:srgbClr val="FFFFFF"/>
                </a:highlight>
                <a:latin typeface="Arial"/>
                <a:ea typeface="Arial"/>
                <a:cs typeface="Arial"/>
                <a:sym typeface="Arial"/>
              </a:rPr>
              <a:t> потерял маму во время войны, в 1942 году. Но она по прежнему живет в его сердце и он помнит ее голос, глаза, руки. Цените, уважайте и любите свою маму, пока у вас есть такая возможность!</a:t>
            </a:r>
            <a:endParaRPr sz="1150" dirty="0">
              <a:solidFill>
                <a:srgbClr val="333333"/>
              </a:solidFill>
              <a:highlight>
                <a:srgbClr val="FFFFFF"/>
              </a:highlight>
              <a:latin typeface="Arial"/>
              <a:ea typeface="Arial"/>
              <a:cs typeface="Arial"/>
              <a:sym typeface="Arial"/>
            </a:endParaRPr>
          </a:p>
          <a:p>
            <a:pPr marL="457200" lvl="0" indent="0" algn="just" rtl="0">
              <a:spcBef>
                <a:spcPts val="0"/>
              </a:spcBef>
              <a:spcAft>
                <a:spcPts val="0"/>
              </a:spcAft>
              <a:buNone/>
            </a:pPr>
            <a:r>
              <a:rPr lang="ru" sz="1150" dirty="0">
                <a:solidFill>
                  <a:srgbClr val="333333"/>
                </a:solidFill>
                <a:highlight>
                  <a:srgbClr val="FFFFFF"/>
                </a:highlight>
                <a:latin typeface="Arial"/>
                <a:ea typeface="Arial"/>
                <a:cs typeface="Arial"/>
                <a:sym typeface="Arial"/>
              </a:rPr>
              <a:t>В конце рассказа автор подводит итог, что Родина начинается с </a:t>
            </a:r>
            <a:r>
              <a:rPr lang="ru" sz="1150" dirty="0" smtClean="0">
                <a:solidFill>
                  <a:srgbClr val="333333"/>
                </a:solidFill>
                <a:highlight>
                  <a:srgbClr val="FFFFFF"/>
                </a:highlight>
                <a:latin typeface="Arial"/>
                <a:ea typeface="Arial"/>
                <a:cs typeface="Arial"/>
                <a:sym typeface="Arial"/>
              </a:rPr>
              <a:t>мамы.</a:t>
            </a:r>
            <a:endParaRPr sz="1150" dirty="0">
              <a:solidFill>
                <a:srgbClr val="333333"/>
              </a:solidFill>
              <a:highlight>
                <a:srgbClr val="FFFFFF"/>
              </a:highlight>
              <a:latin typeface="Arial"/>
              <a:ea typeface="Arial"/>
              <a:cs typeface="Arial"/>
              <a:sym typeface="Arial"/>
            </a:endParaRPr>
          </a:p>
          <a:p>
            <a:pPr marL="457200" lvl="0" indent="0" algn="just" rtl="0">
              <a:spcBef>
                <a:spcPts val="0"/>
              </a:spcBef>
              <a:spcAft>
                <a:spcPts val="0"/>
              </a:spcAft>
              <a:buNone/>
            </a:pPr>
            <a:endParaRPr sz="1150" dirty="0">
              <a:solidFill>
                <a:srgbClr val="333333"/>
              </a:solidFill>
              <a:highlight>
                <a:srgbClr val="FFFFFF"/>
              </a:highlight>
              <a:latin typeface="Arial"/>
              <a:ea typeface="Arial"/>
              <a:cs typeface="Arial"/>
              <a:sym typeface="Arial"/>
            </a:endParaRPr>
          </a:p>
        </p:txBody>
      </p:sp>
    </p:spTree>
    <p:extLst>
      <p:ext uri="{BB962C8B-B14F-4D97-AF65-F5344CB8AC3E}">
        <p14:creationId xmlns:p14="http://schemas.microsoft.com/office/powerpoint/2010/main" val="19867069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p25"/>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ru" sz="2600" b="1">
                <a:solidFill>
                  <a:srgbClr val="1A1A1A"/>
                </a:solidFill>
                <a:latin typeface="Arial"/>
                <a:ea typeface="Arial"/>
                <a:cs typeface="Arial"/>
                <a:sym typeface="Arial"/>
              </a:rPr>
              <a:t>Аргумент</a:t>
            </a:r>
            <a:endParaRPr/>
          </a:p>
        </p:txBody>
      </p:sp>
      <p:sp>
        <p:nvSpPr>
          <p:cNvPr id="202" name="Google Shape;202;p25"/>
          <p:cNvSpPr txBox="1">
            <a:spLocks noGrp="1"/>
          </p:cNvSpPr>
          <p:nvPr>
            <p:ph type="body" idx="1"/>
          </p:nvPr>
        </p:nvSpPr>
        <p:spPr>
          <a:xfrm>
            <a:off x="819150" y="1990725"/>
            <a:ext cx="7505700" cy="24480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ru" dirty="0"/>
              <a:t>В данном произведении </a:t>
            </a:r>
            <a:r>
              <a:rPr lang="ru" dirty="0">
                <a:solidFill>
                  <a:srgbClr val="FF0000"/>
                </a:solidFill>
              </a:rPr>
              <a:t>автор</a:t>
            </a:r>
            <a:r>
              <a:rPr lang="ru" dirty="0"/>
              <a:t> говорит:”</a:t>
            </a:r>
            <a:r>
              <a:rPr lang="ru" sz="1100" dirty="0">
                <a:solidFill>
                  <a:srgbClr val="323232"/>
                </a:solidFill>
                <a:highlight>
                  <a:srgbClr val="FFFFFF"/>
                </a:highlight>
                <a:latin typeface="Comic Sans MS"/>
                <a:ea typeface="Comic Sans MS"/>
                <a:cs typeface="Comic Sans MS"/>
                <a:sym typeface="Comic Sans MS"/>
              </a:rPr>
              <a:t>Моя мама погибла летом 1942 года. Последний раз я её видел, когда она провожала меня в армию. Это трудно было понять, что мамы нет больше.”Автор сожалеет о том ,что не успел ни попрощаться по-человечески с матерью,ни обнять человека ,любовь которого навсегда в его сердце.Яковлеву очень трудно было осознать потерю того,кто понимал тебя без слов с самого рождения.И  в завершении рассказа автор говорит :”Помни, что нет большего горя на свете, чем потерять родную мать. Не причиняй ей страданий. Береги её, как можешь</a:t>
            </a:r>
            <a:r>
              <a:rPr lang="ru" sz="1100" dirty="0" smtClean="0">
                <a:solidFill>
                  <a:srgbClr val="323232"/>
                </a:solidFill>
                <a:highlight>
                  <a:srgbClr val="FFFFFF"/>
                </a:highlight>
                <a:latin typeface="Comic Sans MS"/>
                <a:ea typeface="Comic Sans MS"/>
                <a:cs typeface="Comic Sans MS"/>
                <a:sym typeface="Comic Sans MS"/>
              </a:rPr>
              <a:t>.”</a:t>
            </a:r>
          </a:p>
          <a:p>
            <a:pPr marL="0" lvl="0" indent="0" algn="l" rtl="0">
              <a:spcBef>
                <a:spcPts val="0"/>
              </a:spcBef>
              <a:spcAft>
                <a:spcPts val="1600"/>
              </a:spcAft>
              <a:buNone/>
            </a:pPr>
            <a:r>
              <a:rPr lang="ru" sz="1100" dirty="0" smtClean="0">
                <a:solidFill>
                  <a:srgbClr val="FF0000"/>
                </a:solidFill>
                <a:highlight>
                  <a:srgbClr val="FFFFFF"/>
                </a:highlight>
                <a:latin typeface="Comic Sans MS"/>
                <a:sym typeface="Comic Sans MS"/>
              </a:rPr>
              <a:t>Вывод?</a:t>
            </a:r>
          </a:p>
          <a:p>
            <a:pPr marL="0" lvl="0" indent="0" algn="l" rtl="0">
              <a:spcBef>
                <a:spcPts val="0"/>
              </a:spcBef>
              <a:spcAft>
                <a:spcPts val="1600"/>
              </a:spcAft>
              <a:buNone/>
            </a:pPr>
            <a:r>
              <a:rPr lang="ru" sz="1100" dirty="0" smtClean="0">
                <a:solidFill>
                  <a:srgbClr val="FF0000"/>
                </a:solidFill>
                <a:highlight>
                  <a:srgbClr val="FFFFFF"/>
                </a:highlight>
                <a:latin typeface="Comic Sans MS"/>
                <a:sym typeface="Comic Sans MS"/>
              </a:rPr>
              <a:t>(Умеренков Николай, Кусля Евгений)</a:t>
            </a:r>
            <a:endParaRPr dirty="0">
              <a:solidFill>
                <a:srgbClr val="FF0000"/>
              </a:solidFill>
            </a:endParaRPr>
          </a:p>
        </p:txBody>
      </p:sp>
    </p:spTree>
    <p:extLst>
      <p:ext uri="{BB962C8B-B14F-4D97-AF65-F5344CB8AC3E}">
        <p14:creationId xmlns:p14="http://schemas.microsoft.com/office/powerpoint/2010/main" val="394398557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p24"/>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800" b="1">
              <a:solidFill>
                <a:srgbClr val="1A1A1A"/>
              </a:solidFill>
              <a:latin typeface="Arial"/>
              <a:ea typeface="Arial"/>
              <a:cs typeface="Arial"/>
              <a:sym typeface="Arial"/>
            </a:endParaRPr>
          </a:p>
          <a:p>
            <a:pPr marL="0" lvl="0" indent="0" algn="l" rtl="0">
              <a:spcBef>
                <a:spcPts val="0"/>
              </a:spcBef>
              <a:spcAft>
                <a:spcPts val="0"/>
              </a:spcAft>
              <a:buNone/>
            </a:pPr>
            <a:endParaRPr sz="1800" b="1">
              <a:solidFill>
                <a:srgbClr val="1A1A1A"/>
              </a:solidFill>
              <a:latin typeface="Arial"/>
              <a:ea typeface="Arial"/>
              <a:cs typeface="Arial"/>
              <a:sym typeface="Arial"/>
            </a:endParaRPr>
          </a:p>
        </p:txBody>
      </p:sp>
      <p:sp>
        <p:nvSpPr>
          <p:cNvPr id="196" name="Google Shape;196;p24"/>
          <p:cNvSpPr txBox="1">
            <a:spLocks noGrp="1"/>
          </p:cNvSpPr>
          <p:nvPr>
            <p:ph type="body" idx="1"/>
          </p:nvPr>
        </p:nvSpPr>
        <p:spPr>
          <a:xfrm>
            <a:off x="567300" y="1623725"/>
            <a:ext cx="7757400" cy="2814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ru" sz="1200">
                <a:solidFill>
                  <a:srgbClr val="000000"/>
                </a:solidFill>
                <a:latin typeface="Arial"/>
                <a:ea typeface="Arial"/>
                <a:cs typeface="Arial"/>
                <a:sym typeface="Arial"/>
              </a:rPr>
              <a:t>Родители: Джордж и Лилия Хедли</a:t>
            </a:r>
            <a:endParaRPr sz="1200">
              <a:solidFill>
                <a:srgbClr val="000000"/>
              </a:solidFill>
              <a:latin typeface="Arial"/>
              <a:ea typeface="Arial"/>
              <a:cs typeface="Arial"/>
              <a:sym typeface="Arial"/>
            </a:endParaRPr>
          </a:p>
          <a:p>
            <a:pPr marL="0" lvl="0" indent="0" algn="l" rtl="0">
              <a:spcBef>
                <a:spcPts val="0"/>
              </a:spcBef>
              <a:spcAft>
                <a:spcPts val="0"/>
              </a:spcAft>
              <a:buNone/>
            </a:pPr>
            <a:r>
              <a:rPr lang="ru" sz="1200">
                <a:solidFill>
                  <a:srgbClr val="000000"/>
                </a:solidFill>
                <a:latin typeface="Arial"/>
                <a:ea typeface="Arial"/>
                <a:cs typeface="Arial"/>
                <a:sym typeface="Arial"/>
              </a:rPr>
              <a:t>Дети: Питер и Вэнди</a:t>
            </a:r>
            <a:endParaRPr sz="1200">
              <a:solidFill>
                <a:srgbClr val="000000"/>
              </a:solidFill>
              <a:latin typeface="Arial"/>
              <a:ea typeface="Arial"/>
              <a:cs typeface="Arial"/>
              <a:sym typeface="Arial"/>
            </a:endParaRPr>
          </a:p>
          <a:p>
            <a:pPr marL="0" lvl="0" indent="0" algn="l" rtl="0">
              <a:spcBef>
                <a:spcPts val="0"/>
              </a:spcBef>
              <a:spcAft>
                <a:spcPts val="0"/>
              </a:spcAft>
              <a:buNone/>
            </a:pPr>
            <a:endParaRPr sz="1200">
              <a:solidFill>
                <a:srgbClr val="000000"/>
              </a:solidFill>
              <a:latin typeface="Arial"/>
              <a:ea typeface="Arial"/>
              <a:cs typeface="Arial"/>
              <a:sym typeface="Arial"/>
            </a:endParaRPr>
          </a:p>
          <a:p>
            <a:pPr marL="0" lvl="0" indent="457200" algn="l" rtl="0">
              <a:spcBef>
                <a:spcPts val="0"/>
              </a:spcBef>
              <a:spcAft>
                <a:spcPts val="0"/>
              </a:spcAft>
              <a:buNone/>
            </a:pPr>
            <a:r>
              <a:rPr lang="ru" sz="1200">
                <a:solidFill>
                  <a:srgbClr val="000000"/>
                </a:solidFill>
                <a:latin typeface="Arial"/>
                <a:ea typeface="Arial"/>
                <a:cs typeface="Arial"/>
                <a:sym typeface="Arial"/>
              </a:rPr>
              <a:t>Молодые родители Джордж и Лилия Хедли живут в автоматизированном доме, который выполняет за людей всю работу: кормит их, стирает и даже завязывает шнурки. В детской они устанавливают огромные экраны, способные воссоздать атмосферу любого представленного места.  Питер и Вэнди настолько привязываются к этой комнате, что проводят там всё свободное время.</a:t>
            </a:r>
            <a:endParaRPr sz="1200">
              <a:solidFill>
                <a:srgbClr val="000000"/>
              </a:solidFill>
              <a:latin typeface="Arial"/>
              <a:ea typeface="Arial"/>
              <a:cs typeface="Arial"/>
              <a:sym typeface="Arial"/>
            </a:endParaRPr>
          </a:p>
          <a:p>
            <a:pPr marL="0" lvl="0" indent="457200" algn="l" rtl="0">
              <a:spcBef>
                <a:spcPts val="0"/>
              </a:spcBef>
              <a:spcAft>
                <a:spcPts val="0"/>
              </a:spcAft>
              <a:buNone/>
            </a:pPr>
            <a:r>
              <a:rPr lang="ru" sz="1200">
                <a:solidFill>
                  <a:srgbClr val="000000"/>
                </a:solidFill>
                <a:latin typeface="Arial"/>
                <a:ea typeface="Arial"/>
                <a:cs typeface="Arial"/>
                <a:sym typeface="Arial"/>
              </a:rPr>
              <a:t>Вскоре из детской начинает доноситься рычание львов, и Хедли решают на время отключить комнату. Но дети устраивают истерику, и родители, поддавшись уговорам, пускают Питера и Вэнди обратно.</a:t>
            </a:r>
            <a:endParaRPr sz="1200">
              <a:solidFill>
                <a:srgbClr val="000000"/>
              </a:solidFill>
              <a:latin typeface="Arial"/>
              <a:ea typeface="Arial"/>
              <a:cs typeface="Arial"/>
              <a:sym typeface="Arial"/>
            </a:endParaRPr>
          </a:p>
          <a:p>
            <a:pPr marL="0" lvl="0" indent="457200" algn="l" rtl="0">
              <a:spcBef>
                <a:spcPts val="0"/>
              </a:spcBef>
              <a:spcAft>
                <a:spcPts val="0"/>
              </a:spcAft>
              <a:buNone/>
            </a:pPr>
            <a:r>
              <a:rPr lang="ru" sz="1200">
                <a:solidFill>
                  <a:srgbClr val="000000"/>
                </a:solidFill>
                <a:latin typeface="Arial"/>
                <a:ea typeface="Arial"/>
                <a:cs typeface="Arial"/>
                <a:sym typeface="Arial"/>
              </a:rPr>
              <a:t>Через некоторое время Джордж и Лилия слышат душераздирающие крики, они заходят в комнату и, оказавшись в виртуальной реальности, видят львов, надвигающихся со всех сторон.  Родители понимают, почему крики, раздававшиеся из комнаты, были такими знакомыми — это были их крики.  Дети так часто представляли эту сцену в своем выдуманном мире, что она вошла в их реальность.  </a:t>
            </a:r>
            <a:endParaRPr sz="1200">
              <a:solidFill>
                <a:srgbClr val="000000"/>
              </a:solidFill>
              <a:latin typeface="Arial"/>
              <a:ea typeface="Arial"/>
              <a:cs typeface="Arial"/>
              <a:sym typeface="Arial"/>
            </a:endParaRPr>
          </a:p>
          <a:p>
            <a:pPr marL="0" lvl="0" indent="0" algn="l" rtl="0">
              <a:spcBef>
                <a:spcPts val="0"/>
              </a:spcBef>
              <a:spcAft>
                <a:spcPts val="1600"/>
              </a:spcAft>
              <a:buNone/>
            </a:pPr>
            <a:endParaRPr/>
          </a:p>
        </p:txBody>
      </p:sp>
      <p:pic>
        <p:nvPicPr>
          <p:cNvPr id="197" name="Google Shape;197;p24"/>
          <p:cNvPicPr preferRelativeResize="0"/>
          <p:nvPr/>
        </p:nvPicPr>
        <p:blipFill>
          <a:blip r:embed="rId3">
            <a:alphaModFix/>
          </a:blip>
          <a:stretch>
            <a:fillRect/>
          </a:stretch>
        </p:blipFill>
        <p:spPr>
          <a:xfrm>
            <a:off x="667875" y="542638"/>
            <a:ext cx="7505700" cy="1133475"/>
          </a:xfrm>
          <a:prstGeom prst="rect">
            <a:avLst/>
          </a:prstGeom>
          <a:noFill/>
          <a:ln>
            <a:noFill/>
          </a:ln>
        </p:spPr>
      </p:pic>
    </p:spTree>
    <p:extLst>
      <p:ext uri="{BB962C8B-B14F-4D97-AF65-F5344CB8AC3E}">
        <p14:creationId xmlns:p14="http://schemas.microsoft.com/office/powerpoint/2010/main" val="79070688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Google Shape;202;p25"/>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ru" sz="2600" b="1">
                <a:solidFill>
                  <a:srgbClr val="1A1A1A"/>
                </a:solidFill>
                <a:latin typeface="Arial"/>
                <a:ea typeface="Arial"/>
                <a:cs typeface="Arial"/>
                <a:sym typeface="Arial"/>
              </a:rPr>
              <a:t>Аргумент</a:t>
            </a:r>
            <a:endParaRPr/>
          </a:p>
        </p:txBody>
      </p:sp>
      <p:sp>
        <p:nvSpPr>
          <p:cNvPr id="203" name="Google Shape;203;p25"/>
          <p:cNvSpPr txBox="1">
            <a:spLocks noGrp="1"/>
          </p:cNvSpPr>
          <p:nvPr>
            <p:ph type="body" idx="1"/>
          </p:nvPr>
        </p:nvSpPr>
        <p:spPr>
          <a:xfrm>
            <a:off x="743500" y="1599900"/>
            <a:ext cx="7505700" cy="2448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ru" sz="1400" dirty="0">
                <a:solidFill>
                  <a:srgbClr val="000000"/>
                </a:solidFill>
                <a:latin typeface="Arial"/>
                <a:ea typeface="Arial"/>
                <a:cs typeface="Arial"/>
                <a:sym typeface="Arial"/>
              </a:rPr>
              <a:t> </a:t>
            </a:r>
            <a:endParaRPr sz="1400" dirty="0">
              <a:solidFill>
                <a:srgbClr val="000000"/>
              </a:solidFill>
              <a:latin typeface="Arial"/>
              <a:ea typeface="Arial"/>
              <a:cs typeface="Arial"/>
              <a:sym typeface="Arial"/>
            </a:endParaRPr>
          </a:p>
          <a:p>
            <a:pPr marL="0" lvl="0" indent="0" algn="l" rtl="0">
              <a:lnSpc>
                <a:spcPct val="115000"/>
              </a:lnSpc>
              <a:spcBef>
                <a:spcPts val="0"/>
              </a:spcBef>
              <a:spcAft>
                <a:spcPts val="0"/>
              </a:spcAft>
              <a:buNone/>
            </a:pPr>
            <a:r>
              <a:rPr lang="ru" sz="1400" dirty="0">
                <a:solidFill>
                  <a:srgbClr val="000000"/>
                </a:solidFill>
              </a:rPr>
              <a:t>Известный писатель Рэй Брэдбери в рассказе «Вельд» поднимает проблему «отцов и детей» . Автор повествует </a:t>
            </a:r>
            <a:r>
              <a:rPr lang="ru" sz="1400" dirty="0" smtClean="0">
                <a:solidFill>
                  <a:srgbClr val="000000"/>
                </a:solidFill>
              </a:rPr>
              <a:t> </a:t>
            </a:r>
            <a:r>
              <a:rPr lang="ru" sz="1400" dirty="0">
                <a:solidFill>
                  <a:srgbClr val="000000"/>
                </a:solidFill>
              </a:rPr>
              <a:t>о семье Хедли, которую , по моему мнению, уже сложно назвать настоящей семьей. Желая проявить свою любовь, родители устанавливают  в детской огромные экраны, создающие мир виртуальной реальности.  И именно эта комната полностью вытесняет из сердец  Питера и Вэнди родителей, которые пытались заменить любовь покупкой дорогой игрушки. Очевидно, что в этой семье отсутствует взаимопонимание. На данном примере Брэдбери показывает, насколько важно сохранять в семье теплые и душевные отношения, уделять время своим родным  и поддерживать друг друга в любой ситуации. </a:t>
            </a:r>
            <a:r>
              <a:rPr lang="ru" sz="1400" dirty="0" smtClean="0">
                <a:solidFill>
                  <a:srgbClr val="000000"/>
                </a:solidFill>
              </a:rPr>
              <a:t>Нельзя подменять живые человеческие отношения искусственно созданным миром.</a:t>
            </a:r>
            <a:endParaRPr sz="1400" dirty="0">
              <a:solidFill>
                <a:srgbClr val="000000"/>
              </a:solidFill>
            </a:endParaRPr>
          </a:p>
          <a:p>
            <a:pPr marL="0" lvl="0" indent="0" algn="l" rtl="0">
              <a:spcBef>
                <a:spcPts val="1600"/>
              </a:spcBef>
              <a:spcAft>
                <a:spcPts val="1600"/>
              </a:spcAft>
              <a:buNone/>
            </a:pPr>
            <a:r>
              <a:rPr lang="ru-RU" dirty="0"/>
              <a:t>(</a:t>
            </a:r>
            <a:r>
              <a:rPr lang="ru-RU" dirty="0" err="1" smtClean="0"/>
              <a:t>Цепелева</a:t>
            </a:r>
            <a:r>
              <a:rPr lang="ru-RU" dirty="0" smtClean="0"/>
              <a:t> Ирина)</a:t>
            </a:r>
            <a:endParaRPr dirty="0"/>
          </a:p>
        </p:txBody>
      </p:sp>
    </p:spTree>
    <p:extLst>
      <p:ext uri="{BB962C8B-B14F-4D97-AF65-F5344CB8AC3E}">
        <p14:creationId xmlns:p14="http://schemas.microsoft.com/office/powerpoint/2010/main" val="417211321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p24"/>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800" b="1">
              <a:solidFill>
                <a:srgbClr val="1A1A1A"/>
              </a:solidFill>
              <a:latin typeface="Arial"/>
              <a:ea typeface="Arial"/>
              <a:cs typeface="Arial"/>
              <a:sym typeface="Arial"/>
            </a:endParaRPr>
          </a:p>
          <a:p>
            <a:pPr marL="0" lvl="0" indent="0" algn="l" rtl="0">
              <a:spcBef>
                <a:spcPts val="0"/>
              </a:spcBef>
              <a:spcAft>
                <a:spcPts val="0"/>
              </a:spcAft>
              <a:buNone/>
            </a:pPr>
            <a:endParaRPr sz="1800" b="1">
              <a:solidFill>
                <a:srgbClr val="1A1A1A"/>
              </a:solidFill>
              <a:latin typeface="Arial"/>
              <a:ea typeface="Arial"/>
              <a:cs typeface="Arial"/>
              <a:sym typeface="Arial"/>
            </a:endParaRPr>
          </a:p>
        </p:txBody>
      </p:sp>
      <p:sp>
        <p:nvSpPr>
          <p:cNvPr id="196" name="Google Shape;196;p24"/>
          <p:cNvSpPr txBox="1">
            <a:spLocks noGrp="1"/>
          </p:cNvSpPr>
          <p:nvPr>
            <p:ph type="body" idx="1"/>
          </p:nvPr>
        </p:nvSpPr>
        <p:spPr>
          <a:xfrm>
            <a:off x="819150" y="998376"/>
            <a:ext cx="7505700" cy="3440349"/>
          </a:xfrm>
          <a:prstGeom prst="rect">
            <a:avLst/>
          </a:prstGeom>
        </p:spPr>
        <p:txBody>
          <a:bodyPr spcFirstLastPara="1" wrap="square" lIns="91425" tIns="91425" rIns="91425" bIns="91425" anchor="t" anchorCtr="0">
            <a:noAutofit/>
          </a:bodyPr>
          <a:lstStyle/>
          <a:p>
            <a:pPr marL="0" indent="0">
              <a:spcAft>
                <a:spcPts val="1600"/>
              </a:spcAft>
              <a:buNone/>
            </a:pPr>
            <a:r>
              <a:rPr lang="ru-RU" b="1" dirty="0" smtClean="0"/>
              <a:t>«Вельд». Рей </a:t>
            </a:r>
            <a:r>
              <a:rPr lang="ru-RU" b="1" dirty="0" err="1" smtClean="0"/>
              <a:t>Брэдбери</a:t>
            </a:r>
            <a:endParaRPr lang="ru-RU" b="1" dirty="0" smtClean="0"/>
          </a:p>
          <a:p>
            <a:pPr marL="0" indent="0">
              <a:spcAft>
                <a:spcPts val="1600"/>
              </a:spcAft>
              <a:buNone/>
            </a:pPr>
            <a:r>
              <a:rPr lang="ru-RU" b="1" dirty="0" smtClean="0"/>
              <a:t>Главные герои этого рассказа – родители Джордж и Лилия, и дети Питер и </a:t>
            </a:r>
            <a:r>
              <a:rPr lang="ru-RU" b="1" dirty="0" err="1" smtClean="0"/>
              <a:t>Вэнди</a:t>
            </a:r>
            <a:r>
              <a:rPr lang="ru-RU" b="1" dirty="0" smtClean="0"/>
              <a:t>.</a:t>
            </a:r>
          </a:p>
          <a:p>
            <a:pPr marL="0" indent="0">
              <a:spcAft>
                <a:spcPts val="1600"/>
              </a:spcAft>
              <a:buNone/>
            </a:pPr>
            <a:r>
              <a:rPr lang="ru-RU" sz="1600" b="1" dirty="0" smtClean="0"/>
              <a:t>Дети, получившие в подарок от родителей мультимедийную комнату, очень привязались к ней, вследствие чего их психика нарушилась. С помощью этой комнаты они убили родителей. </a:t>
            </a:r>
            <a:endParaRPr lang="ru-RU" sz="1600" b="1" dirty="0"/>
          </a:p>
          <a:p>
            <a:pPr marL="0" indent="0">
              <a:spcAft>
                <a:spcPts val="1600"/>
              </a:spcAft>
              <a:buNone/>
            </a:pPr>
            <a:endParaRPr lang="ru-RU" b="1" dirty="0"/>
          </a:p>
          <a:p>
            <a:pPr marL="0" lvl="0" indent="0" algn="l" rtl="0">
              <a:spcBef>
                <a:spcPts val="0"/>
              </a:spcBef>
              <a:spcAft>
                <a:spcPts val="1600"/>
              </a:spcAft>
              <a:buNone/>
            </a:pPr>
            <a:endParaRPr dirty="0"/>
          </a:p>
        </p:txBody>
      </p:sp>
    </p:spTree>
    <p:extLst>
      <p:ext uri="{BB962C8B-B14F-4D97-AF65-F5344CB8AC3E}">
        <p14:creationId xmlns:p14="http://schemas.microsoft.com/office/powerpoint/2010/main" val="140725637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p25"/>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ru" sz="2600" b="1">
                <a:solidFill>
                  <a:srgbClr val="1A1A1A"/>
                </a:solidFill>
                <a:latin typeface="Arial"/>
                <a:ea typeface="Arial"/>
                <a:cs typeface="Arial"/>
                <a:sym typeface="Arial"/>
              </a:rPr>
              <a:t>Аргумент</a:t>
            </a:r>
            <a:endParaRPr/>
          </a:p>
        </p:txBody>
      </p:sp>
      <p:sp>
        <p:nvSpPr>
          <p:cNvPr id="202" name="Google Shape;202;p25"/>
          <p:cNvSpPr txBox="1">
            <a:spLocks noGrp="1"/>
          </p:cNvSpPr>
          <p:nvPr>
            <p:ph type="body" idx="1"/>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ru-RU" dirty="0" smtClean="0"/>
              <a:t>Детям не уделялось внимание </a:t>
            </a:r>
            <a:r>
              <a:rPr lang="ru-RU" dirty="0" err="1" smtClean="0"/>
              <a:t>родителей.Из</a:t>
            </a:r>
            <a:r>
              <a:rPr lang="ru-RU" dirty="0" smtClean="0"/>
              <a:t>-за недостаточного воспитания они озлобились, и Вельд заменил им родителей. Не получившие родительской любви, дети пострадали из-за </a:t>
            </a:r>
            <a:r>
              <a:rPr lang="ru-RU" dirty="0" err="1" smtClean="0"/>
              <a:t>этого,они</a:t>
            </a:r>
            <a:r>
              <a:rPr lang="ru-RU" dirty="0" smtClean="0"/>
              <a:t> разучились уважать своих близких, физически же пострадали </a:t>
            </a:r>
            <a:r>
              <a:rPr lang="ru-RU" dirty="0" err="1" smtClean="0"/>
              <a:t>родители,они</a:t>
            </a:r>
            <a:r>
              <a:rPr lang="ru-RU" dirty="0" smtClean="0"/>
              <a:t> были уничтожены.</a:t>
            </a:r>
          </a:p>
          <a:p>
            <a:pPr marL="0" lvl="0" indent="0" algn="l" rtl="0">
              <a:spcBef>
                <a:spcPts val="0"/>
              </a:spcBef>
              <a:spcAft>
                <a:spcPts val="1600"/>
              </a:spcAft>
              <a:buNone/>
            </a:pPr>
            <a:r>
              <a:rPr lang="ru-RU" dirty="0" err="1" smtClean="0"/>
              <a:t>Дидковский</a:t>
            </a:r>
            <a:r>
              <a:rPr lang="ru-RU" dirty="0" smtClean="0"/>
              <a:t> </a:t>
            </a:r>
            <a:r>
              <a:rPr lang="ru-RU" smtClean="0"/>
              <a:t>Елисей </a:t>
            </a:r>
            <a:endParaRPr lang="ru-RU" dirty="0"/>
          </a:p>
        </p:txBody>
      </p:sp>
    </p:spTree>
    <p:extLst>
      <p:ext uri="{BB962C8B-B14F-4D97-AF65-F5344CB8AC3E}">
        <p14:creationId xmlns:p14="http://schemas.microsoft.com/office/powerpoint/2010/main" val="362755327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p24"/>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ru" sz="2600" b="1">
                <a:solidFill>
                  <a:srgbClr val="1A1A1A"/>
                </a:solidFill>
                <a:latin typeface="Arial"/>
                <a:ea typeface="Arial"/>
                <a:cs typeface="Arial"/>
                <a:sym typeface="Arial"/>
              </a:rPr>
              <a:t>Название произведения</a:t>
            </a:r>
            <a:endParaRPr dirty="0"/>
          </a:p>
        </p:txBody>
      </p:sp>
      <p:sp>
        <p:nvSpPr>
          <p:cNvPr id="196" name="Google Shape;196;p24"/>
          <p:cNvSpPr txBox="1">
            <a:spLocks noGrp="1"/>
          </p:cNvSpPr>
          <p:nvPr>
            <p:ph type="body" idx="1"/>
          </p:nvPr>
        </p:nvSpPr>
        <p:spPr>
          <a:xfrm>
            <a:off x="819150" y="1990725"/>
            <a:ext cx="7505700" cy="24480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ru-RU" dirty="0" smtClean="0"/>
              <a:t>Роман-эпопея «Война и мир».</a:t>
            </a:r>
          </a:p>
          <a:p>
            <a:pPr marL="0" lvl="0" indent="0">
              <a:spcAft>
                <a:spcPts val="1600"/>
              </a:spcAft>
              <a:buNone/>
            </a:pPr>
            <a:r>
              <a:rPr lang="ru-RU" dirty="0" smtClean="0"/>
              <a:t>Главные герои: граф Илья Андреевич Ростов, его жена Наталья, их дети: Вера, Николай, Наташа, Петя, Соня (приёмная дочь).</a:t>
            </a:r>
          </a:p>
          <a:p>
            <a:pPr marL="0" lvl="0" indent="0">
              <a:spcAft>
                <a:spcPts val="1600"/>
              </a:spcAft>
              <a:buNone/>
            </a:pPr>
            <a:r>
              <a:rPr lang="ru-RU" dirty="0" smtClean="0"/>
              <a:t>Сюжет: </a:t>
            </a:r>
            <a:r>
              <a:rPr lang="ru-RU" dirty="0" err="1" smtClean="0"/>
              <a:t>Ростовы</a:t>
            </a:r>
            <a:r>
              <a:rPr lang="ru-RU" dirty="0" smtClean="0"/>
              <a:t> являются честными, порядочными и дружелюбными людьми, всегда готовыми помочь окружающим, чем те нередко пользуются. Семья Ростовых привыкла жить на широкую ногу, что в итоге приводит к их разорению.</a:t>
            </a:r>
          </a:p>
          <a:p>
            <a:pPr marL="0" lvl="0" indent="0">
              <a:spcAft>
                <a:spcPts val="1600"/>
              </a:spcAft>
              <a:buNone/>
            </a:pPr>
            <a:endParaRPr lang="ru-RU" dirty="0"/>
          </a:p>
          <a:p>
            <a:pPr marL="0" lvl="0" indent="0" algn="r">
              <a:spcAft>
                <a:spcPts val="1600"/>
              </a:spcAft>
              <a:buNone/>
            </a:pPr>
            <a:r>
              <a:rPr lang="ru-RU" sz="1800" dirty="0" smtClean="0"/>
              <a:t>(Щеголев Роман)</a:t>
            </a:r>
          </a:p>
          <a:p>
            <a:pPr marL="0" lvl="0" indent="0" algn="l" rtl="0">
              <a:spcBef>
                <a:spcPts val="0"/>
              </a:spcBef>
              <a:spcAft>
                <a:spcPts val="1600"/>
              </a:spcAft>
              <a:buNone/>
            </a:pPr>
            <a:endParaRPr dirty="0"/>
          </a:p>
        </p:txBody>
      </p:sp>
    </p:spTree>
    <p:extLst>
      <p:ext uri="{BB962C8B-B14F-4D97-AF65-F5344CB8AC3E}">
        <p14:creationId xmlns:p14="http://schemas.microsoft.com/office/powerpoint/2010/main" val="76583123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p25"/>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ru" sz="2600" b="1">
                <a:solidFill>
                  <a:srgbClr val="1A1A1A"/>
                </a:solidFill>
                <a:latin typeface="Arial"/>
                <a:ea typeface="Arial"/>
                <a:cs typeface="Arial"/>
                <a:sym typeface="Arial"/>
              </a:rPr>
              <a:t>Аргумент</a:t>
            </a:r>
            <a:endParaRPr/>
          </a:p>
        </p:txBody>
      </p:sp>
      <p:sp>
        <p:nvSpPr>
          <p:cNvPr id="202" name="Google Shape;202;p25"/>
          <p:cNvSpPr txBox="1">
            <a:spLocks noGrp="1"/>
          </p:cNvSpPr>
          <p:nvPr>
            <p:ph type="body" idx="1"/>
          </p:nvPr>
        </p:nvSpPr>
        <p:spPr>
          <a:xfrm>
            <a:off x="819150" y="1990725"/>
            <a:ext cx="7505700" cy="2448000"/>
          </a:xfrm>
          <a:prstGeom prst="rect">
            <a:avLst/>
          </a:prstGeom>
        </p:spPr>
        <p:txBody>
          <a:bodyPr spcFirstLastPara="1" wrap="square" lIns="91425" tIns="91425" rIns="91425" bIns="91425" anchor="t" anchorCtr="0">
            <a:noAutofit/>
          </a:bodyPr>
          <a:lstStyle/>
          <a:p>
            <a:pPr marL="0" indent="0">
              <a:spcAft>
                <a:spcPts val="1600"/>
              </a:spcAft>
              <a:buNone/>
            </a:pPr>
            <a:r>
              <a:rPr lang="ru-RU" sz="1400" dirty="0" smtClean="0">
                <a:latin typeface="+mn-lt"/>
              </a:rPr>
              <a:t>Аспект</a:t>
            </a:r>
            <a:r>
              <a:rPr lang="ru-RU" dirty="0" smtClean="0"/>
              <a:t> </a:t>
            </a:r>
            <a:r>
              <a:rPr lang="ru-RU" sz="1800" dirty="0" smtClean="0">
                <a:latin typeface="+mn-lt"/>
              </a:rPr>
              <a:t>«</a:t>
            </a:r>
            <a:r>
              <a:rPr lang="ru-RU" sz="1400" dirty="0" smtClean="0">
                <a:solidFill>
                  <a:srgbClr val="595959"/>
                </a:solidFill>
                <a:latin typeface="Arial"/>
                <a:ea typeface="Arial"/>
                <a:cs typeface="Arial"/>
                <a:sym typeface="Arial"/>
              </a:rPr>
              <a:t>Семейное </a:t>
            </a:r>
            <a:r>
              <a:rPr lang="ru-RU" sz="1400" dirty="0">
                <a:solidFill>
                  <a:srgbClr val="595959"/>
                </a:solidFill>
                <a:latin typeface="Arial"/>
                <a:ea typeface="Arial"/>
                <a:cs typeface="Arial"/>
                <a:sym typeface="Arial"/>
              </a:rPr>
              <a:t>счастье, идеальные отношения между родителями и </a:t>
            </a:r>
            <a:r>
              <a:rPr lang="ru-RU" sz="1400" dirty="0" smtClean="0">
                <a:solidFill>
                  <a:srgbClr val="595959"/>
                </a:solidFill>
                <a:latin typeface="Arial"/>
                <a:ea typeface="Arial"/>
                <a:cs typeface="Arial"/>
                <a:sym typeface="Arial"/>
              </a:rPr>
              <a:t>детьми».</a:t>
            </a:r>
          </a:p>
          <a:p>
            <a:pPr marL="0" lvl="0" indent="0">
              <a:spcAft>
                <a:spcPts val="1600"/>
              </a:spcAft>
              <a:buClr>
                <a:srgbClr val="233A44"/>
              </a:buClr>
              <a:buNone/>
            </a:pPr>
            <a:r>
              <a:rPr lang="ru-RU" sz="1200" dirty="0">
                <a:solidFill>
                  <a:srgbClr val="595959"/>
                </a:solidFill>
                <a:latin typeface="Calibri" pitchFamily="34" charset="0"/>
                <a:ea typeface="Arial"/>
                <a:cs typeface="Calibri" pitchFamily="34" charset="0"/>
                <a:sym typeface="Arial"/>
              </a:rPr>
              <a:t>Хочется выделить открытую и тёплую обстановку, царящую у Ростовых. Члены данной семьи связаны хорошими дружескими отношениями, дети растут в любви, заботе и понимании, в то время как между Болконскими всегда чувствуется напряжение, дети вымуштрованы, а членов семьи Курагиных связывает лишь инстинктивное родство, дети являются обузой. </a:t>
            </a:r>
            <a:r>
              <a:rPr lang="ru-RU" sz="1200" dirty="0" err="1">
                <a:solidFill>
                  <a:srgbClr val="595959"/>
                </a:solidFill>
                <a:latin typeface="Calibri" pitchFamily="34" charset="0"/>
                <a:ea typeface="Arial"/>
                <a:cs typeface="Calibri" pitchFamily="34" charset="0"/>
                <a:sym typeface="Arial"/>
              </a:rPr>
              <a:t>Ростовы</a:t>
            </a:r>
            <a:r>
              <a:rPr lang="ru-RU" sz="1200" dirty="0">
                <a:solidFill>
                  <a:srgbClr val="595959"/>
                </a:solidFill>
                <a:latin typeface="Calibri" pitchFamily="34" charset="0"/>
                <a:ea typeface="Arial"/>
                <a:cs typeface="Calibri" pitchFamily="34" charset="0"/>
                <a:sym typeface="Arial"/>
              </a:rPr>
              <a:t> всегда готовы помочь друг другу, утешить, подбодрить, между ними образовались дружеские и открытые отношения. К примеру, Наташа три недели не отходит от матери, утешая графиню после гибели на войне её сына – Пети. </a:t>
            </a:r>
            <a:r>
              <a:rPr lang="ru-RU" sz="1200">
                <a:solidFill>
                  <a:srgbClr val="595959"/>
                </a:solidFill>
                <a:latin typeface="Calibri" pitchFamily="34" charset="0"/>
                <a:ea typeface="Arial"/>
                <a:cs typeface="Calibri" pitchFamily="34" charset="0"/>
                <a:sym typeface="Arial"/>
              </a:rPr>
              <a:t>Она кормит, поит и успокаивает графиню Ростову днями напролёт, и это в то время, как сама Наташа горюет после смерти Андрея Болконского, то есть состояние матери, её переживания для героини намного важнее собственных.</a:t>
            </a:r>
          </a:p>
          <a:p>
            <a:pPr marL="0" indent="0" algn="r">
              <a:spcAft>
                <a:spcPts val="1600"/>
              </a:spcAft>
              <a:buNone/>
            </a:pPr>
            <a:r>
              <a:rPr lang="ru-RU" sz="1800" smtClean="0">
                <a:solidFill>
                  <a:srgbClr val="595959"/>
                </a:solidFill>
                <a:latin typeface="+mn-lt"/>
                <a:ea typeface="Arial"/>
                <a:cs typeface="Calibri" pitchFamily="34" charset="0"/>
                <a:sym typeface="Arial"/>
              </a:rPr>
              <a:t>Щеголев </a:t>
            </a:r>
            <a:r>
              <a:rPr lang="ru-RU" sz="1800" dirty="0" smtClean="0">
                <a:solidFill>
                  <a:srgbClr val="595959"/>
                </a:solidFill>
                <a:latin typeface="+mn-lt"/>
                <a:ea typeface="Arial"/>
                <a:cs typeface="Calibri" pitchFamily="34" charset="0"/>
                <a:sym typeface="Arial"/>
              </a:rPr>
              <a:t>Роман</a:t>
            </a:r>
            <a:endParaRPr lang="ru-RU" sz="1800" dirty="0">
              <a:solidFill>
                <a:srgbClr val="595959"/>
              </a:solidFill>
              <a:latin typeface="+mn-lt"/>
              <a:ea typeface="Arial"/>
              <a:cs typeface="Calibri" pitchFamily="34" charset="0"/>
              <a:sym typeface="Arial"/>
            </a:endParaRPr>
          </a:p>
          <a:p>
            <a:pPr marL="0" lvl="0" indent="0" algn="l" rtl="0">
              <a:spcBef>
                <a:spcPts val="0"/>
              </a:spcBef>
              <a:spcAft>
                <a:spcPts val="1600"/>
              </a:spcAft>
              <a:buNone/>
            </a:pPr>
            <a:endParaRPr dirty="0"/>
          </a:p>
        </p:txBody>
      </p:sp>
    </p:spTree>
    <p:extLst>
      <p:ext uri="{BB962C8B-B14F-4D97-AF65-F5344CB8AC3E}">
        <p14:creationId xmlns:p14="http://schemas.microsoft.com/office/powerpoint/2010/main" val="234559695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Google Shape;207;p26"/>
          <p:cNvSpPr txBox="1">
            <a:spLocks noGrp="1"/>
          </p:cNvSpPr>
          <p:nvPr>
            <p:ph type="title"/>
          </p:nvPr>
        </p:nvSpPr>
        <p:spPr>
          <a:xfrm>
            <a:off x="712825" y="442200"/>
            <a:ext cx="7505700" cy="954600"/>
          </a:xfrm>
          <a:prstGeom prst="rect">
            <a:avLst/>
          </a:prstGeom>
        </p:spPr>
        <p:txBody>
          <a:bodyPr spcFirstLastPara="1" wrap="square" lIns="91425" tIns="91425" rIns="91425" bIns="91425" anchor="t" anchorCtr="0">
            <a:noAutofit/>
          </a:bodyPr>
          <a:lstStyle/>
          <a:p>
            <a:pPr marL="0" lvl="0" indent="0" algn="just" rtl="0">
              <a:lnSpc>
                <a:spcPct val="115000"/>
              </a:lnSpc>
              <a:spcBef>
                <a:spcPts val="0"/>
              </a:spcBef>
              <a:spcAft>
                <a:spcPts val="0"/>
              </a:spcAft>
              <a:buNone/>
            </a:pPr>
            <a:r>
              <a:rPr lang="ru" sz="1800">
                <a:solidFill>
                  <a:srgbClr val="000000"/>
                </a:solidFill>
                <a:latin typeface="Arial"/>
                <a:ea typeface="Arial"/>
                <a:cs typeface="Arial"/>
                <a:sym typeface="Arial"/>
              </a:rPr>
              <a:t>Толстой Л.Н., повесть «Детство»</a:t>
            </a:r>
            <a:endParaRPr sz="1800"/>
          </a:p>
        </p:txBody>
      </p:sp>
      <p:sp>
        <p:nvSpPr>
          <p:cNvPr id="208" name="Google Shape;208;p26"/>
          <p:cNvSpPr txBox="1">
            <a:spLocks noGrp="1"/>
          </p:cNvSpPr>
          <p:nvPr>
            <p:ph type="body" idx="1"/>
          </p:nvPr>
        </p:nvSpPr>
        <p:spPr>
          <a:xfrm>
            <a:off x="391450" y="963575"/>
            <a:ext cx="7505700" cy="3701400"/>
          </a:xfrm>
          <a:prstGeom prst="rect">
            <a:avLst/>
          </a:prstGeom>
        </p:spPr>
        <p:txBody>
          <a:bodyPr spcFirstLastPara="1" wrap="square" lIns="18000" tIns="0" rIns="54000" bIns="0" anchor="t" anchorCtr="0">
            <a:noAutofit/>
          </a:bodyPr>
          <a:lstStyle/>
          <a:p>
            <a:pPr marL="0" lvl="0" indent="0" algn="l" rtl="0">
              <a:spcBef>
                <a:spcPts val="0"/>
              </a:spcBef>
              <a:spcAft>
                <a:spcPts val="0"/>
              </a:spcAft>
              <a:buNone/>
            </a:pPr>
            <a:r>
              <a:rPr lang="ru" sz="1200" i="1" dirty="0">
                <a:latin typeface="Arial"/>
                <a:ea typeface="Arial"/>
                <a:cs typeface="Arial"/>
                <a:sym typeface="Arial"/>
              </a:rPr>
              <a:t>Главный герой-Николенька</a:t>
            </a:r>
            <a:r>
              <a:rPr lang="ru" sz="1200" i="1" dirty="0">
                <a:solidFill>
                  <a:srgbClr val="333333"/>
                </a:solidFill>
                <a:highlight>
                  <a:srgbClr val="FFFFFF"/>
                </a:highlight>
                <a:latin typeface="Arial"/>
                <a:ea typeface="Arial"/>
                <a:cs typeface="Arial"/>
                <a:sym typeface="Arial"/>
              </a:rPr>
              <a:t> Иртеньев.Семья Николеньки состоит из матушки ,отца ,брата Володи ,сестры Любочки и бабушки.</a:t>
            </a:r>
            <a:endParaRPr sz="1200" i="1" dirty="0">
              <a:solidFill>
                <a:srgbClr val="333333"/>
              </a:solidFill>
              <a:highlight>
                <a:srgbClr val="FFFFFF"/>
              </a:highlight>
              <a:latin typeface="Arial"/>
              <a:ea typeface="Arial"/>
              <a:cs typeface="Arial"/>
              <a:sym typeface="Arial"/>
            </a:endParaRPr>
          </a:p>
          <a:p>
            <a:pPr marL="0" lvl="0" indent="0" algn="l" rtl="0">
              <a:spcBef>
                <a:spcPts val="1600"/>
              </a:spcBef>
              <a:spcAft>
                <a:spcPts val="0"/>
              </a:spcAft>
              <a:buNone/>
            </a:pPr>
            <a:r>
              <a:rPr lang="ru" sz="1200" i="1" dirty="0">
                <a:solidFill>
                  <a:srgbClr val="333333"/>
                </a:solidFill>
                <a:highlight>
                  <a:srgbClr val="FFFFFF"/>
                </a:highlight>
                <a:latin typeface="Arial"/>
                <a:ea typeface="Arial"/>
                <a:cs typeface="Arial"/>
                <a:sym typeface="Arial"/>
              </a:rPr>
              <a:t>Наталья Савишна – экономка</a:t>
            </a:r>
            <a:endParaRPr sz="1200" i="1" dirty="0">
              <a:solidFill>
                <a:srgbClr val="333333"/>
              </a:solidFill>
              <a:highlight>
                <a:srgbClr val="FFFFFF"/>
              </a:highlight>
              <a:latin typeface="Arial"/>
              <a:ea typeface="Arial"/>
              <a:cs typeface="Arial"/>
              <a:sym typeface="Arial"/>
            </a:endParaRPr>
          </a:p>
          <a:p>
            <a:pPr marL="0" lvl="0" indent="0" algn="l" rtl="0">
              <a:spcBef>
                <a:spcPts val="1600"/>
              </a:spcBef>
              <a:spcAft>
                <a:spcPts val="0"/>
              </a:spcAft>
              <a:buNone/>
            </a:pPr>
            <a:r>
              <a:rPr lang="ru" sz="1200" i="1" dirty="0">
                <a:solidFill>
                  <a:srgbClr val="333333"/>
                </a:solidFill>
                <a:highlight>
                  <a:srgbClr val="FFFFFF"/>
                </a:highlight>
                <a:latin typeface="Arial"/>
                <a:ea typeface="Arial"/>
                <a:cs typeface="Arial"/>
                <a:sym typeface="Arial"/>
              </a:rPr>
              <a:t>Карл Иванович – домашний учитель</a:t>
            </a:r>
            <a:endParaRPr sz="1200" i="1" dirty="0">
              <a:solidFill>
                <a:srgbClr val="333333"/>
              </a:solidFill>
              <a:highlight>
                <a:srgbClr val="FFFFFF"/>
              </a:highlight>
              <a:latin typeface="Arial"/>
              <a:ea typeface="Arial"/>
              <a:cs typeface="Arial"/>
              <a:sym typeface="Arial"/>
            </a:endParaRPr>
          </a:p>
          <a:p>
            <a:pPr marL="0" lvl="0" indent="0" algn="l" rtl="0">
              <a:spcBef>
                <a:spcPts val="1600"/>
              </a:spcBef>
              <a:spcAft>
                <a:spcPts val="0"/>
              </a:spcAft>
              <a:buNone/>
            </a:pPr>
            <a:r>
              <a:rPr lang="ru" sz="1200" i="1" dirty="0">
                <a:solidFill>
                  <a:srgbClr val="333333"/>
                </a:solidFill>
                <a:highlight>
                  <a:srgbClr val="FFFFFF"/>
                </a:highlight>
                <a:latin typeface="Arial"/>
                <a:ea typeface="Arial"/>
                <a:cs typeface="Arial"/>
                <a:sym typeface="Arial"/>
              </a:rPr>
              <a:t>Мими – гувернантка </a:t>
            </a:r>
            <a:endParaRPr sz="1200" i="1" dirty="0">
              <a:solidFill>
                <a:srgbClr val="333333"/>
              </a:solidFill>
              <a:highlight>
                <a:srgbClr val="FFFFFF"/>
              </a:highlight>
              <a:latin typeface="Arial"/>
              <a:ea typeface="Arial"/>
              <a:cs typeface="Arial"/>
              <a:sym typeface="Arial"/>
            </a:endParaRPr>
          </a:p>
          <a:p>
            <a:pPr marL="0" lvl="0" indent="0" algn="l" rtl="0">
              <a:spcBef>
                <a:spcPts val="1600"/>
              </a:spcBef>
              <a:spcAft>
                <a:spcPts val="0"/>
              </a:spcAft>
              <a:buNone/>
            </a:pPr>
            <a:r>
              <a:rPr lang="ru" sz="1200" i="1" dirty="0">
                <a:solidFill>
                  <a:srgbClr val="333333"/>
                </a:solidFill>
                <a:highlight>
                  <a:srgbClr val="FFFFFF"/>
                </a:highlight>
                <a:latin typeface="Arial"/>
                <a:ea typeface="Arial"/>
                <a:cs typeface="Arial"/>
                <a:sym typeface="Arial"/>
              </a:rPr>
              <a:t>Сонечка Валахина – первая любовь Николеньки</a:t>
            </a:r>
            <a:endParaRPr sz="1200" i="1" dirty="0">
              <a:solidFill>
                <a:srgbClr val="333333"/>
              </a:solidFill>
              <a:highlight>
                <a:srgbClr val="FFFFFF"/>
              </a:highlight>
              <a:latin typeface="Arial"/>
              <a:ea typeface="Arial"/>
              <a:cs typeface="Arial"/>
              <a:sym typeface="Arial"/>
            </a:endParaRPr>
          </a:p>
          <a:p>
            <a:pPr marL="0" lvl="0" indent="0" algn="l" rtl="0">
              <a:spcBef>
                <a:spcPts val="1600"/>
              </a:spcBef>
              <a:spcAft>
                <a:spcPts val="0"/>
              </a:spcAft>
              <a:buNone/>
            </a:pPr>
            <a:endParaRPr sz="1200" i="1" dirty="0">
              <a:solidFill>
                <a:srgbClr val="333333"/>
              </a:solidFill>
              <a:highlight>
                <a:srgbClr val="FFFFFF"/>
              </a:highlight>
              <a:latin typeface="Arial"/>
              <a:ea typeface="Arial"/>
              <a:cs typeface="Arial"/>
              <a:sym typeface="Arial"/>
            </a:endParaRPr>
          </a:p>
          <a:p>
            <a:pPr marL="0" lvl="0" indent="0" algn="l" rtl="0">
              <a:spcBef>
                <a:spcPts val="1600"/>
              </a:spcBef>
              <a:spcAft>
                <a:spcPts val="1600"/>
              </a:spcAft>
              <a:buNone/>
            </a:pPr>
            <a:r>
              <a:rPr lang="ru" sz="1200" i="1" dirty="0" smtClean="0">
                <a:solidFill>
                  <a:srgbClr val="333333"/>
                </a:solidFill>
                <a:highlight>
                  <a:srgbClr val="FFFFFF"/>
                </a:highlight>
                <a:latin typeface="Arial"/>
                <a:ea typeface="Arial"/>
                <a:cs typeface="Arial"/>
                <a:sym typeface="Arial"/>
              </a:rPr>
              <a:t>Николеньке только </a:t>
            </a:r>
            <a:r>
              <a:rPr lang="ru" sz="1200" i="1" dirty="0">
                <a:solidFill>
                  <a:srgbClr val="333333"/>
                </a:solidFill>
                <a:highlight>
                  <a:srgbClr val="FFFFFF"/>
                </a:highlight>
                <a:latin typeface="Arial"/>
                <a:ea typeface="Arial"/>
                <a:cs typeface="Arial"/>
                <a:sym typeface="Arial"/>
              </a:rPr>
              <a:t>исполнилось десять </a:t>
            </a:r>
            <a:r>
              <a:rPr lang="ru" sz="1200" i="1" dirty="0" smtClean="0">
                <a:solidFill>
                  <a:srgbClr val="333333"/>
                </a:solidFill>
                <a:highlight>
                  <a:srgbClr val="FFFFFF"/>
                </a:highlight>
                <a:latin typeface="Arial"/>
                <a:ea typeface="Arial"/>
                <a:cs typeface="Arial"/>
                <a:sym typeface="Arial"/>
              </a:rPr>
              <a:t>лет, </a:t>
            </a:r>
            <a:r>
              <a:rPr lang="ru" sz="1200" i="1" dirty="0">
                <a:solidFill>
                  <a:srgbClr val="333333"/>
                </a:solidFill>
                <a:highlight>
                  <a:srgbClr val="FFFFFF"/>
                </a:highlight>
                <a:latin typeface="Arial"/>
                <a:ea typeface="Arial"/>
                <a:cs typeface="Arial"/>
                <a:sym typeface="Arial"/>
              </a:rPr>
              <a:t>и ему пришлось столкнуться с первыми трудностями </a:t>
            </a:r>
            <a:r>
              <a:rPr lang="ru" sz="1200" i="1" dirty="0" smtClean="0">
                <a:solidFill>
                  <a:srgbClr val="333333"/>
                </a:solidFill>
                <a:highlight>
                  <a:srgbClr val="FFFFFF"/>
                </a:highlight>
                <a:latin typeface="Arial"/>
                <a:ea typeface="Arial"/>
                <a:cs typeface="Arial"/>
                <a:sym typeface="Arial"/>
              </a:rPr>
              <a:t>жизни:переездом,первой </a:t>
            </a:r>
            <a:r>
              <a:rPr lang="ru" sz="1200" i="1" dirty="0">
                <a:solidFill>
                  <a:srgbClr val="333333"/>
                </a:solidFill>
                <a:highlight>
                  <a:srgbClr val="FFFFFF"/>
                </a:highlight>
                <a:latin typeface="Arial"/>
                <a:ea typeface="Arial"/>
                <a:cs typeface="Arial"/>
                <a:sym typeface="Arial"/>
              </a:rPr>
              <a:t>любовью,потерей  матери.Он взрослеет ,пытается понять окружающих его людей и найти себя.Новые эмоции и чувства ,</a:t>
            </a:r>
            <a:r>
              <a:rPr lang="ru" sz="1200" i="1" dirty="0" smtClean="0">
                <a:solidFill>
                  <a:srgbClr val="333333"/>
                </a:solidFill>
                <a:highlight>
                  <a:srgbClr val="FFFFFF"/>
                </a:highlight>
                <a:latin typeface="Arial"/>
                <a:ea typeface="Arial"/>
                <a:cs typeface="Arial"/>
                <a:sym typeface="Arial"/>
              </a:rPr>
              <a:t>воспоминания </a:t>
            </a:r>
            <a:r>
              <a:rPr lang="ru" sz="1200" i="1" dirty="0">
                <a:solidFill>
                  <a:srgbClr val="333333"/>
                </a:solidFill>
                <a:highlight>
                  <a:srgbClr val="FFFFFF"/>
                </a:highlight>
                <a:latin typeface="Arial"/>
                <a:ea typeface="Arial"/>
                <a:cs typeface="Arial"/>
                <a:sym typeface="Arial"/>
              </a:rPr>
              <a:t>и переживания - всё это наваливается на юного Николеньку.</a:t>
            </a:r>
            <a:endParaRPr sz="1200" i="1" dirty="0">
              <a:solidFill>
                <a:srgbClr val="333333"/>
              </a:solidFill>
              <a:highlight>
                <a:srgbClr val="FFFFFF"/>
              </a:highlight>
              <a:latin typeface="Arial"/>
              <a:ea typeface="Arial"/>
              <a:cs typeface="Arial"/>
              <a:sym typeface="Arial"/>
            </a:endParaRPr>
          </a:p>
        </p:txBody>
      </p:sp>
    </p:spTree>
    <p:extLst>
      <p:ext uri="{BB962C8B-B14F-4D97-AF65-F5344CB8AC3E}">
        <p14:creationId xmlns:p14="http://schemas.microsoft.com/office/powerpoint/2010/main" val="40563187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p17"/>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ru" sz="2600" b="1">
                <a:solidFill>
                  <a:srgbClr val="1A1A1A"/>
                </a:solidFill>
                <a:latin typeface="Arial"/>
                <a:ea typeface="Arial"/>
                <a:cs typeface="Arial"/>
                <a:sym typeface="Arial"/>
              </a:rPr>
              <a:t>Аспекты освещения темы</a:t>
            </a:r>
            <a:endParaRPr/>
          </a:p>
        </p:txBody>
      </p:sp>
      <p:sp>
        <p:nvSpPr>
          <p:cNvPr id="154" name="Google Shape;154;p17"/>
          <p:cNvSpPr txBox="1">
            <a:spLocks noGrp="1"/>
          </p:cNvSpPr>
          <p:nvPr>
            <p:ph type="body" idx="1"/>
          </p:nvPr>
        </p:nvSpPr>
        <p:spPr>
          <a:xfrm>
            <a:off x="819150" y="1357050"/>
            <a:ext cx="7505700" cy="3473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ru" sz="1800">
                <a:solidFill>
                  <a:srgbClr val="595959"/>
                </a:solidFill>
                <a:latin typeface="Arial"/>
                <a:ea typeface="Arial"/>
                <a:cs typeface="Arial"/>
                <a:sym typeface="Arial"/>
              </a:rPr>
              <a:t>7. Родители - деспоты</a:t>
            </a:r>
            <a:endParaRPr sz="1800">
              <a:solidFill>
                <a:srgbClr val="595959"/>
              </a:solidFill>
              <a:latin typeface="Arial"/>
              <a:ea typeface="Arial"/>
              <a:cs typeface="Arial"/>
              <a:sym typeface="Arial"/>
            </a:endParaRPr>
          </a:p>
          <a:p>
            <a:pPr marL="0" lvl="0" indent="0" algn="l" rtl="0">
              <a:spcBef>
                <a:spcPts val="1600"/>
              </a:spcBef>
              <a:spcAft>
                <a:spcPts val="0"/>
              </a:spcAft>
              <a:buNone/>
            </a:pPr>
            <a:r>
              <a:rPr lang="ru" sz="1800">
                <a:solidFill>
                  <a:srgbClr val="595959"/>
                </a:solidFill>
                <a:latin typeface="Arial"/>
                <a:ea typeface="Arial"/>
                <a:cs typeface="Arial"/>
                <a:sym typeface="Arial"/>
              </a:rPr>
              <a:t>8. Отсутствие преемственности поколений</a:t>
            </a:r>
            <a:endParaRPr sz="1800">
              <a:solidFill>
                <a:srgbClr val="595959"/>
              </a:solidFill>
              <a:latin typeface="Arial"/>
              <a:ea typeface="Arial"/>
              <a:cs typeface="Arial"/>
              <a:sym typeface="Arial"/>
            </a:endParaRPr>
          </a:p>
          <a:p>
            <a:pPr marL="0" lvl="0" indent="0" algn="l" rtl="0">
              <a:spcBef>
                <a:spcPts val="1600"/>
              </a:spcBef>
              <a:spcAft>
                <a:spcPts val="0"/>
              </a:spcAft>
              <a:buNone/>
            </a:pPr>
            <a:r>
              <a:rPr lang="ru" sz="1800">
                <a:solidFill>
                  <a:srgbClr val="595959"/>
                </a:solidFill>
                <a:latin typeface="Arial"/>
                <a:ea typeface="Arial"/>
                <a:cs typeface="Arial"/>
                <a:sym typeface="Arial"/>
              </a:rPr>
              <a:t>9. Конфликт поколений в обществе</a:t>
            </a:r>
            <a:endParaRPr sz="1800">
              <a:solidFill>
                <a:srgbClr val="595959"/>
              </a:solidFill>
              <a:latin typeface="Arial"/>
              <a:ea typeface="Arial"/>
              <a:cs typeface="Arial"/>
              <a:sym typeface="Arial"/>
            </a:endParaRPr>
          </a:p>
          <a:p>
            <a:pPr marL="0" lvl="0" indent="0" algn="l" rtl="0">
              <a:spcBef>
                <a:spcPts val="1600"/>
              </a:spcBef>
              <a:spcAft>
                <a:spcPts val="0"/>
              </a:spcAft>
              <a:buNone/>
            </a:pPr>
            <a:r>
              <a:rPr lang="ru" sz="1800">
                <a:solidFill>
                  <a:srgbClr val="595959"/>
                </a:solidFill>
                <a:latin typeface="Arial"/>
                <a:ea typeface="Arial"/>
                <a:cs typeface="Arial"/>
                <a:sym typeface="Arial"/>
              </a:rPr>
              <a:t>10. Страдания детей из-за взрослых (не в семье, а в обществе)</a:t>
            </a:r>
            <a:endParaRPr sz="1800">
              <a:solidFill>
                <a:srgbClr val="595959"/>
              </a:solidFill>
              <a:latin typeface="Arial"/>
              <a:ea typeface="Arial"/>
              <a:cs typeface="Arial"/>
              <a:sym typeface="Arial"/>
            </a:endParaRPr>
          </a:p>
          <a:p>
            <a:pPr marL="0" lvl="0" indent="0" algn="l" rtl="0">
              <a:spcBef>
                <a:spcPts val="1600"/>
              </a:spcBef>
              <a:spcAft>
                <a:spcPts val="0"/>
              </a:spcAft>
              <a:buNone/>
            </a:pPr>
            <a:r>
              <a:rPr lang="ru" sz="1800">
                <a:solidFill>
                  <a:srgbClr val="595959"/>
                </a:solidFill>
                <a:latin typeface="Arial"/>
                <a:ea typeface="Arial"/>
                <a:cs typeface="Arial"/>
                <a:sym typeface="Arial"/>
              </a:rPr>
              <a:t>11. Тема детства</a:t>
            </a:r>
            <a:endParaRPr sz="1800">
              <a:solidFill>
                <a:srgbClr val="595959"/>
              </a:solidFill>
              <a:latin typeface="Arial"/>
              <a:ea typeface="Arial"/>
              <a:cs typeface="Arial"/>
              <a:sym typeface="Arial"/>
            </a:endParaRPr>
          </a:p>
          <a:p>
            <a:pPr marL="0" lvl="0" indent="0" algn="l" rtl="0">
              <a:spcBef>
                <a:spcPts val="1600"/>
              </a:spcBef>
              <a:spcAft>
                <a:spcPts val="0"/>
              </a:spcAft>
              <a:buNone/>
            </a:pPr>
            <a:r>
              <a:rPr lang="ru" sz="1800">
                <a:solidFill>
                  <a:srgbClr val="595959"/>
                </a:solidFill>
                <a:latin typeface="Arial"/>
                <a:ea typeface="Arial"/>
                <a:cs typeface="Arial"/>
                <a:sym typeface="Arial"/>
              </a:rPr>
              <a:t>12. Воспитание</a:t>
            </a:r>
            <a:endParaRPr sz="1800">
              <a:solidFill>
                <a:srgbClr val="595959"/>
              </a:solidFill>
              <a:latin typeface="Arial"/>
              <a:ea typeface="Arial"/>
              <a:cs typeface="Arial"/>
              <a:sym typeface="Arial"/>
            </a:endParaRPr>
          </a:p>
          <a:p>
            <a:pPr marL="0" lvl="0" indent="0" algn="l" rtl="0">
              <a:spcBef>
                <a:spcPts val="1600"/>
              </a:spcBef>
              <a:spcAft>
                <a:spcPts val="0"/>
              </a:spcAft>
              <a:buNone/>
            </a:pPr>
            <a:r>
              <a:rPr lang="ru" sz="1800">
                <a:solidFill>
                  <a:srgbClr val="595959"/>
                </a:solidFill>
                <a:latin typeface="Arial"/>
                <a:ea typeface="Arial"/>
                <a:cs typeface="Arial"/>
                <a:sym typeface="Arial"/>
              </a:rPr>
              <a:t>13. Взросление. Отличие взрослых от детей</a:t>
            </a:r>
            <a:endParaRPr sz="1800">
              <a:solidFill>
                <a:srgbClr val="595959"/>
              </a:solidFill>
              <a:latin typeface="Arial"/>
              <a:ea typeface="Arial"/>
              <a:cs typeface="Arial"/>
              <a:sym typeface="Arial"/>
            </a:endParaRPr>
          </a:p>
          <a:p>
            <a:pPr marL="0" lvl="0" indent="0" algn="l" rtl="0">
              <a:spcBef>
                <a:spcPts val="0"/>
              </a:spcBef>
              <a:spcAft>
                <a:spcPts val="1600"/>
              </a:spcAft>
              <a:buNone/>
            </a:pPr>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4" name="Google Shape;214;p27"/>
          <p:cNvSpPr txBox="1">
            <a:spLocks noGrp="1"/>
          </p:cNvSpPr>
          <p:nvPr>
            <p:ph type="body" idx="1"/>
          </p:nvPr>
        </p:nvSpPr>
        <p:spPr>
          <a:xfrm>
            <a:off x="819150" y="576649"/>
            <a:ext cx="7505700" cy="3862076"/>
          </a:xfrm>
          <a:prstGeom prst="rect">
            <a:avLst/>
          </a:prstGeom>
        </p:spPr>
        <p:txBody>
          <a:bodyPr spcFirstLastPara="1" wrap="square" lIns="91425" tIns="91425" rIns="91425" bIns="91425" anchor="t" anchorCtr="0">
            <a:noAutofit/>
          </a:bodyPr>
          <a:lstStyle/>
          <a:p>
            <a:pPr marL="0" lvl="0" indent="0">
              <a:spcAft>
                <a:spcPts val="1600"/>
              </a:spcAft>
              <a:buNone/>
            </a:pPr>
            <a:r>
              <a:rPr lang="ru-RU" dirty="0"/>
              <a:t>Главный герой-Николенька Иртеньев- находится в процессе </a:t>
            </a:r>
            <a:r>
              <a:rPr lang="ru-RU" dirty="0" err="1"/>
              <a:t>взросления,поэтому</a:t>
            </a:r>
            <a:r>
              <a:rPr lang="ru-RU" dirty="0"/>
              <a:t> на данный момент его предназначением является познание  этого </a:t>
            </a:r>
            <a:r>
              <a:rPr lang="ru-RU" dirty="0" err="1"/>
              <a:t>мира,взаимоотношений</a:t>
            </a:r>
            <a:r>
              <a:rPr lang="ru-RU" dirty="0"/>
              <a:t> между людьми и анализ абсолютно новых и чуждых для него эмоций и чувств таких, как: </a:t>
            </a:r>
            <a:r>
              <a:rPr lang="ru-RU" dirty="0" err="1"/>
              <a:t>любовь,отчаяние</a:t>
            </a:r>
            <a:r>
              <a:rPr lang="ru-RU" dirty="0"/>
              <a:t> и </a:t>
            </a:r>
            <a:r>
              <a:rPr lang="ru-RU" dirty="0" err="1"/>
              <a:t>стыд.Например</a:t>
            </a:r>
            <a:r>
              <a:rPr lang="ru-RU" dirty="0"/>
              <a:t>, через отношение героя к людям, которые его окружают в повседневной жизни: к Карлу Ивановичу, учителю немецкого языка, к Наталье </a:t>
            </a:r>
            <a:r>
              <a:rPr lang="ru-RU" dirty="0" err="1"/>
              <a:t>Савишне</a:t>
            </a:r>
            <a:r>
              <a:rPr lang="ru-RU" dirty="0"/>
              <a:t>, няне и ключнице. Любя и уважая отца, Николенька с пониманием и теплотой относится и к Карлу Ивановичу, сочувствуя его горю, видя его боль. Оскорбив Наталью </a:t>
            </a:r>
            <a:r>
              <a:rPr lang="ru-RU" dirty="0" err="1"/>
              <a:t>Савишну</a:t>
            </a:r>
            <a:r>
              <a:rPr lang="ru-RU" dirty="0"/>
              <a:t>, мальчик чувствует угрызения совести: «У меня недоставало сил взглянуть в лицо доброй старушке; я, отвернувшись, принял подарок, и слезы потекли еще обильнее, но уже не от злости, а от любви и стыда». Давая оценку собственным поступкам, главный герой раскрывает свой внутренний мир, характер, отношение к </a:t>
            </a:r>
            <a:r>
              <a:rPr lang="ru-RU" dirty="0" err="1"/>
              <a:t>жизни.Cредством</a:t>
            </a:r>
            <a:r>
              <a:rPr lang="ru-RU" dirty="0"/>
              <a:t> к постижению этих знаний служат его юношеский </a:t>
            </a:r>
            <a:r>
              <a:rPr lang="ru-RU" dirty="0" err="1"/>
              <a:t>максимализм,азарт</a:t>
            </a:r>
            <a:r>
              <a:rPr lang="ru-RU" dirty="0"/>
              <a:t> к жизни и искренность, которая пока не повреждена жестокой </a:t>
            </a:r>
            <a:r>
              <a:rPr lang="ru-RU" dirty="0" err="1"/>
              <a:t>реальностью.Период</a:t>
            </a:r>
            <a:r>
              <a:rPr lang="ru-RU" dirty="0"/>
              <a:t> </a:t>
            </a:r>
            <a:r>
              <a:rPr lang="ru-RU" dirty="0" err="1"/>
              <a:t>взросления,период</a:t>
            </a:r>
            <a:r>
              <a:rPr lang="ru-RU" dirty="0"/>
              <a:t> становления личности-это когда ребёнок сталкивается с первыми </a:t>
            </a:r>
            <a:r>
              <a:rPr lang="ru-RU" dirty="0" err="1"/>
              <a:t>трудностями,например:первая</a:t>
            </a:r>
            <a:r>
              <a:rPr lang="ru-RU" dirty="0"/>
              <a:t> любовь и первая потеря -самые трудные испытания в жизни </a:t>
            </a:r>
            <a:r>
              <a:rPr lang="ru-RU" dirty="0" err="1"/>
              <a:t>ребёнка.После</a:t>
            </a:r>
            <a:r>
              <a:rPr lang="ru-RU" dirty="0"/>
              <a:t> таких “происшествий” у Николеньки меняется взгляд на </a:t>
            </a:r>
            <a:r>
              <a:rPr lang="ru-RU" dirty="0" err="1"/>
              <a:t>жизнь,отношение</a:t>
            </a:r>
            <a:r>
              <a:rPr lang="ru-RU" dirty="0"/>
              <a:t> ко многим </a:t>
            </a:r>
            <a:r>
              <a:rPr lang="ru-RU" dirty="0" err="1"/>
              <a:t>вещам.Именно</a:t>
            </a:r>
            <a:r>
              <a:rPr lang="ru-RU" dirty="0"/>
              <a:t> посредствам его неопытности и юности он достигает своего “предназначения”. </a:t>
            </a:r>
            <a:r>
              <a:rPr lang="ru" dirty="0" smtClean="0"/>
              <a:t>(</a:t>
            </a:r>
            <a:r>
              <a:rPr lang="ru" dirty="0"/>
              <a:t>Зосимова Полина</a:t>
            </a:r>
            <a:r>
              <a:rPr lang="ru" dirty="0" smtClean="0"/>
              <a:t>)</a:t>
            </a:r>
          </a:p>
        </p:txBody>
      </p:sp>
    </p:spTree>
    <p:extLst>
      <p:ext uri="{BB962C8B-B14F-4D97-AF65-F5344CB8AC3E}">
        <p14:creationId xmlns:p14="http://schemas.microsoft.com/office/powerpoint/2010/main" val="41791998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18"/>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Autofit/>
          </a:bodyPr>
          <a:lstStyle/>
          <a:p>
            <a:pPr marL="0" lvl="0" indent="0" algn="ctr" rtl="0">
              <a:lnSpc>
                <a:spcPct val="115000"/>
              </a:lnSpc>
              <a:spcBef>
                <a:spcPts val="500"/>
              </a:spcBef>
              <a:spcAft>
                <a:spcPts val="0"/>
              </a:spcAft>
              <a:buNone/>
            </a:pPr>
            <a:r>
              <a:rPr lang="ru" sz="2200">
                <a:solidFill>
                  <a:srgbClr val="000000"/>
                </a:solidFill>
                <a:latin typeface="Calibri"/>
                <a:ea typeface="Calibri"/>
                <a:cs typeface="Calibri"/>
                <a:sym typeface="Calibri"/>
              </a:rPr>
              <a:t>Толкование понятий </a:t>
            </a:r>
            <a:endParaRPr>
              <a:solidFill>
                <a:srgbClr val="000000"/>
              </a:solidFill>
            </a:endParaRPr>
          </a:p>
        </p:txBody>
      </p:sp>
      <p:sp>
        <p:nvSpPr>
          <p:cNvPr id="160" name="Google Shape;160;p18"/>
          <p:cNvSpPr txBox="1">
            <a:spLocks noGrp="1"/>
          </p:cNvSpPr>
          <p:nvPr>
            <p:ph type="body" idx="1"/>
          </p:nvPr>
        </p:nvSpPr>
        <p:spPr>
          <a:xfrm>
            <a:off x="771700" y="1385525"/>
            <a:ext cx="7505700" cy="3043800"/>
          </a:xfrm>
          <a:prstGeom prst="rect">
            <a:avLst/>
          </a:prstGeom>
        </p:spPr>
        <p:txBody>
          <a:bodyPr spcFirstLastPara="1" wrap="square" lIns="91425" tIns="91425" rIns="91425" bIns="91425" anchor="t" anchorCtr="0">
            <a:noAutofit/>
          </a:bodyPr>
          <a:lstStyle/>
          <a:p>
            <a:pPr marL="0" lvl="0" indent="0">
              <a:lnSpc>
                <a:spcPct val="100000"/>
              </a:lnSpc>
              <a:spcAft>
                <a:spcPts val="1600"/>
              </a:spcAft>
              <a:buNone/>
            </a:pPr>
            <a:r>
              <a:rPr lang="ru-RU" sz="1600" dirty="0" smtClean="0"/>
              <a:t>Отцы </a:t>
            </a:r>
            <a:r>
              <a:rPr lang="ru-RU" dirty="0" smtClean="0"/>
              <a:t>– это люди предшествующих поколений.</a:t>
            </a:r>
          </a:p>
          <a:p>
            <a:pPr marL="0" lvl="0" indent="0">
              <a:lnSpc>
                <a:spcPct val="100000"/>
              </a:lnSpc>
              <a:spcAft>
                <a:spcPts val="1600"/>
              </a:spcAft>
              <a:buNone/>
            </a:pPr>
            <a:r>
              <a:rPr lang="ru-RU" sz="1600" dirty="0" smtClean="0"/>
              <a:t>Дети </a:t>
            </a:r>
            <a:r>
              <a:rPr lang="ru-RU" dirty="0" smtClean="0"/>
              <a:t>– это младшее поколение.</a:t>
            </a:r>
          </a:p>
          <a:p>
            <a:pPr marL="0" lvl="0" indent="0">
              <a:lnSpc>
                <a:spcPct val="100000"/>
              </a:lnSpc>
              <a:spcAft>
                <a:spcPts val="1600"/>
              </a:spcAft>
              <a:buNone/>
            </a:pPr>
            <a:r>
              <a:rPr lang="ru-RU" sz="1600" dirty="0" smtClean="0"/>
              <a:t>Поколение</a:t>
            </a:r>
            <a:r>
              <a:rPr lang="ru-RU" dirty="0" smtClean="0"/>
              <a:t>-совокупность сверстников, образующая возрастной слой населения.</a:t>
            </a:r>
          </a:p>
          <a:p>
            <a:pPr marL="0" indent="0">
              <a:lnSpc>
                <a:spcPct val="100000"/>
              </a:lnSpc>
              <a:spcAft>
                <a:spcPts val="1600"/>
              </a:spcAft>
              <a:buNone/>
            </a:pPr>
            <a:r>
              <a:rPr lang="ru-RU" sz="1600" dirty="0" smtClean="0"/>
              <a:t>Семья</a:t>
            </a:r>
            <a:r>
              <a:rPr lang="ru-RU" dirty="0" smtClean="0"/>
              <a:t> – это основанная на браке или кровном родстве малая группа, члены которой связаны общностью быта, взаимной помощью, моральной и правовой ответственностью. </a:t>
            </a:r>
          </a:p>
          <a:p>
            <a:pPr marL="0" indent="0">
              <a:lnSpc>
                <a:spcPct val="100000"/>
              </a:lnSpc>
              <a:spcAft>
                <a:spcPts val="1600"/>
              </a:spcAft>
              <a:buNone/>
            </a:pPr>
            <a:r>
              <a:rPr lang="ru-RU" sz="1600" dirty="0" smtClean="0"/>
              <a:t>Юношество</a:t>
            </a:r>
            <a:r>
              <a:rPr lang="ru-RU" dirty="0" smtClean="0"/>
              <a:t>-период развития человека, предшествующий зрелости.</a:t>
            </a:r>
          </a:p>
          <a:p>
            <a:pPr marL="0" indent="0">
              <a:lnSpc>
                <a:spcPct val="100000"/>
              </a:lnSpc>
              <a:spcAft>
                <a:spcPts val="1600"/>
              </a:spcAft>
              <a:buNone/>
            </a:pPr>
            <a:r>
              <a:rPr lang="ru-RU" sz="1600" dirty="0" smtClean="0"/>
              <a:t>Зрелость</a:t>
            </a:r>
            <a:r>
              <a:rPr lang="ru-RU" dirty="0" smtClean="0"/>
              <a:t>-взрослый и самый длительный и самый значимый для большинства людей период жизни</a:t>
            </a:r>
          </a:p>
          <a:p>
            <a:pPr marL="0" lvl="0" indent="0">
              <a:lnSpc>
                <a:spcPct val="100000"/>
              </a:lnSpc>
              <a:spcAft>
                <a:spcPts val="1600"/>
              </a:spcAft>
              <a:buNone/>
            </a:pPr>
            <a:endParaRPr lang="ru-RU" dirty="0" smtClean="0"/>
          </a:p>
          <a:p>
            <a:pPr marL="0" lvl="0" indent="0" algn="l" rtl="0">
              <a:spcBef>
                <a:spcPts val="0"/>
              </a:spcBef>
              <a:spcAft>
                <a:spcPts val="1600"/>
              </a:spcAft>
              <a:buNone/>
            </a:pPr>
            <a:endParaRP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18"/>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Autofit/>
          </a:bodyPr>
          <a:lstStyle/>
          <a:p>
            <a:pPr marL="0" lvl="0" indent="0" algn="ctr" rtl="0">
              <a:lnSpc>
                <a:spcPct val="115000"/>
              </a:lnSpc>
              <a:spcBef>
                <a:spcPts val="500"/>
              </a:spcBef>
              <a:spcAft>
                <a:spcPts val="0"/>
              </a:spcAft>
              <a:buNone/>
            </a:pPr>
            <a:r>
              <a:rPr lang="ru" sz="2200">
                <a:solidFill>
                  <a:srgbClr val="000000"/>
                </a:solidFill>
                <a:latin typeface="Calibri"/>
                <a:ea typeface="Calibri"/>
                <a:cs typeface="Calibri"/>
                <a:sym typeface="Calibri"/>
              </a:rPr>
              <a:t>Толкование понятий </a:t>
            </a:r>
            <a:endParaRPr>
              <a:solidFill>
                <a:srgbClr val="000000"/>
              </a:solidFill>
            </a:endParaRPr>
          </a:p>
        </p:txBody>
      </p:sp>
      <p:sp>
        <p:nvSpPr>
          <p:cNvPr id="160" name="Google Shape;160;p18"/>
          <p:cNvSpPr txBox="1">
            <a:spLocks noGrp="1"/>
          </p:cNvSpPr>
          <p:nvPr>
            <p:ph type="body" idx="1"/>
          </p:nvPr>
        </p:nvSpPr>
        <p:spPr>
          <a:xfrm>
            <a:off x="780825" y="1394650"/>
            <a:ext cx="7505700" cy="3043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ru" sz="1000">
                <a:solidFill>
                  <a:srgbClr val="333333"/>
                </a:solidFill>
                <a:highlight>
                  <a:srgbClr val="F3F1ED"/>
                </a:highlight>
              </a:rPr>
              <a:t>Воспитание – это целенаправленный и организованный процесс формирования личности</a:t>
            </a:r>
            <a:endParaRPr sz="1000"/>
          </a:p>
          <a:p>
            <a:pPr marL="0" lvl="0" indent="0" algn="l" rtl="0">
              <a:spcBef>
                <a:spcPts val="1600"/>
              </a:spcBef>
              <a:spcAft>
                <a:spcPts val="0"/>
              </a:spcAft>
              <a:buNone/>
            </a:pPr>
            <a:r>
              <a:rPr lang="ru" sz="1000"/>
              <a:t>Конфликт- это столкновение интересов, позиций, убеждений, принявшее крайнюю форму, выходящее за пределы</a:t>
            </a:r>
            <a:endParaRPr sz="1000"/>
          </a:p>
          <a:p>
            <a:pPr marL="0" lvl="0" indent="0" algn="l" rtl="0">
              <a:spcBef>
                <a:spcPts val="1600"/>
              </a:spcBef>
              <a:spcAft>
                <a:spcPts val="0"/>
              </a:spcAft>
              <a:buNone/>
            </a:pPr>
            <a:r>
              <a:rPr lang="ru" sz="1000"/>
              <a:t>общепринятых правил и норм.</a:t>
            </a:r>
            <a:endParaRPr sz="1000"/>
          </a:p>
          <a:p>
            <a:pPr marL="0" lvl="0" indent="0" algn="l" rtl="0">
              <a:spcBef>
                <a:spcPts val="1600"/>
              </a:spcBef>
              <a:spcAft>
                <a:spcPts val="0"/>
              </a:spcAft>
              <a:buNone/>
            </a:pPr>
            <a:r>
              <a:rPr lang="ru" sz="1000"/>
              <a:t>Семья - группа живущий рядом родственников</a:t>
            </a:r>
            <a:endParaRPr sz="1000"/>
          </a:p>
          <a:p>
            <a:pPr marL="0" lvl="0" indent="0" algn="l" rtl="0">
              <a:spcBef>
                <a:spcPts val="1600"/>
              </a:spcBef>
              <a:spcAft>
                <a:spcPts val="0"/>
              </a:spcAft>
              <a:buNone/>
            </a:pPr>
            <a:r>
              <a:rPr lang="ru" sz="1000"/>
              <a:t>Семейные традиции - это присущие семье нормы и стиль поведения, привычки и взгляды, а также традиции, что передаются по наследству</a:t>
            </a:r>
            <a:endParaRPr sz="1000"/>
          </a:p>
          <a:p>
            <a:pPr marL="0" lvl="0" indent="0" algn="l" rtl="0">
              <a:spcBef>
                <a:spcPts val="1600"/>
              </a:spcBef>
              <a:spcAft>
                <a:spcPts val="0"/>
              </a:spcAft>
              <a:buNone/>
            </a:pPr>
            <a:r>
              <a:rPr lang="ru" sz="1000"/>
              <a:t>Верность-стойкость и неизменность в чувствах, отношениях, в исполнении своих обязанностей, долга.</a:t>
            </a:r>
            <a:endParaRPr sz="1000"/>
          </a:p>
          <a:p>
            <a:pPr marL="0" lvl="0" indent="0" algn="l" rtl="0">
              <a:spcBef>
                <a:spcPts val="1600"/>
              </a:spcBef>
              <a:spcAft>
                <a:spcPts val="1600"/>
              </a:spcAft>
              <a:buNone/>
            </a:pPr>
            <a:r>
              <a:rPr lang="ru" sz="1000"/>
              <a:t>Опыт - это знания, навыки и умения, которые человек приобретает с течением времени</a:t>
            </a:r>
            <a:endParaRPr sz="1000"/>
          </a:p>
        </p:txBody>
      </p:sp>
    </p:spTree>
    <p:extLst>
      <p:ext uri="{BB962C8B-B14F-4D97-AF65-F5344CB8AC3E}">
        <p14:creationId xmlns:p14="http://schemas.microsoft.com/office/powerpoint/2010/main" val="24952789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19"/>
          <p:cNvSpPr txBox="1">
            <a:spLocks noGrp="1"/>
          </p:cNvSpPr>
          <p:nvPr>
            <p:ph type="title"/>
          </p:nvPr>
        </p:nvSpPr>
        <p:spPr>
          <a:xfrm>
            <a:off x="812710" y="167424"/>
            <a:ext cx="7505700" cy="689019"/>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ru" sz="2600" b="1" dirty="0">
                <a:solidFill>
                  <a:srgbClr val="1A1A1A"/>
                </a:solidFill>
                <a:latin typeface="Arial"/>
                <a:ea typeface="Arial"/>
                <a:cs typeface="Arial"/>
                <a:sym typeface="Arial"/>
              </a:rPr>
              <a:t>Синонимы</a:t>
            </a:r>
            <a:endParaRPr dirty="0"/>
          </a:p>
        </p:txBody>
      </p:sp>
      <p:sp>
        <p:nvSpPr>
          <p:cNvPr id="166" name="Google Shape;166;p19"/>
          <p:cNvSpPr txBox="1">
            <a:spLocks noGrp="1"/>
          </p:cNvSpPr>
          <p:nvPr>
            <p:ph type="body" idx="1"/>
          </p:nvPr>
        </p:nvSpPr>
        <p:spPr>
          <a:xfrm>
            <a:off x="457201" y="759854"/>
            <a:ext cx="8403464" cy="3915177"/>
          </a:xfrm>
          <a:prstGeom prst="rect">
            <a:avLst/>
          </a:prstGeom>
        </p:spPr>
        <p:txBody>
          <a:bodyPr spcFirstLastPara="1" wrap="square" lIns="91425" tIns="91425" rIns="91425" bIns="91425" anchor="t" anchorCtr="0">
            <a:noAutofit/>
          </a:bodyPr>
          <a:lstStyle/>
          <a:p>
            <a:pPr marL="0" lvl="0" indent="0">
              <a:buClr>
                <a:srgbClr val="233A44"/>
              </a:buClr>
              <a:buNone/>
            </a:pPr>
            <a:r>
              <a:rPr lang="ru" sz="1800" dirty="0" smtClean="0">
                <a:solidFill>
                  <a:srgbClr val="595959"/>
                </a:solidFill>
                <a:latin typeface="Arial"/>
                <a:ea typeface="Arial"/>
                <a:cs typeface="Arial"/>
                <a:sym typeface="Arial"/>
              </a:rPr>
              <a:t>Отцы:предшественники,</a:t>
            </a:r>
            <a:r>
              <a:rPr lang="ru-RU" sz="1800" dirty="0">
                <a:solidFill>
                  <a:srgbClr val="595959"/>
                </a:solidFill>
                <a:latin typeface="Arial"/>
                <a:ea typeface="Arial"/>
                <a:cs typeface="Arial"/>
                <a:sym typeface="Arial"/>
              </a:rPr>
              <a:t> старшее поколение, родители, предки, </a:t>
            </a:r>
            <a:r>
              <a:rPr lang="ru-RU" sz="1800" dirty="0" smtClean="0">
                <a:solidFill>
                  <a:srgbClr val="595959"/>
                </a:solidFill>
                <a:latin typeface="Arial"/>
                <a:ea typeface="Arial"/>
                <a:cs typeface="Arial"/>
                <a:sym typeface="Arial"/>
              </a:rPr>
              <a:t>взрослые,</a:t>
            </a:r>
            <a:r>
              <a:rPr lang="ru-RU" sz="1800" dirty="0">
                <a:solidFill>
                  <a:srgbClr val="595959"/>
                </a:solidFill>
                <a:latin typeface="Arial"/>
                <a:ea typeface="Arial"/>
                <a:cs typeface="Arial"/>
                <a:sym typeface="Arial"/>
              </a:rPr>
              <a:t> </a:t>
            </a:r>
            <a:r>
              <a:rPr lang="ru-RU" sz="1800" dirty="0" smtClean="0">
                <a:solidFill>
                  <a:srgbClr val="595959"/>
                </a:solidFill>
                <a:latin typeface="Arial"/>
                <a:ea typeface="Arial"/>
                <a:cs typeface="Arial"/>
                <a:sym typeface="Arial"/>
              </a:rPr>
              <a:t>родители</a:t>
            </a:r>
            <a:r>
              <a:rPr lang="ru-RU" sz="1800" dirty="0">
                <a:solidFill>
                  <a:srgbClr val="595959"/>
                </a:solidFill>
                <a:latin typeface="Arial"/>
                <a:ea typeface="Arial"/>
                <a:cs typeface="Arial"/>
                <a:sym typeface="Arial"/>
              </a:rPr>
              <a:t>, люди предшествующих поколений, </a:t>
            </a:r>
            <a:r>
              <a:rPr lang="ru-RU" sz="1800" dirty="0" smtClean="0">
                <a:solidFill>
                  <a:srgbClr val="595959"/>
                </a:solidFill>
                <a:latin typeface="Arial"/>
                <a:ea typeface="Arial"/>
                <a:cs typeface="Arial"/>
                <a:sym typeface="Arial"/>
              </a:rPr>
              <a:t>родоначальник</a:t>
            </a:r>
            <a:endParaRPr sz="1800" dirty="0">
              <a:solidFill>
                <a:srgbClr val="595959"/>
              </a:solidFill>
              <a:latin typeface="Arial"/>
              <a:ea typeface="Arial"/>
              <a:cs typeface="Arial"/>
              <a:sym typeface="Arial"/>
            </a:endParaRPr>
          </a:p>
          <a:p>
            <a:pPr marL="0" lvl="0" indent="0">
              <a:buClr>
                <a:srgbClr val="233A44"/>
              </a:buClr>
              <a:buNone/>
            </a:pPr>
            <a:r>
              <a:rPr lang="ru" sz="1800" dirty="0" smtClean="0">
                <a:solidFill>
                  <a:srgbClr val="595959"/>
                </a:solidFill>
                <a:latin typeface="Arial"/>
                <a:ea typeface="Arial"/>
                <a:cs typeface="Arial"/>
                <a:sym typeface="Arial"/>
              </a:rPr>
              <a:t>Дети:ребята,новое поколение,</a:t>
            </a:r>
            <a:r>
              <a:rPr lang="ru-RU" sz="1800" dirty="0" smtClean="0">
                <a:solidFill>
                  <a:srgbClr val="595959"/>
                </a:solidFill>
                <a:latin typeface="Arial"/>
                <a:ea typeface="Arial"/>
                <a:cs typeface="Arial"/>
                <a:sym typeface="Arial"/>
              </a:rPr>
              <a:t>подростки, молодое поколение, молодые люди, отпрыски, потомки,</a:t>
            </a:r>
            <a:r>
              <a:rPr lang="ru" sz="1800" dirty="0">
                <a:solidFill>
                  <a:srgbClr val="595959"/>
                </a:solidFill>
                <a:latin typeface="Arial"/>
                <a:ea typeface="Arial"/>
                <a:cs typeface="Arial"/>
                <a:sym typeface="Arial"/>
              </a:rPr>
              <a:t> </a:t>
            </a:r>
            <a:r>
              <a:rPr lang="ru" sz="1800" dirty="0" smtClean="0">
                <a:solidFill>
                  <a:srgbClr val="595959"/>
                </a:solidFill>
                <a:latin typeface="Arial"/>
                <a:ea typeface="Arial"/>
                <a:cs typeface="Arial"/>
                <a:sym typeface="Arial"/>
              </a:rPr>
              <a:t>малышня, </a:t>
            </a:r>
            <a:r>
              <a:rPr lang="ru" sz="1800" dirty="0">
                <a:solidFill>
                  <a:srgbClr val="595959"/>
                </a:solidFill>
                <a:latin typeface="Arial"/>
                <a:ea typeface="Arial"/>
                <a:cs typeface="Arial"/>
                <a:sym typeface="Arial"/>
              </a:rPr>
              <a:t>мелюзга</a:t>
            </a:r>
            <a:endParaRPr lang="ru" sz="1800" dirty="0" smtClean="0">
              <a:solidFill>
                <a:srgbClr val="595959"/>
              </a:solidFill>
              <a:latin typeface="Arial"/>
              <a:ea typeface="Arial"/>
              <a:cs typeface="Arial"/>
              <a:sym typeface="Arial"/>
            </a:endParaRPr>
          </a:p>
          <a:p>
            <a:pPr marL="0" lvl="0" indent="0">
              <a:buClr>
                <a:srgbClr val="233A44"/>
              </a:buClr>
              <a:buNone/>
            </a:pPr>
            <a:r>
              <a:rPr lang="ru" sz="1800" dirty="0" smtClean="0">
                <a:solidFill>
                  <a:srgbClr val="595959"/>
                </a:solidFill>
                <a:latin typeface="Arial"/>
                <a:ea typeface="Arial"/>
                <a:cs typeface="Arial"/>
                <a:sym typeface="Arial"/>
              </a:rPr>
              <a:t>Поколение:потомки,общество,век,родословная,колено(устар.)</a:t>
            </a:r>
          </a:p>
          <a:p>
            <a:pPr marL="0" lvl="0" indent="0">
              <a:buClr>
                <a:srgbClr val="233A44"/>
              </a:buClr>
              <a:buNone/>
            </a:pPr>
            <a:r>
              <a:rPr lang="ru" sz="1800" dirty="0" smtClean="0">
                <a:solidFill>
                  <a:srgbClr val="595959"/>
                </a:solidFill>
                <a:latin typeface="Arial"/>
                <a:ea typeface="Arial"/>
                <a:cs typeface="Arial"/>
                <a:sym typeface="Arial"/>
              </a:rPr>
              <a:t>Юношество:молодость,юность,</a:t>
            </a:r>
            <a:r>
              <a:rPr lang="ru" sz="1800" dirty="0">
                <a:solidFill>
                  <a:srgbClr val="595959"/>
                </a:solidFill>
                <a:latin typeface="Arial"/>
                <a:ea typeface="Arial"/>
                <a:cs typeface="Arial"/>
                <a:sym typeface="Arial"/>
              </a:rPr>
              <a:t> отрочество, период взросления, </a:t>
            </a:r>
            <a:r>
              <a:rPr lang="ru" sz="1800" dirty="0" smtClean="0">
                <a:solidFill>
                  <a:srgbClr val="595959"/>
                </a:solidFill>
                <a:latin typeface="Arial"/>
                <a:ea typeface="Arial"/>
                <a:cs typeface="Arial"/>
                <a:sym typeface="Arial"/>
              </a:rPr>
              <a:t>молодёжь,молодые годы</a:t>
            </a:r>
            <a:endParaRPr lang="ru" sz="1800" dirty="0">
              <a:solidFill>
                <a:srgbClr val="595959"/>
              </a:solidFill>
              <a:latin typeface="Arial"/>
              <a:ea typeface="Arial"/>
              <a:cs typeface="Arial"/>
              <a:sym typeface="Arial"/>
            </a:endParaRPr>
          </a:p>
          <a:p>
            <a:pPr marL="0" lvl="0" indent="0">
              <a:buNone/>
            </a:pPr>
            <a:r>
              <a:rPr lang="ru" sz="1800" dirty="0" smtClean="0">
                <a:solidFill>
                  <a:srgbClr val="595959"/>
                </a:solidFill>
                <a:latin typeface="Arial"/>
                <a:ea typeface="Arial"/>
                <a:cs typeface="Arial"/>
                <a:sym typeface="Arial"/>
              </a:rPr>
              <a:t>Зрелость:взросление,мудрость,</a:t>
            </a:r>
            <a:r>
              <a:rPr lang="ru" sz="1800" dirty="0">
                <a:solidFill>
                  <a:srgbClr val="595959"/>
                </a:solidFill>
                <a:latin typeface="Arial"/>
                <a:ea typeface="Arial"/>
                <a:cs typeface="Arial"/>
                <a:sym typeface="Arial"/>
              </a:rPr>
              <a:t> взрослая </a:t>
            </a:r>
            <a:r>
              <a:rPr lang="ru-RU" sz="1800" dirty="0">
                <a:solidFill>
                  <a:srgbClr val="595959"/>
                </a:solidFill>
                <a:latin typeface="Arial"/>
                <a:ea typeface="Arial"/>
                <a:cs typeface="Arial"/>
                <a:sym typeface="Arial"/>
              </a:rPr>
              <a:t>жизнь, опытность, </a:t>
            </a:r>
            <a:r>
              <a:rPr lang="ru-RU" sz="1800" dirty="0" smtClean="0">
                <a:solidFill>
                  <a:srgbClr val="595959"/>
                </a:solidFill>
                <a:latin typeface="Arial"/>
                <a:ea typeface="Arial"/>
                <a:cs typeface="Arial"/>
                <a:sym typeface="Arial"/>
              </a:rPr>
              <a:t>мудрость,</a:t>
            </a:r>
            <a:r>
              <a:rPr lang="ru" sz="1800" dirty="0">
                <a:solidFill>
                  <a:srgbClr val="595959"/>
                </a:solidFill>
                <a:latin typeface="Arial"/>
                <a:ea typeface="Arial"/>
                <a:cs typeface="Arial"/>
                <a:sym typeface="Arial"/>
              </a:rPr>
              <a:t> сформированность</a:t>
            </a:r>
            <a:endParaRPr lang="ru-RU" sz="1800" dirty="0">
              <a:solidFill>
                <a:srgbClr val="595959"/>
              </a:solidFill>
              <a:latin typeface="Arial"/>
              <a:ea typeface="Arial"/>
              <a:cs typeface="Arial"/>
              <a:sym typeface="Arial"/>
            </a:endParaRPr>
          </a:p>
          <a:p>
            <a:pPr marL="0" lvl="0" indent="0">
              <a:spcBef>
                <a:spcPts val="1600"/>
              </a:spcBef>
              <a:buNone/>
            </a:pPr>
            <a:endParaRPr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19150" y="845600"/>
            <a:ext cx="7505700" cy="474045"/>
          </a:xfrm>
        </p:spPr>
        <p:txBody>
          <a:bodyPr/>
          <a:lstStyle/>
          <a:p>
            <a:r>
              <a:rPr lang="ru-RU" dirty="0"/>
              <a:t>Примерные темы сочинений</a:t>
            </a:r>
          </a:p>
        </p:txBody>
      </p:sp>
      <p:sp>
        <p:nvSpPr>
          <p:cNvPr id="3" name="Текст 2"/>
          <p:cNvSpPr>
            <a:spLocks noGrp="1"/>
          </p:cNvSpPr>
          <p:nvPr>
            <p:ph type="body" idx="1"/>
          </p:nvPr>
        </p:nvSpPr>
        <p:spPr>
          <a:xfrm>
            <a:off x="819150" y="1309254"/>
            <a:ext cx="7505700" cy="3377045"/>
          </a:xfrm>
        </p:spPr>
        <p:txBody>
          <a:bodyPr/>
          <a:lstStyle/>
          <a:p>
            <a:pPr>
              <a:buFont typeface="+mj-lt"/>
              <a:buAutoNum type="arabicPeriod"/>
            </a:pPr>
            <a:r>
              <a:rPr lang="ru-RU" dirty="0">
                <a:solidFill>
                  <a:srgbClr val="000000"/>
                </a:solidFill>
                <a:latin typeface="Noto Serif"/>
              </a:rPr>
              <a:t>Почему возникает дисгармония в отношениях между родителями и детьми? </a:t>
            </a:r>
          </a:p>
          <a:p>
            <a:pPr>
              <a:buFont typeface="+mj-lt"/>
              <a:buAutoNum type="arabicPeriod"/>
            </a:pPr>
            <a:r>
              <a:rPr lang="ru-RU" dirty="0">
                <a:solidFill>
                  <a:srgbClr val="000000"/>
                </a:solidFill>
                <a:latin typeface="Noto Serif"/>
              </a:rPr>
              <a:t>Когда родителям стоит поучиться у своих детей? </a:t>
            </a:r>
          </a:p>
          <a:p>
            <a:pPr>
              <a:buFont typeface="+mj-lt"/>
              <a:buAutoNum type="arabicPeriod"/>
            </a:pPr>
            <a:r>
              <a:rPr lang="ru-RU" dirty="0">
                <a:solidFill>
                  <a:srgbClr val="000000"/>
                </a:solidFill>
                <a:latin typeface="Noto Serif"/>
              </a:rPr>
              <a:t>Как вы думаете, вечен ли конфликт поколений? </a:t>
            </a:r>
          </a:p>
          <a:p>
            <a:pPr>
              <a:buFont typeface="+mj-lt"/>
              <a:buAutoNum type="arabicPeriod"/>
            </a:pPr>
            <a:r>
              <a:rPr lang="ru-RU" dirty="0">
                <a:solidFill>
                  <a:srgbClr val="000000"/>
                </a:solidFill>
                <a:latin typeface="Noto Serif"/>
              </a:rPr>
              <a:t>Быть похожим на родителей - это достоинство или недостаток? </a:t>
            </a:r>
          </a:p>
          <a:p>
            <a:pPr>
              <a:buFont typeface="+mj-lt"/>
              <a:buAutoNum type="arabicPeriod"/>
            </a:pPr>
            <a:r>
              <a:rPr lang="ru-RU" dirty="0">
                <a:solidFill>
                  <a:srgbClr val="000000"/>
                </a:solidFill>
                <a:latin typeface="Noto Serif"/>
              </a:rPr>
              <a:t>Как, по-вашему, возможна ли гармония в отношениях детей и родителей? </a:t>
            </a:r>
          </a:p>
          <a:p>
            <a:pPr>
              <a:buFont typeface="+mj-lt"/>
              <a:buAutoNum type="arabicPeriod"/>
            </a:pPr>
            <a:r>
              <a:rPr lang="ru-RU" dirty="0">
                <a:solidFill>
                  <a:srgbClr val="000000"/>
                </a:solidFill>
                <a:latin typeface="Noto Serif"/>
              </a:rPr>
              <a:t>Быть родителями - это счастье или обязанность? </a:t>
            </a:r>
          </a:p>
          <a:p>
            <a:pPr>
              <a:buFont typeface="+mj-lt"/>
              <a:buAutoNum type="arabicPeriod"/>
            </a:pPr>
            <a:r>
              <a:rPr lang="ru-RU" dirty="0">
                <a:solidFill>
                  <a:srgbClr val="000000"/>
                </a:solidFill>
                <a:latin typeface="Noto Serif"/>
              </a:rPr>
              <a:t>Что такое «конфликт поколений»?</a:t>
            </a:r>
          </a:p>
          <a:p>
            <a:pPr>
              <a:buFont typeface="+mj-lt"/>
              <a:buAutoNum type="arabicPeriod"/>
            </a:pPr>
            <a:r>
              <a:rPr lang="ru-RU" dirty="0">
                <a:solidFill>
                  <a:srgbClr val="000000"/>
                </a:solidFill>
                <a:latin typeface="Noto Serif"/>
              </a:rPr>
              <a:t>Почему возникла проблема взаимоотношения «отцов и детей»?</a:t>
            </a:r>
          </a:p>
          <a:p>
            <a:pPr>
              <a:buFont typeface="+mj-lt"/>
              <a:buAutoNum type="arabicPeriod"/>
            </a:pPr>
            <a:r>
              <a:rPr lang="ru-RU" dirty="0">
                <a:solidFill>
                  <a:srgbClr val="000000"/>
                </a:solidFill>
                <a:latin typeface="Noto Serif"/>
              </a:rPr>
              <a:t>Как соотносятся жизненные цели «отцов и детей»?</a:t>
            </a:r>
          </a:p>
          <a:p>
            <a:pPr>
              <a:buFont typeface="+mj-lt"/>
              <a:buAutoNum type="arabicPeriod"/>
            </a:pPr>
            <a:r>
              <a:rPr lang="ru-RU" dirty="0">
                <a:solidFill>
                  <a:srgbClr val="000000"/>
                </a:solidFill>
                <a:latin typeface="Noto Serif"/>
              </a:rPr>
              <a:t>Почему молодое поколение зачастую  не принимает прежние взгляды?</a:t>
            </a:r>
          </a:p>
          <a:p>
            <a:pPr>
              <a:buFont typeface="+mj-lt"/>
              <a:buAutoNum type="arabicPeriod"/>
            </a:pPr>
            <a:r>
              <a:rPr lang="ru-RU" dirty="0">
                <a:solidFill>
                  <a:srgbClr val="000000"/>
                </a:solidFill>
                <a:latin typeface="Noto Serif"/>
              </a:rPr>
              <a:t>На чём должны строиться взаимоотношения в семье?</a:t>
            </a:r>
          </a:p>
          <a:p>
            <a:pPr>
              <a:buFont typeface="+mj-lt"/>
              <a:buAutoNum type="arabicPeriod"/>
            </a:pPr>
            <a:r>
              <a:rPr lang="ru-RU" dirty="0">
                <a:solidFill>
                  <a:srgbClr val="000000"/>
                </a:solidFill>
                <a:latin typeface="Noto Serif"/>
              </a:rPr>
              <a:t>Возможно ли найти компромисс в конфликте родителей и детей?</a:t>
            </a:r>
          </a:p>
          <a:p>
            <a:pPr>
              <a:buFont typeface="+mj-lt"/>
              <a:buAutoNum type="arabicPeriod"/>
            </a:pPr>
            <a:r>
              <a:rPr lang="ru-RU" dirty="0">
                <a:solidFill>
                  <a:srgbClr val="000000"/>
                </a:solidFill>
                <a:latin typeface="Noto Serif"/>
              </a:rPr>
              <a:t>Кто прав в споре двух поколений?</a:t>
            </a:r>
          </a:p>
          <a:p>
            <a:pPr>
              <a:buFont typeface="+mj-lt"/>
              <a:buAutoNum type="arabicPeriod"/>
            </a:pPr>
            <a:r>
              <a:rPr lang="ru-RU" dirty="0">
                <a:solidFill>
                  <a:srgbClr val="000000"/>
                </a:solidFill>
                <a:latin typeface="Noto Serif"/>
              </a:rPr>
              <a:t>Роль семьи в жизни человека</a:t>
            </a:r>
            <a:r>
              <a:rPr lang="ru-RU" dirty="0" smtClean="0">
                <a:solidFill>
                  <a:srgbClr val="000000"/>
                </a:solidFill>
                <a:latin typeface="Noto Serif"/>
              </a:rPr>
              <a:t>.</a:t>
            </a:r>
            <a:endParaRPr lang="ru-RU" dirty="0">
              <a:solidFill>
                <a:srgbClr val="000000"/>
              </a:solidFill>
              <a:latin typeface="Noto Serif"/>
            </a:endParaRPr>
          </a:p>
        </p:txBody>
      </p:sp>
    </p:spTree>
    <p:extLst>
      <p:ext uri="{BB962C8B-B14F-4D97-AF65-F5344CB8AC3E}">
        <p14:creationId xmlns:p14="http://schemas.microsoft.com/office/powerpoint/2010/main" val="1977002567"/>
      </p:ext>
    </p:extLst>
  </p:cSld>
  <p:clrMapOvr>
    <a:masterClrMapping/>
  </p:clrMapOvr>
</p:sld>
</file>

<file path=ppt/theme/_rels/theme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Shift">
  <a:themeElements>
    <a:clrScheme name="Shift">
      <a:dk1>
        <a:srgbClr val="FFFFFF"/>
      </a:dk1>
      <a:lt1>
        <a:srgbClr val="AF7B51"/>
      </a:lt1>
      <a:dk2>
        <a:srgbClr val="233A44"/>
      </a:dk2>
      <a:lt2>
        <a:srgbClr val="D9D9D9"/>
      </a:lt2>
      <a:accent1>
        <a:srgbClr val="00796B"/>
      </a:accent1>
      <a:accent2>
        <a:srgbClr val="D9563F"/>
      </a:accent2>
      <a:accent3>
        <a:srgbClr val="C4A15A"/>
      </a:accent3>
      <a:accent4>
        <a:srgbClr val="14F597"/>
      </a:accent4>
      <a:accent5>
        <a:srgbClr val="3D4594"/>
      </a:accent5>
      <a:accent6>
        <a:srgbClr val="163EF5"/>
      </a:accent6>
      <a:hlink>
        <a:srgbClr val="3D4594"/>
      </a:hlink>
      <a:folHlink>
        <a:srgbClr val="3D459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9_Shift">
  <a:themeElements>
    <a:clrScheme name="Shift">
      <a:dk1>
        <a:srgbClr val="FFFFFF"/>
      </a:dk1>
      <a:lt1>
        <a:srgbClr val="AF7B51"/>
      </a:lt1>
      <a:dk2>
        <a:srgbClr val="233A44"/>
      </a:dk2>
      <a:lt2>
        <a:srgbClr val="D9D9D9"/>
      </a:lt2>
      <a:accent1>
        <a:srgbClr val="00796B"/>
      </a:accent1>
      <a:accent2>
        <a:srgbClr val="D9563F"/>
      </a:accent2>
      <a:accent3>
        <a:srgbClr val="C4A15A"/>
      </a:accent3>
      <a:accent4>
        <a:srgbClr val="14F597"/>
      </a:accent4>
      <a:accent5>
        <a:srgbClr val="3D4594"/>
      </a:accent5>
      <a:accent6>
        <a:srgbClr val="163EF5"/>
      </a:accent6>
      <a:hlink>
        <a:srgbClr val="3D4594"/>
      </a:hlink>
      <a:folHlink>
        <a:srgbClr val="3D459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10_Shift">
  <a:themeElements>
    <a:clrScheme name="Shift">
      <a:dk1>
        <a:srgbClr val="FFFFFF"/>
      </a:dk1>
      <a:lt1>
        <a:srgbClr val="AF7B51"/>
      </a:lt1>
      <a:dk2>
        <a:srgbClr val="233A44"/>
      </a:dk2>
      <a:lt2>
        <a:srgbClr val="D9D9D9"/>
      </a:lt2>
      <a:accent1>
        <a:srgbClr val="00796B"/>
      </a:accent1>
      <a:accent2>
        <a:srgbClr val="D9563F"/>
      </a:accent2>
      <a:accent3>
        <a:srgbClr val="C4A15A"/>
      </a:accent3>
      <a:accent4>
        <a:srgbClr val="14F597"/>
      </a:accent4>
      <a:accent5>
        <a:srgbClr val="3D4594"/>
      </a:accent5>
      <a:accent6>
        <a:srgbClr val="163EF5"/>
      </a:accent6>
      <a:hlink>
        <a:srgbClr val="3D4594"/>
      </a:hlink>
      <a:folHlink>
        <a:srgbClr val="3D459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11_Shift">
  <a:themeElements>
    <a:clrScheme name="Shift">
      <a:dk1>
        <a:srgbClr val="FFFFFF"/>
      </a:dk1>
      <a:lt1>
        <a:srgbClr val="AF7B51"/>
      </a:lt1>
      <a:dk2>
        <a:srgbClr val="233A44"/>
      </a:dk2>
      <a:lt2>
        <a:srgbClr val="D9D9D9"/>
      </a:lt2>
      <a:accent1>
        <a:srgbClr val="00796B"/>
      </a:accent1>
      <a:accent2>
        <a:srgbClr val="D9563F"/>
      </a:accent2>
      <a:accent3>
        <a:srgbClr val="C4A15A"/>
      </a:accent3>
      <a:accent4>
        <a:srgbClr val="14F597"/>
      </a:accent4>
      <a:accent5>
        <a:srgbClr val="3D4594"/>
      </a:accent5>
      <a:accent6>
        <a:srgbClr val="163EF5"/>
      </a:accent6>
      <a:hlink>
        <a:srgbClr val="3D4594"/>
      </a:hlink>
      <a:folHlink>
        <a:srgbClr val="3D459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12_Shift">
  <a:themeElements>
    <a:clrScheme name="Shift">
      <a:dk1>
        <a:srgbClr val="FFFFFF"/>
      </a:dk1>
      <a:lt1>
        <a:srgbClr val="AF7B51"/>
      </a:lt1>
      <a:dk2>
        <a:srgbClr val="233A44"/>
      </a:dk2>
      <a:lt2>
        <a:srgbClr val="D9D9D9"/>
      </a:lt2>
      <a:accent1>
        <a:srgbClr val="00796B"/>
      </a:accent1>
      <a:accent2>
        <a:srgbClr val="D9563F"/>
      </a:accent2>
      <a:accent3>
        <a:srgbClr val="C4A15A"/>
      </a:accent3>
      <a:accent4>
        <a:srgbClr val="14F597"/>
      </a:accent4>
      <a:accent5>
        <a:srgbClr val="3D4594"/>
      </a:accent5>
      <a:accent6>
        <a:srgbClr val="163EF5"/>
      </a:accent6>
      <a:hlink>
        <a:srgbClr val="3D4594"/>
      </a:hlink>
      <a:folHlink>
        <a:srgbClr val="3D459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13_Shift">
  <a:themeElements>
    <a:clrScheme name="Shift">
      <a:dk1>
        <a:srgbClr val="FFFFFF"/>
      </a:dk1>
      <a:lt1>
        <a:srgbClr val="AF7B51"/>
      </a:lt1>
      <a:dk2>
        <a:srgbClr val="233A44"/>
      </a:dk2>
      <a:lt2>
        <a:srgbClr val="D9D9D9"/>
      </a:lt2>
      <a:accent1>
        <a:srgbClr val="00796B"/>
      </a:accent1>
      <a:accent2>
        <a:srgbClr val="D9563F"/>
      </a:accent2>
      <a:accent3>
        <a:srgbClr val="C4A15A"/>
      </a:accent3>
      <a:accent4>
        <a:srgbClr val="14F597"/>
      </a:accent4>
      <a:accent5>
        <a:srgbClr val="3D4594"/>
      </a:accent5>
      <a:accent6>
        <a:srgbClr val="163EF5"/>
      </a:accent6>
      <a:hlink>
        <a:srgbClr val="3D4594"/>
      </a:hlink>
      <a:folHlink>
        <a:srgbClr val="3D459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Кнопка">
  <a:themeElements>
    <a:clrScheme name="Кнопка">
      <a:dk1>
        <a:sysClr val="windowText" lastClr="000000"/>
      </a:dk1>
      <a:lt1>
        <a:sysClr val="window" lastClr="FFFFFF"/>
      </a:lt1>
      <a:dk2>
        <a:srgbClr val="465E9C"/>
      </a:dk2>
      <a:lt2>
        <a:srgbClr val="CCDDEA"/>
      </a:lt2>
      <a:accent1>
        <a:srgbClr val="FDA023"/>
      </a:accent1>
      <a:accent2>
        <a:srgbClr val="AA2B1E"/>
      </a:accent2>
      <a:accent3>
        <a:srgbClr val="71685C"/>
      </a:accent3>
      <a:accent4>
        <a:srgbClr val="64A73B"/>
      </a:accent4>
      <a:accent5>
        <a:srgbClr val="EB5605"/>
      </a:accent5>
      <a:accent6>
        <a:srgbClr val="B9CA1A"/>
      </a:accent6>
      <a:hlink>
        <a:srgbClr val="D83E2C"/>
      </a:hlink>
      <a:folHlink>
        <a:srgbClr val="ED7D27"/>
      </a:folHlink>
    </a:clrScheme>
    <a:fontScheme name="Кнопка">
      <a:majorFont>
        <a:latin typeface="Constantia"/>
        <a:ea typeface=""/>
        <a:cs typeface=""/>
        <a:font script="Jpan" typeface="HGS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a:ea typeface=""/>
        <a:cs typeface=""/>
        <a:font script="Grek" typeface="Arial"/>
        <a:font script="Cyrl" typeface="Arial"/>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Кнопка">
      <a:fillStyleLst>
        <a:solidFill>
          <a:schemeClr val="phClr"/>
        </a:solidFill>
        <a:gradFill rotWithShape="1">
          <a:gsLst>
            <a:gs pos="0">
              <a:schemeClr val="phClr">
                <a:tint val="50000"/>
                <a:satMod val="180000"/>
                <a:lumMod val="100000"/>
              </a:schemeClr>
            </a:gs>
            <a:gs pos="40000">
              <a:schemeClr val="phClr">
                <a:tint val="60000"/>
                <a:satMod val="130000"/>
                <a:lumMod val="100000"/>
              </a:schemeClr>
            </a:gs>
            <a:gs pos="100000">
              <a:schemeClr val="phClr">
                <a:tint val="96000"/>
                <a:lumMod val="108000"/>
              </a:schemeClr>
            </a:gs>
          </a:gsLst>
          <a:lin ang="5400000" scaled="0"/>
        </a:gradFill>
        <a:gradFill rotWithShape="1">
          <a:gsLst>
            <a:gs pos="0">
              <a:schemeClr val="phClr"/>
            </a:gs>
            <a:gs pos="100000">
              <a:schemeClr val="phClr">
                <a:shade val="76000"/>
                <a:lumMod val="90000"/>
              </a:schemeClr>
            </a:gs>
          </a:gsLst>
          <a:lin ang="5400000" scaled="0"/>
        </a:gradFill>
      </a:fillStyleLst>
      <a:lnStyleLst>
        <a:ln w="9525" cap="flat" cmpd="sng" algn="ctr">
          <a:solidFill>
            <a:schemeClr val="phClr"/>
          </a:solidFill>
          <a:prstDash val="solid"/>
        </a:ln>
        <a:ln w="15875" cap="flat" cmpd="sng" algn="ctr">
          <a:solidFill>
            <a:schemeClr val="phClr">
              <a:shade val="80000"/>
              <a:lumMod val="90000"/>
            </a:schemeClr>
          </a:solidFill>
          <a:prstDash val="solid"/>
        </a:ln>
        <a:ln w="25400" cap="flat" cmpd="sng" algn="ctr">
          <a:solidFill>
            <a:schemeClr val="phClr"/>
          </a:solidFill>
          <a:prstDash val="solid"/>
        </a:ln>
      </a:lnStyleLst>
      <a:effectStyleLst>
        <a:effectStyle>
          <a:effectLst/>
        </a:effectStyle>
        <a:effectStyle>
          <a:effectLst>
            <a:outerShdw blurRad="38100" dist="38100" dir="4800000" sx="98000" sy="98000" rotWithShape="0">
              <a:srgbClr val="000000">
                <a:alpha val="32000"/>
              </a:srgbClr>
            </a:outerShdw>
          </a:effectLst>
        </a:effectStyle>
        <a:effectStyle>
          <a:effectLst>
            <a:outerShdw blurRad="38100" dist="38100" dir="4800000" sx="96000" sy="96000" rotWithShape="0">
              <a:srgbClr val="000000">
                <a:alpha val="40000"/>
              </a:srgbClr>
            </a:outerShdw>
          </a:effectLst>
          <a:scene3d>
            <a:camera prst="orthographicFront">
              <a:rot lat="0" lon="0" rev="0"/>
            </a:camera>
            <a:lightRig rig="threePt" dir="t">
              <a:rot lat="0" lon="0" rev="3240000"/>
            </a:lightRig>
          </a:scene3d>
          <a:sp3d>
            <a:bevelT w="28575" h="28575"/>
          </a:sp3d>
        </a:effectStyle>
      </a:effectStyleLst>
      <a:bgFillStyleLst>
        <a:solidFill>
          <a:schemeClr val="phClr">
            <a:tint val="93000"/>
          </a:schemeClr>
        </a:solidFill>
        <a:blipFill rotWithShape="1">
          <a:blip xmlns:r="http://schemas.openxmlformats.org/officeDocument/2006/relationships" r:embed="rId1">
            <a:duotone>
              <a:schemeClr val="phClr">
                <a:shade val="80000"/>
                <a:satMod val="140000"/>
                <a:lumMod val="50000"/>
              </a:schemeClr>
              <a:schemeClr val="phClr">
                <a:tint val="95000"/>
                <a:satMod val="180000"/>
                <a:lumMod val="160000"/>
              </a:schemeClr>
            </a:duotone>
          </a:blip>
          <a:stretch/>
        </a:blipFill>
        <a:blipFill rotWithShape="1">
          <a:blip xmlns:r="http://schemas.openxmlformats.org/officeDocument/2006/relationships" r:embed="rId2">
            <a:duotone>
              <a:schemeClr val="phClr">
                <a:tint val="98000"/>
                <a:shade val="90000"/>
                <a:satMod val="120000"/>
                <a:lumMod val="54000"/>
              </a:schemeClr>
              <a:schemeClr val="phClr">
                <a:tint val="80000"/>
                <a:satMod val="160000"/>
                <a:lumMod val="140000"/>
              </a:schemeClr>
            </a:duotone>
          </a:blip>
          <a:stretch/>
        </a:blipFill>
      </a:bgFillStyleLst>
    </a:fmtScheme>
  </a:themeElements>
  <a:objectDefaults/>
  <a:extraClrSchemeLst/>
</a:theme>
</file>

<file path=ppt/theme/theme16.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Shift">
  <a:themeElements>
    <a:clrScheme name="Shift">
      <a:dk1>
        <a:srgbClr val="FFFFFF"/>
      </a:dk1>
      <a:lt1>
        <a:srgbClr val="AF7B51"/>
      </a:lt1>
      <a:dk2>
        <a:srgbClr val="233A44"/>
      </a:dk2>
      <a:lt2>
        <a:srgbClr val="D9D9D9"/>
      </a:lt2>
      <a:accent1>
        <a:srgbClr val="00796B"/>
      </a:accent1>
      <a:accent2>
        <a:srgbClr val="D9563F"/>
      </a:accent2>
      <a:accent3>
        <a:srgbClr val="C4A15A"/>
      </a:accent3>
      <a:accent4>
        <a:srgbClr val="14F597"/>
      </a:accent4>
      <a:accent5>
        <a:srgbClr val="3D4594"/>
      </a:accent5>
      <a:accent6>
        <a:srgbClr val="163EF5"/>
      </a:accent6>
      <a:hlink>
        <a:srgbClr val="3D4594"/>
      </a:hlink>
      <a:folHlink>
        <a:srgbClr val="3D459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Shift">
  <a:themeElements>
    <a:clrScheme name="Shift">
      <a:dk1>
        <a:srgbClr val="FFFFFF"/>
      </a:dk1>
      <a:lt1>
        <a:srgbClr val="AF7B51"/>
      </a:lt1>
      <a:dk2>
        <a:srgbClr val="233A44"/>
      </a:dk2>
      <a:lt2>
        <a:srgbClr val="D9D9D9"/>
      </a:lt2>
      <a:accent1>
        <a:srgbClr val="00796B"/>
      </a:accent1>
      <a:accent2>
        <a:srgbClr val="D9563F"/>
      </a:accent2>
      <a:accent3>
        <a:srgbClr val="C4A15A"/>
      </a:accent3>
      <a:accent4>
        <a:srgbClr val="14F597"/>
      </a:accent4>
      <a:accent5>
        <a:srgbClr val="3D4594"/>
      </a:accent5>
      <a:accent6>
        <a:srgbClr val="163EF5"/>
      </a:accent6>
      <a:hlink>
        <a:srgbClr val="3D4594"/>
      </a:hlink>
      <a:folHlink>
        <a:srgbClr val="3D459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Shift">
  <a:themeElements>
    <a:clrScheme name="Shift">
      <a:dk1>
        <a:srgbClr val="FFFFFF"/>
      </a:dk1>
      <a:lt1>
        <a:srgbClr val="AF7B51"/>
      </a:lt1>
      <a:dk2>
        <a:srgbClr val="233A44"/>
      </a:dk2>
      <a:lt2>
        <a:srgbClr val="D9D9D9"/>
      </a:lt2>
      <a:accent1>
        <a:srgbClr val="00796B"/>
      </a:accent1>
      <a:accent2>
        <a:srgbClr val="D9563F"/>
      </a:accent2>
      <a:accent3>
        <a:srgbClr val="C4A15A"/>
      </a:accent3>
      <a:accent4>
        <a:srgbClr val="14F597"/>
      </a:accent4>
      <a:accent5>
        <a:srgbClr val="3D4594"/>
      </a:accent5>
      <a:accent6>
        <a:srgbClr val="163EF5"/>
      </a:accent6>
      <a:hlink>
        <a:srgbClr val="3D4594"/>
      </a:hlink>
      <a:folHlink>
        <a:srgbClr val="3D459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4_Shift">
  <a:themeElements>
    <a:clrScheme name="Shift">
      <a:dk1>
        <a:srgbClr val="FFFFFF"/>
      </a:dk1>
      <a:lt1>
        <a:srgbClr val="AF7B51"/>
      </a:lt1>
      <a:dk2>
        <a:srgbClr val="233A44"/>
      </a:dk2>
      <a:lt2>
        <a:srgbClr val="D9D9D9"/>
      </a:lt2>
      <a:accent1>
        <a:srgbClr val="00796B"/>
      </a:accent1>
      <a:accent2>
        <a:srgbClr val="D9563F"/>
      </a:accent2>
      <a:accent3>
        <a:srgbClr val="C4A15A"/>
      </a:accent3>
      <a:accent4>
        <a:srgbClr val="14F597"/>
      </a:accent4>
      <a:accent5>
        <a:srgbClr val="3D4594"/>
      </a:accent5>
      <a:accent6>
        <a:srgbClr val="163EF5"/>
      </a:accent6>
      <a:hlink>
        <a:srgbClr val="3D4594"/>
      </a:hlink>
      <a:folHlink>
        <a:srgbClr val="3D459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6_Shift">
  <a:themeElements>
    <a:clrScheme name="Shift">
      <a:dk1>
        <a:srgbClr val="FFFFFF"/>
      </a:dk1>
      <a:lt1>
        <a:srgbClr val="AF7B51"/>
      </a:lt1>
      <a:dk2>
        <a:srgbClr val="233A44"/>
      </a:dk2>
      <a:lt2>
        <a:srgbClr val="D9D9D9"/>
      </a:lt2>
      <a:accent1>
        <a:srgbClr val="00796B"/>
      </a:accent1>
      <a:accent2>
        <a:srgbClr val="D9563F"/>
      </a:accent2>
      <a:accent3>
        <a:srgbClr val="C4A15A"/>
      </a:accent3>
      <a:accent4>
        <a:srgbClr val="14F597"/>
      </a:accent4>
      <a:accent5>
        <a:srgbClr val="3D4594"/>
      </a:accent5>
      <a:accent6>
        <a:srgbClr val="163EF5"/>
      </a:accent6>
      <a:hlink>
        <a:srgbClr val="3D4594"/>
      </a:hlink>
      <a:folHlink>
        <a:srgbClr val="3D459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7_Shift">
  <a:themeElements>
    <a:clrScheme name="Shift">
      <a:dk1>
        <a:srgbClr val="FFFFFF"/>
      </a:dk1>
      <a:lt1>
        <a:srgbClr val="AF7B51"/>
      </a:lt1>
      <a:dk2>
        <a:srgbClr val="233A44"/>
      </a:dk2>
      <a:lt2>
        <a:srgbClr val="D9D9D9"/>
      </a:lt2>
      <a:accent1>
        <a:srgbClr val="00796B"/>
      </a:accent1>
      <a:accent2>
        <a:srgbClr val="D9563F"/>
      </a:accent2>
      <a:accent3>
        <a:srgbClr val="C4A15A"/>
      </a:accent3>
      <a:accent4>
        <a:srgbClr val="14F597"/>
      </a:accent4>
      <a:accent5>
        <a:srgbClr val="3D4594"/>
      </a:accent5>
      <a:accent6>
        <a:srgbClr val="163EF5"/>
      </a:accent6>
      <a:hlink>
        <a:srgbClr val="3D4594"/>
      </a:hlink>
      <a:folHlink>
        <a:srgbClr val="3D459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5_Shift">
  <a:themeElements>
    <a:clrScheme name="Shift">
      <a:dk1>
        <a:srgbClr val="FFFFFF"/>
      </a:dk1>
      <a:lt1>
        <a:srgbClr val="AF7B51"/>
      </a:lt1>
      <a:dk2>
        <a:srgbClr val="233A44"/>
      </a:dk2>
      <a:lt2>
        <a:srgbClr val="D9D9D9"/>
      </a:lt2>
      <a:accent1>
        <a:srgbClr val="00796B"/>
      </a:accent1>
      <a:accent2>
        <a:srgbClr val="D9563F"/>
      </a:accent2>
      <a:accent3>
        <a:srgbClr val="C4A15A"/>
      </a:accent3>
      <a:accent4>
        <a:srgbClr val="14F597"/>
      </a:accent4>
      <a:accent5>
        <a:srgbClr val="3D4594"/>
      </a:accent5>
      <a:accent6>
        <a:srgbClr val="163EF5"/>
      </a:accent6>
      <a:hlink>
        <a:srgbClr val="3D4594"/>
      </a:hlink>
      <a:folHlink>
        <a:srgbClr val="3D459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8_Shift">
  <a:themeElements>
    <a:clrScheme name="Shift">
      <a:dk1>
        <a:srgbClr val="FFFFFF"/>
      </a:dk1>
      <a:lt1>
        <a:srgbClr val="AF7B51"/>
      </a:lt1>
      <a:dk2>
        <a:srgbClr val="233A44"/>
      </a:dk2>
      <a:lt2>
        <a:srgbClr val="D9D9D9"/>
      </a:lt2>
      <a:accent1>
        <a:srgbClr val="00796B"/>
      </a:accent1>
      <a:accent2>
        <a:srgbClr val="D9563F"/>
      </a:accent2>
      <a:accent3>
        <a:srgbClr val="C4A15A"/>
      </a:accent3>
      <a:accent4>
        <a:srgbClr val="14F597"/>
      </a:accent4>
      <a:accent5>
        <a:srgbClr val="3D4594"/>
      </a:accent5>
      <a:accent6>
        <a:srgbClr val="163EF5"/>
      </a:accent6>
      <a:hlink>
        <a:srgbClr val="3D4594"/>
      </a:hlink>
      <a:folHlink>
        <a:srgbClr val="3D459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103</TotalTime>
  <Words>5195</Words>
  <Application>Microsoft Office PowerPoint</Application>
  <PresentationFormat>Экран (16:9)</PresentationFormat>
  <Paragraphs>276</Paragraphs>
  <Slides>50</Slides>
  <Notes>46</Notes>
  <HiddenSlides>0</HiddenSlides>
  <MMClips>0</MMClips>
  <ScaleCrop>false</ScaleCrop>
  <HeadingPairs>
    <vt:vector size="6" baseType="variant">
      <vt:variant>
        <vt:lpstr>Использованные шрифты</vt:lpstr>
      </vt:variant>
      <vt:variant>
        <vt:i4>12</vt:i4>
      </vt:variant>
      <vt:variant>
        <vt:lpstr>Тема</vt:lpstr>
      </vt:variant>
      <vt:variant>
        <vt:i4>15</vt:i4>
      </vt:variant>
      <vt:variant>
        <vt:lpstr>Заголовки слайдов</vt:lpstr>
      </vt:variant>
      <vt:variant>
        <vt:i4>50</vt:i4>
      </vt:variant>
    </vt:vector>
  </HeadingPairs>
  <TitlesOfParts>
    <vt:vector size="77" baseType="lpstr">
      <vt:lpstr>Arial</vt:lpstr>
      <vt:lpstr>Comic Sans MS</vt:lpstr>
      <vt:lpstr>Nunito</vt:lpstr>
      <vt:lpstr>Brush Script MT</vt:lpstr>
      <vt:lpstr>Rage Italic</vt:lpstr>
      <vt:lpstr>Franklin Gothic Book</vt:lpstr>
      <vt:lpstr>Verdana</vt:lpstr>
      <vt:lpstr>Noto Serif</vt:lpstr>
      <vt:lpstr>Georgia</vt:lpstr>
      <vt:lpstr>Bookman Old Style</vt:lpstr>
      <vt:lpstr>Calibri</vt:lpstr>
      <vt:lpstr>Constantia</vt:lpstr>
      <vt:lpstr>Shift</vt:lpstr>
      <vt:lpstr>1_Shift</vt:lpstr>
      <vt:lpstr>2_Shift</vt:lpstr>
      <vt:lpstr>3_Shift</vt:lpstr>
      <vt:lpstr>4_Shift</vt:lpstr>
      <vt:lpstr>6_Shift</vt:lpstr>
      <vt:lpstr>7_Shift</vt:lpstr>
      <vt:lpstr>5_Shift</vt:lpstr>
      <vt:lpstr>8_Shift</vt:lpstr>
      <vt:lpstr>9_Shift</vt:lpstr>
      <vt:lpstr>10_Shift</vt:lpstr>
      <vt:lpstr>11_Shift</vt:lpstr>
      <vt:lpstr>12_Shift</vt:lpstr>
      <vt:lpstr>13_Shift</vt:lpstr>
      <vt:lpstr>Кнопка</vt:lpstr>
      <vt:lpstr>Итоговое сочинение</vt:lpstr>
      <vt:lpstr>Презентация PowerPoint</vt:lpstr>
      <vt:lpstr>План</vt:lpstr>
      <vt:lpstr>Аспекты освещения темы</vt:lpstr>
      <vt:lpstr>Аспекты освещения темы</vt:lpstr>
      <vt:lpstr>Толкование понятий </vt:lpstr>
      <vt:lpstr>Толкование понятий </vt:lpstr>
      <vt:lpstr>Синонимы</vt:lpstr>
      <vt:lpstr>Примерные темы сочинений</vt:lpstr>
      <vt:lpstr>Примерные темы сочинений</vt:lpstr>
      <vt:lpstr>Примерные темы сочинений</vt:lpstr>
      <vt:lpstr>Примерные темы сочинений</vt:lpstr>
      <vt:lpstr>Список литературы</vt:lpstr>
      <vt:lpstr>Список литературы</vt:lpstr>
      <vt:lpstr>Список литературы</vt:lpstr>
      <vt:lpstr>Задание</vt:lpstr>
      <vt:lpstr> </vt:lpstr>
      <vt:lpstr>Аргумент</vt:lpstr>
      <vt:lpstr> </vt:lpstr>
      <vt:lpstr>Аргумент</vt:lpstr>
      <vt:lpstr>Название произведения</vt:lpstr>
      <vt:lpstr>Аргумент</vt:lpstr>
      <vt:lpstr> Произведение Тургенева И.С. «Отцы и дети»</vt:lpstr>
      <vt:lpstr>Аргумент</vt:lpstr>
      <vt:lpstr> </vt:lpstr>
      <vt:lpstr>Аргумент</vt:lpstr>
      <vt:lpstr> </vt:lpstr>
      <vt:lpstr>Аргумент</vt:lpstr>
      <vt:lpstr> </vt:lpstr>
      <vt:lpstr>Аргумент</vt:lpstr>
      <vt:lpstr>Название произведения</vt:lpstr>
      <vt:lpstr>Аргумент</vt:lpstr>
      <vt:lpstr> Рассказ К.Г. Паустовского “Телеграмма”</vt:lpstr>
      <vt:lpstr>Аргумент</vt:lpstr>
      <vt:lpstr>Константин Паустовский “Телеграмма” </vt:lpstr>
      <vt:lpstr>Одиночество родителей</vt:lpstr>
      <vt:lpstr>Константин Паустовский “Телеграмма” </vt:lpstr>
      <vt:lpstr>Одиночество родителей</vt:lpstr>
      <vt:lpstr>Нина Аксенова, рассказ “Oтец”.</vt:lpstr>
      <vt:lpstr>Аргумент</vt:lpstr>
      <vt:lpstr> </vt:lpstr>
      <vt:lpstr>Аргумент</vt:lpstr>
      <vt:lpstr> </vt:lpstr>
      <vt:lpstr>Аргумент</vt:lpstr>
      <vt:lpstr> </vt:lpstr>
      <vt:lpstr>Аргумент</vt:lpstr>
      <vt:lpstr>Название произведения</vt:lpstr>
      <vt:lpstr>Аргумент</vt:lpstr>
      <vt:lpstr>Толстой Л.Н., повесть «Детство»</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Итоговое сочинение</dc:title>
  <dc:creator>Светлана Барабаш</dc:creator>
  <cp:lastModifiedBy>Admin</cp:lastModifiedBy>
  <cp:revision>47</cp:revision>
  <dcterms:modified xsi:type="dcterms:W3CDTF">2018-11-10T08:25:31Z</dcterms:modified>
</cp:coreProperties>
</file>