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66" r:id="rId5"/>
    <p:sldId id="260" r:id="rId6"/>
    <p:sldId id="261" r:id="rId7"/>
    <p:sldId id="258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-7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E5470-341E-4B2B-B1C7-EAB77C721D6A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85D5-2FE2-4738-80BC-F95BD8CC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313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285D5-2FE2-4738-80BC-F95BD8CC913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386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07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99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98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811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256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21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730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871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815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10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371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71463-AB3D-4839-AF94-C86E07005175}" type="datetimeFigureOut">
              <a:rPr lang="ru-RU" smtClean="0"/>
              <a:t>23.04.2018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A435F-943F-421D-A866-7671CE560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129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852936"/>
            <a:ext cx="8677472" cy="1037977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«Космическое путешествие»</a:t>
            </a:r>
            <a:endParaRPr lang="ru-RU" sz="5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59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861048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5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многих веков людей манил космос своими тайнами и загадками. Человечество задавало себе многие вопросы о космосе, на которые не было ответов. Люди пытались познать тайный космос, постепенно накапливая знания о нём.</a:t>
            </a:r>
            <a:endParaRPr lang="ru-RU" sz="235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52736"/>
            <a:ext cx="5616624" cy="2752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92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83173" y="1124744"/>
            <a:ext cx="74168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Юрий Гагарин-первый в мире космонавт!</a:t>
            </a:r>
            <a:endParaRPr lang="en-US" sz="3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3606" y="2214429"/>
            <a:ext cx="44537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70C0"/>
                </a:solidFill>
              </a:rPr>
              <a:t>12 апреля 1961 года на космическом корабле «Восток» он совершил полет в космос.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70C0"/>
                </a:solidFill>
              </a:rPr>
              <a:t>Его полет продлился 108 минут.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70C0"/>
                </a:solidFill>
              </a:rPr>
              <a:t>Гагарин был удостоен звания Герой Советского Союза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49" y="2477183"/>
            <a:ext cx="3632748" cy="27276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39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32040" y="1796701"/>
            <a:ext cx="365407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В космической ракете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С названием «Восток»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Он первым на планете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Подняться к звёздам смог.</a:t>
            </a:r>
          </a:p>
          <a:p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Поёт об этом песни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Весенняя капель: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Навеки будут вместе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Гагарин и апрель.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9" t="40397" r="62381" b="13254"/>
          <a:stretch/>
        </p:blipFill>
        <p:spPr bwMode="auto">
          <a:xfrm>
            <a:off x="1040792" y="1524641"/>
            <a:ext cx="3417910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73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2996952"/>
            <a:ext cx="3528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Космонавты выходят в открытый космос в скафандрах. Скафандр- это комбинезон, шлем, перчатки и ранец. 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10466" y="1226499"/>
            <a:ext cx="6523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Зачем космонавту нужен скафандр?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3" b="16016"/>
          <a:stretch/>
        </p:blipFill>
        <p:spPr bwMode="auto">
          <a:xfrm>
            <a:off x="1115616" y="2121757"/>
            <a:ext cx="3765590" cy="36893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56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2721"/>
            <a:ext cx="4155751" cy="3508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1720" y="1052736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Белка и Стрелка: </a:t>
            </a: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обаки- космонавты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813888"/>
            <a:ext cx="39604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Белка и Стрелка-советские собаки-космонавты, первые животные, совершившие удачный полёт в космос.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183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060848"/>
            <a:ext cx="3744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70C0"/>
                </a:solidFill>
              </a:rPr>
              <a:t>Полёт проходил на корабле «Спутник-5».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70C0"/>
                </a:solidFill>
              </a:rPr>
              <a:t>Старт состоялся 19 августа 1960 года.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70C0"/>
                </a:solidFill>
              </a:rPr>
              <a:t>Полёт продолжался более 25 часов, за это время корабль совершил 17 полных витков вокруг Земли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04176"/>
            <a:ext cx="2908650" cy="4442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54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6018" y="1189945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Терешкова Валентина Владимировна-первая в мире женщина-космонавт.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2564904"/>
            <a:ext cx="45365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Валентина Терешкова совершила полёт в космос16-19 июня 1963 года на космическом корабле «Восток-6»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полёта составила 2 суток 22 часа 50 минут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535" y="2360881"/>
            <a:ext cx="2592287" cy="34550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623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9872" y="1207008"/>
            <a:ext cx="2160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Космодром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8024" y="2377470"/>
            <a:ext cx="37862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Космодром-это территория для запуска космических кораблей. Их строят на большом расстоянии от городов, сёл и деревень. Это дорогая и сложная работа.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59"/>
          <a:stretch/>
        </p:blipFill>
        <p:spPr bwMode="auto">
          <a:xfrm>
            <a:off x="649799" y="1916832"/>
            <a:ext cx="3850144" cy="3262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847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9" t="40080" r="50000" b="3730"/>
          <a:stretch/>
        </p:blipFill>
        <p:spPr bwMode="auto">
          <a:xfrm>
            <a:off x="5580112" y="3868328"/>
            <a:ext cx="2016224" cy="1856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55976" y="1383748"/>
            <a:ext cx="34031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Телескоп-оптический прибор для исследований и изучения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космических тел.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основной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 космонавта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3437632" cy="3437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7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81087" y="1440090"/>
            <a:ext cx="17810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Астрономия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1935525"/>
            <a:ext cx="36003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Астрономия-одна из самых красивых наук, ведь любоваться звёздным небом-это так прекрасно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Астрономия изучает положение небесных тел на небе в определённые моменты времени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044" y="2305550"/>
            <a:ext cx="3644774" cy="2676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19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09350"/>
            <a:ext cx="6060165" cy="4545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49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278</Words>
  <Application>Microsoft Office PowerPoint</Application>
  <PresentationFormat>Экран (4:3)</PresentationFormat>
  <Paragraphs>32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«Космическое путешествие»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«Космическое путешествие</dc:title>
  <dc:creator>student</dc:creator>
  <cp:lastModifiedBy>student</cp:lastModifiedBy>
  <cp:revision>16</cp:revision>
  <dcterms:created xsi:type="dcterms:W3CDTF">2018-04-23T06:20:13Z</dcterms:created>
  <dcterms:modified xsi:type="dcterms:W3CDTF">2018-04-23T09:52:19Z</dcterms:modified>
</cp:coreProperties>
</file>