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B054351-AFE6-42AD-9EF7-51ED76D4494C}" type="datetimeFigureOut">
              <a:rPr lang="ru-RU" smtClean="0"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735372E-372C-44D4-A3DF-AECCE1EF630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5" y="116632"/>
            <a:ext cx="9052434" cy="662473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84322" y="764704"/>
            <a:ext cx="8659678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Проблемы и </a:t>
            </a:r>
          </a:p>
          <a:p>
            <a:pPr algn="ctr"/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перспективы </a:t>
            </a:r>
          </a:p>
          <a:p>
            <a:pPr algn="ctr"/>
            <a:r>
              <a:rPr lang="ru-RU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экономического роста</a:t>
            </a:r>
            <a:endParaRPr lang="ru-RU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588223" y="3724397"/>
            <a:ext cx="648708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Выполнила:</a:t>
            </a:r>
          </a:p>
          <a:p>
            <a:r>
              <a:rPr lang="ru-RU" sz="2400" dirty="0" smtClean="0"/>
              <a:t>Павлова Мария </a:t>
            </a:r>
          </a:p>
          <a:p>
            <a:r>
              <a:rPr lang="ru-RU" sz="2400" dirty="0" smtClean="0"/>
              <a:t>Александровна</a:t>
            </a:r>
          </a:p>
          <a:p>
            <a:endParaRPr lang="ru-RU" sz="2400" dirty="0"/>
          </a:p>
          <a:p>
            <a:r>
              <a:rPr lang="ru-RU" sz="2400" dirty="0" smtClean="0"/>
              <a:t>Проверила:</a:t>
            </a:r>
            <a:endParaRPr lang="ru-RU" sz="2400" dirty="0"/>
          </a:p>
          <a:p>
            <a:r>
              <a:rPr lang="ru-RU" sz="2000" dirty="0" err="1" smtClean="0"/>
              <a:t>К.Э.Н</a:t>
            </a:r>
            <a:r>
              <a:rPr lang="ru-RU" sz="2400" dirty="0" err="1" smtClean="0"/>
              <a:t>.,доцент</a:t>
            </a:r>
            <a:endParaRPr lang="ru-RU" sz="2400" dirty="0"/>
          </a:p>
          <a:p>
            <a:r>
              <a:rPr lang="ru-RU" sz="2400" dirty="0"/>
              <a:t>Холодова Марина</a:t>
            </a:r>
          </a:p>
          <a:p>
            <a:r>
              <a:rPr lang="ru-RU" sz="2400" dirty="0"/>
              <a:t>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val="334383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94" y="85725"/>
            <a:ext cx="8953012" cy="5503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35696" y="5852507"/>
            <a:ext cx="57886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Темпы роста ВВП России,%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5858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6630" y="548680"/>
            <a:ext cx="75378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Вклад в рост ВВП за 2012 - 2030 годы,%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9" y="1255471"/>
            <a:ext cx="9092311" cy="5341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665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262"/>
            <a:ext cx="9144000" cy="662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0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72"/>
            <a:ext cx="9144000" cy="688472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31709" y="2348880"/>
            <a:ext cx="868058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Спасибо за внимание!</a:t>
            </a:r>
            <a:endParaRPr lang="ru-RU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902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146</TotalTime>
  <Words>37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Мария</cp:lastModifiedBy>
  <cp:revision>12</cp:revision>
  <dcterms:created xsi:type="dcterms:W3CDTF">2014-05-27T18:16:39Z</dcterms:created>
  <dcterms:modified xsi:type="dcterms:W3CDTF">2014-06-03T17:46:21Z</dcterms:modified>
</cp:coreProperties>
</file>