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71" r:id="rId2"/>
    <p:sldId id="258" r:id="rId3"/>
    <p:sldId id="259" r:id="rId4"/>
    <p:sldId id="257" r:id="rId5"/>
    <p:sldId id="260" r:id="rId6"/>
    <p:sldId id="261" r:id="rId7"/>
    <p:sldId id="256" r:id="rId8"/>
    <p:sldId id="262" r:id="rId9"/>
    <p:sldId id="263" r:id="rId10"/>
    <p:sldId id="264" r:id="rId11"/>
    <p:sldId id="267" r:id="rId12"/>
    <p:sldId id="265" r:id="rId13"/>
    <p:sldId id="270" r:id="rId14"/>
    <p:sldId id="266" r:id="rId15"/>
    <p:sldId id="268" r:id="rId16"/>
    <p:sldId id="269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1/14/2021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1/14/2021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1/14/2021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1/14/2021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 /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1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 /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1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 /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D51CE8-BF88-5445-B4B3-ED54ACB054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7856" y="231713"/>
            <a:ext cx="8055769" cy="947006"/>
          </a:xfrm>
        </p:spPr>
        <p:txBody>
          <a:bodyPr>
            <a:normAutofit fontScale="90000"/>
          </a:bodyPr>
          <a:lstStyle/>
          <a:p>
            <a:r>
              <a:rPr lang="en-US" altLang="zh-CN" sz="2000"/>
              <a:t>Работы по моделированию И художественном Конструированию одежды студентки 401</a:t>
            </a:r>
            <a:r>
              <a:rPr lang="zh-CN" altLang="en-US" sz="2000"/>
              <a:t> </a:t>
            </a:r>
            <a:r>
              <a:rPr lang="en-US" altLang="zh-CN" sz="2000"/>
              <a:t>группы Минаковой Ольги. </a:t>
            </a:r>
            <a:endParaRPr lang="ru-RU" sz="2000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927CF19-1E2A-A649-8639-511D4158A5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540" y="1291166"/>
            <a:ext cx="3708400" cy="54186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C3DD4B-58C2-754C-BB39-E571D61E6DB2}"/>
              </a:ext>
            </a:extLst>
          </p:cNvPr>
          <p:cNvSpPr txBox="1"/>
          <p:nvPr/>
        </p:nvSpPr>
        <p:spPr>
          <a:xfrm>
            <a:off x="8008143" y="5854081"/>
            <a:ext cx="3890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/>
              <a:t>Построение дипломного изделия (пальто)</a:t>
            </a:r>
            <a:r>
              <a:rPr lang="zh-CN" altLang="en-US"/>
              <a:t> </a:t>
            </a:r>
            <a:r>
              <a:rPr lang="en-US" altLang="zh-CN"/>
              <a:t>в масштабе.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1618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910AAC-F9EE-A443-815C-B7988CC57F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9694" y="142876"/>
            <a:ext cx="9472612" cy="1170312"/>
          </a:xfrm>
        </p:spPr>
        <p:txBody>
          <a:bodyPr>
            <a:normAutofit fontScale="90000"/>
          </a:bodyPr>
          <a:lstStyle/>
          <a:p>
            <a:r>
              <a:rPr lang="en-US" altLang="zh-CN"/>
              <a:t>Базовая конструкция построения Платья с рельефами </a:t>
            </a:r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49485FFB-F62F-2E4F-A393-EADA01F7D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025" y="1445948"/>
            <a:ext cx="6803320" cy="5102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442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4F3456-1AD5-B649-BB7B-D933E58F0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0620" y="1702188"/>
            <a:ext cx="5529240" cy="414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202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F825F2-B18A-B24C-B649-C0329EF578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26443" y="441704"/>
            <a:ext cx="8139113" cy="744600"/>
          </a:xfrm>
        </p:spPr>
        <p:txBody>
          <a:bodyPr>
            <a:normAutofit fontScale="90000"/>
          </a:bodyPr>
          <a:lstStyle/>
          <a:p>
            <a:r>
              <a:rPr lang="en-US" altLang="zh-CN"/>
              <a:t>Модель платья с рельефами </a:t>
            </a:r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2F9F341F-48FC-2149-A972-75BA694177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4617" y="2035563"/>
            <a:ext cx="5344577" cy="4008433"/>
          </a:xfrm>
          <a:prstGeom prst="rect">
            <a:avLst/>
          </a:prstGeom>
        </p:spPr>
      </p:pic>
      <p:pic>
        <p:nvPicPr>
          <p:cNvPr id="7" name="Рисунок 7">
            <a:extLst>
              <a:ext uri="{FF2B5EF4-FFF2-40B4-BE49-F238E27FC236}">
                <a16:creationId xmlns:a16="http://schemas.microsoft.com/office/drawing/2014/main" id="{7CB4182C-A5C2-C048-9EA5-7AC297EC13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06" y="2035563"/>
            <a:ext cx="5344577" cy="400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777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FD26DBEF-8283-AF48-A106-497AE6FB4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196" y="1284552"/>
            <a:ext cx="6848710" cy="513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054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71F6BE-2C28-304B-AE07-A7688F6A51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0569" y="226219"/>
            <a:ext cx="8520113" cy="848780"/>
          </a:xfrm>
        </p:spPr>
        <p:txBody>
          <a:bodyPr>
            <a:normAutofit fontScale="90000"/>
          </a:bodyPr>
          <a:lstStyle/>
          <a:p>
            <a:r>
              <a:rPr lang="en-US" altLang="zh-CN"/>
              <a:t>Сшитая Модель платья с рельефами </a:t>
            </a:r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1DCD5EBF-A780-A04B-9A90-1698AD216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876" y="1381125"/>
            <a:ext cx="3604960" cy="5007240"/>
          </a:xfrm>
          <a:prstGeom prst="rect">
            <a:avLst/>
          </a:prstGeo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DBF903BF-C0FE-504D-BB9D-6A44EF3D3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6261" y="1381125"/>
            <a:ext cx="3432176" cy="500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811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888198-6B2D-BF4E-9A86-44A6FFCF55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4011" y="83343"/>
            <a:ext cx="9401175" cy="1083469"/>
          </a:xfrm>
        </p:spPr>
        <p:txBody>
          <a:bodyPr>
            <a:normAutofit fontScale="90000"/>
          </a:bodyPr>
          <a:lstStyle/>
          <a:p>
            <a:r>
              <a:rPr lang="en-US" altLang="zh-CN"/>
              <a:t>Построение винтажного аксессуара (шляпки)</a:t>
            </a:r>
            <a:r>
              <a:rPr lang="zh-CN" altLang="en-US"/>
              <a:t> </a:t>
            </a:r>
            <a:r>
              <a:rPr lang="en-US" altLang="zh-CN"/>
              <a:t>В стиле ретро  </a:t>
            </a:r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BB83CEA4-DC76-854A-9569-6B831961E9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0825" y="1286470"/>
            <a:ext cx="6841331" cy="513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77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5D91A6-4AE2-7B48-B168-0AC72AF06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24748" y="214312"/>
            <a:ext cx="8746330" cy="928688"/>
          </a:xfrm>
        </p:spPr>
        <p:txBody>
          <a:bodyPr>
            <a:normAutofit fontScale="90000"/>
          </a:bodyPr>
          <a:lstStyle/>
          <a:p>
            <a:r>
              <a:rPr lang="en-US" altLang="zh-CN"/>
              <a:t>Поэтапное построение</a:t>
            </a:r>
            <a:r>
              <a:rPr lang="zh-CN" altLang="en-US"/>
              <a:t> </a:t>
            </a:r>
            <a:r>
              <a:rPr lang="en-US" altLang="zh-CN"/>
              <a:t>различных видов рукавов   </a:t>
            </a:r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BC8B605-0848-7245-A70D-DEBBF1FF6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095" y="1803437"/>
            <a:ext cx="5560218" cy="4071211"/>
          </a:xfrm>
          <a:prstGeom prst="rect">
            <a:avLst/>
          </a:prstGeo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381D8BFE-7B2A-094C-82E3-725EDD4339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7913" y="1803436"/>
            <a:ext cx="5560217" cy="407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72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903B03A-EF9A-A844-8D6C-A4F540BDC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8514" y="655885"/>
            <a:ext cx="7394972" cy="554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366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35044B-4580-924E-9E5C-B1512EC94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6950" y="374588"/>
            <a:ext cx="8281988" cy="673162"/>
          </a:xfrm>
        </p:spPr>
        <p:txBody>
          <a:bodyPr>
            <a:normAutofit fontScale="90000"/>
          </a:bodyPr>
          <a:lstStyle/>
          <a:p>
            <a:r>
              <a:rPr lang="en-US" altLang="zh-CN"/>
              <a:t>Эскиз модели пальто </a:t>
            </a:r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ABB26E11-2D78-614B-A2EE-0338AC095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4928" y="1255245"/>
            <a:ext cx="3806031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397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D400B5-66D1-AD40-A3F2-6746A1BA4B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8375" y="107156"/>
            <a:ext cx="6191250" cy="892969"/>
          </a:xfrm>
        </p:spPr>
        <p:txBody>
          <a:bodyPr>
            <a:normAutofit fontScale="90000"/>
          </a:bodyPr>
          <a:lstStyle/>
          <a:p>
            <a:br>
              <a:rPr lang="en-US" altLang="zh-CN"/>
            </a:br>
            <a:r>
              <a:rPr lang="en-US" altLang="zh-CN"/>
              <a:t>Копия народного костюма </a:t>
            </a:r>
            <a:br>
              <a:rPr lang="en-US" altLang="zh-CN"/>
            </a:br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5310E2E8-8882-5442-BF7F-9F634B275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936" y="1088558"/>
            <a:ext cx="4064000" cy="54186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64BCE0D-9799-C34B-9F4E-B31F8E6332D3}"/>
              </a:ext>
            </a:extLst>
          </p:cNvPr>
          <p:cNvSpPr txBox="1"/>
          <p:nvPr/>
        </p:nvSpPr>
        <p:spPr>
          <a:xfrm>
            <a:off x="8036717" y="4416743"/>
            <a:ext cx="35242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/>
              <a:t>Великолужский уезд,</a:t>
            </a:r>
            <a:r>
              <a:rPr lang="zh-CN" altLang="en-US"/>
              <a:t> </a:t>
            </a:r>
            <a:r>
              <a:rPr lang="en-US" altLang="zh-CN"/>
              <a:t>Вологодская губерния. Наряд для просватанной невесты,</a:t>
            </a:r>
            <a:r>
              <a:rPr lang="zh-CN" altLang="en-US"/>
              <a:t> </a:t>
            </a:r>
            <a:r>
              <a:rPr lang="en-US" altLang="zh-CN"/>
              <a:t>украшенный</a:t>
            </a:r>
            <a:r>
              <a:rPr lang="zh-CN" altLang="en-US"/>
              <a:t> </a:t>
            </a:r>
            <a:r>
              <a:rPr lang="en-US" altLang="zh-CN"/>
              <a:t>красно-белым</a:t>
            </a:r>
            <a:r>
              <a:rPr lang="zh-CN" altLang="en-US"/>
              <a:t> </a:t>
            </a:r>
            <a:r>
              <a:rPr lang="en-US" altLang="zh-CN"/>
              <a:t>орнаментом..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841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758831-FAAC-F345-B490-2E658D4AEA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0686" y="142874"/>
            <a:ext cx="8203408" cy="952501"/>
          </a:xfrm>
        </p:spPr>
        <p:txBody>
          <a:bodyPr>
            <a:normAutofit fontScale="90000"/>
          </a:bodyPr>
          <a:lstStyle/>
          <a:p>
            <a:r>
              <a:rPr lang="en-US" altLang="zh-CN" sz="2000"/>
              <a:t>Конец Xix-начало</a:t>
            </a:r>
            <a:r>
              <a:rPr lang="zh-CN" altLang="en-US" sz="2000"/>
              <a:t> </a:t>
            </a:r>
            <a:r>
              <a:rPr lang="en-US" altLang="zh-CN" sz="2000"/>
              <a:t>xx</a:t>
            </a:r>
            <a:r>
              <a:rPr lang="zh-CN" altLang="en-US" sz="2000"/>
              <a:t> </a:t>
            </a:r>
            <a:r>
              <a:rPr lang="en-US" altLang="zh-CN" sz="2000"/>
              <a:t>Века.</a:t>
            </a:r>
            <a:r>
              <a:rPr lang="zh-CN" altLang="en-US" sz="2000"/>
              <a:t> </a:t>
            </a:r>
            <a:r>
              <a:rPr lang="en-US" altLang="zh-CN" sz="2000"/>
              <a:t>Село чернуха.</a:t>
            </a:r>
            <a:r>
              <a:rPr lang="zh-CN" altLang="en-US" sz="2000"/>
              <a:t> </a:t>
            </a:r>
            <a:r>
              <a:rPr lang="en-US" altLang="zh-CN" sz="2000"/>
              <a:t>АрзамаСский уезд. Нижегородская губерния.</a:t>
            </a:r>
            <a:r>
              <a:rPr lang="zh-CN" altLang="en-US" sz="2000"/>
              <a:t> </a:t>
            </a:r>
            <a:r>
              <a:rPr lang="en-US" altLang="zh-CN" sz="2000"/>
              <a:t>Женский праздничный костюм. </a:t>
            </a:r>
            <a:endParaRPr lang="ru-RU" sz="2000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E3F8C12B-EF96-EE45-8E27-CE226F635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0734" y="1238251"/>
            <a:ext cx="3865286" cy="5095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221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3F90DF-A761-8547-93A2-1AD874F563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3140" y="112448"/>
            <a:ext cx="11465719" cy="1375834"/>
          </a:xfrm>
        </p:spPr>
        <p:txBody>
          <a:bodyPr>
            <a:normAutofit fontScale="90000"/>
          </a:bodyPr>
          <a:lstStyle/>
          <a:p>
            <a:r>
              <a:rPr lang="en-US" altLang="zh-CN"/>
              <a:t>XIX</a:t>
            </a:r>
            <a:r>
              <a:rPr lang="zh-CN" altLang="en-US"/>
              <a:t> </a:t>
            </a:r>
            <a:r>
              <a:rPr lang="en-US" altLang="zh-CN"/>
              <a:t>Век. </a:t>
            </a:r>
            <a:r>
              <a:rPr lang="zh-CN" altLang="en-US"/>
              <a:t> </a:t>
            </a:r>
            <a:r>
              <a:rPr lang="en-US" altLang="zh-CN"/>
              <a:t>Нижегородская губерния. Женский Праздничный костюм. </a:t>
            </a:r>
            <a:br>
              <a:rPr lang="en-US" altLang="zh-CN"/>
            </a:br>
            <a:endParaRPr lang="ru-RU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51D7126D-51B8-A84F-B488-3129B384F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543" y="1539094"/>
            <a:ext cx="3706269" cy="520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197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AF66A1-DCE4-9B46-BF72-0BA8796C5B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52327" y="226946"/>
            <a:ext cx="7822406" cy="558867"/>
          </a:xfrm>
        </p:spPr>
        <p:txBody>
          <a:bodyPr>
            <a:normAutofit fontScale="90000"/>
          </a:bodyPr>
          <a:lstStyle/>
          <a:p>
            <a:r>
              <a:rPr lang="en-US" altLang="zh-CN"/>
              <a:t>Изображение </a:t>
            </a:r>
            <a:r>
              <a:rPr lang="zh-CN" altLang="en-US"/>
              <a:t> </a:t>
            </a:r>
            <a:r>
              <a:rPr lang="en-US" altLang="zh-CN"/>
              <a:t>Трех  платьев</a:t>
            </a:r>
            <a:endParaRPr lang="ru-RU"/>
          </a:p>
        </p:txBody>
      </p:sp>
      <p:pic>
        <p:nvPicPr>
          <p:cNvPr id="3" name="Рисунок 4">
            <a:extLst>
              <a:ext uri="{FF2B5EF4-FFF2-40B4-BE49-F238E27FC236}">
                <a16:creationId xmlns:a16="http://schemas.microsoft.com/office/drawing/2014/main" id="{514C95A9-604A-4345-852C-0B61FD243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5615" y="1053041"/>
            <a:ext cx="3746582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148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id="{466E6884-50F9-D74E-866A-EFCEA471F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125" y="814917"/>
            <a:ext cx="3907119" cy="5418667"/>
          </a:xfrm>
          <a:prstGeom prst="rect">
            <a:avLst/>
          </a:prstGeom>
        </p:spPr>
      </p:pic>
      <p:pic>
        <p:nvPicPr>
          <p:cNvPr id="3" name="Рисунок 5">
            <a:extLst>
              <a:ext uri="{FF2B5EF4-FFF2-40B4-BE49-F238E27FC236}">
                <a16:creationId xmlns:a16="http://schemas.microsoft.com/office/drawing/2014/main" id="{FF64140F-328B-7343-BE63-37B5EA35DF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7163" y="826823"/>
            <a:ext cx="3907120" cy="541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17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A0DD92-EE20-7E43-BC7C-751817A5B7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4854" y="283460"/>
            <a:ext cx="6047978" cy="610884"/>
          </a:xfrm>
        </p:spPr>
        <p:txBody>
          <a:bodyPr>
            <a:normAutofit/>
          </a:bodyPr>
          <a:lstStyle/>
          <a:p>
            <a:r>
              <a:rPr lang="ru-RU" altLang="zh-CN" sz="2000" b="1"/>
              <a:t>П</a:t>
            </a:r>
            <a:r>
              <a:rPr lang="en-US" altLang="zh-CN" sz="2000" b="1"/>
              <a:t>латье методом накола с элементами кружева </a:t>
            </a:r>
            <a:endParaRPr lang="ru-RU" sz="2000" b="1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AB4E38C6-15BF-DD44-8641-E0ABC7C20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062" y="1076853"/>
            <a:ext cx="3576686" cy="5335121"/>
          </a:xfrm>
          <a:prstGeom prst="rect">
            <a:avLst/>
          </a:prstGeo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1278134E-B29C-ED4A-ACF5-A6E3C494BE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6656" y="1076853"/>
            <a:ext cx="3901282" cy="533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02462"/>
      </p:ext>
    </p:extLst>
  </p:cSld>
  <p:clrMapOvr>
    <a:masterClrMapping/>
  </p:clrMapOvr>
</p:sld>
</file>

<file path=ppt/theme/theme1.xml><?xml version="1.0" encoding="utf-8"?>
<a:theme xmlns:a="http://schemas.openxmlformats.org/drawingml/2006/main" name="Посылка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16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Посылка</vt:lpstr>
      <vt:lpstr>Работы по моделированию И художественном Конструированию одежды студентки 401 группы Минаковой Ольги. </vt:lpstr>
      <vt:lpstr>Базовая конструкция построения Платья с рельефами </vt:lpstr>
      <vt:lpstr>Презентация PowerPoint</vt:lpstr>
      <vt:lpstr>Модель платья с рельефами </vt:lpstr>
      <vt:lpstr>Презентация PowerPoint</vt:lpstr>
      <vt:lpstr>Сшитая Модель платья с рельефами </vt:lpstr>
      <vt:lpstr>Построение винтажного аксессуара (шляпки) В стиле ретро  </vt:lpstr>
      <vt:lpstr>Поэтапное построение различных видов рукавов   </vt:lpstr>
      <vt:lpstr>Презентация PowerPoint</vt:lpstr>
      <vt:lpstr>Эскиз модели пальто </vt:lpstr>
      <vt:lpstr> Копия народного костюма  </vt:lpstr>
      <vt:lpstr>Конец Xix-начало xx Века. Село чернуха. АрзамаСский уезд. Нижегородская губерния. Женский праздничный костюм. </vt:lpstr>
      <vt:lpstr>XIX Век.  Нижегородская губерния. Женский Праздничный костюм.  </vt:lpstr>
      <vt:lpstr>Изображение  Трех  платьев</vt:lpstr>
      <vt:lpstr>Презентация PowerPoint</vt:lpstr>
      <vt:lpstr>Платье методом накола с элементами кружева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 Минакова</dc:creator>
  <cp:lastModifiedBy>Ольга Минакова</cp:lastModifiedBy>
  <cp:revision>7</cp:revision>
  <dcterms:created xsi:type="dcterms:W3CDTF">2021-01-13T21:45:07Z</dcterms:created>
  <dcterms:modified xsi:type="dcterms:W3CDTF">2021-01-14T11:31:12Z</dcterms:modified>
</cp:coreProperties>
</file>