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60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A6757-F3F2-47A2-8A9B-145B66202C6D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2D60802-FF92-441A-9027-A96B12F47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013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A6757-F3F2-47A2-8A9B-145B66202C6D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0802-FF92-441A-9027-A96B12F47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053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A6757-F3F2-47A2-8A9B-145B66202C6D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2D60802-FF92-441A-9027-A96B12F47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245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A6757-F3F2-47A2-8A9B-145B66202C6D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2D60802-FF92-441A-9027-A96B12F47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525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A6757-F3F2-47A2-8A9B-145B66202C6D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2D60802-FF92-441A-9027-A96B12F47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684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A6757-F3F2-47A2-8A9B-145B66202C6D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0802-FF92-441A-9027-A96B12F47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456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A6757-F3F2-47A2-8A9B-145B66202C6D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0802-FF92-441A-9027-A96B12F47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465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A6757-F3F2-47A2-8A9B-145B66202C6D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0802-FF92-441A-9027-A96B12F47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870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A6757-F3F2-47A2-8A9B-145B66202C6D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2D60802-FF92-441A-9027-A96B12F47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573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A6757-F3F2-47A2-8A9B-145B66202C6D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2D60802-FF92-441A-9027-A96B12F47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849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A6757-F3F2-47A2-8A9B-145B66202C6D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2D60802-FF92-441A-9027-A96B12F4771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9774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A6757-F3F2-47A2-8A9B-145B66202C6D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2D60802-FF92-441A-9027-A96B12F47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093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A6757-F3F2-47A2-8A9B-145B66202C6D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2D60802-FF92-441A-9027-A96B12F4771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51100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A6757-F3F2-47A2-8A9B-145B66202C6D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2D60802-FF92-441A-9027-A96B12F47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04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A6757-F3F2-47A2-8A9B-145B66202C6D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0802-FF92-441A-9027-A96B12F47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356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A6757-F3F2-47A2-8A9B-145B66202C6D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60802-FF92-441A-9027-A96B12F47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098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A6757-F3F2-47A2-8A9B-145B66202C6D}" type="datetimeFigureOut">
              <a:rPr lang="ru-RU" smtClean="0"/>
              <a:t>10.11.2017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2D60802-FF92-441A-9027-A96B12F477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863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hyperlink" Target="http://zsj.ru/primenenie-informatsionnyih-tehnologiy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779726" cy="2012723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по теме: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информационной технологии. Виды информационной технологии и ее применение.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499022" y="4122964"/>
            <a:ext cx="2969078" cy="1858146"/>
          </a:xfrm>
        </p:spPr>
        <p:txBody>
          <a:bodyPr>
            <a:normAutofit/>
          </a:bodyPr>
          <a:lstStyle/>
          <a:p>
            <a:pPr algn="l"/>
            <a:r>
              <a:rPr lang="ru-RU" sz="1400" dirty="0" smtClean="0">
                <a:latin typeface="Times New Roman" panose="02020603050405020304" pitchFamily="18" charset="0"/>
              </a:rPr>
              <a:t>Подготовила</a:t>
            </a:r>
          </a:p>
          <a:p>
            <a:pPr algn="l"/>
            <a:r>
              <a:rPr lang="ru-RU" sz="1400" dirty="0" smtClean="0">
                <a:latin typeface="Times New Roman" panose="02020603050405020304" pitchFamily="18" charset="0"/>
              </a:rPr>
              <a:t>Студентка 1 курса,</a:t>
            </a:r>
          </a:p>
          <a:p>
            <a:pPr algn="l"/>
            <a:r>
              <a:rPr lang="ru-RU" sz="1400" dirty="0" smtClean="0">
                <a:latin typeface="Times New Roman" panose="02020603050405020304" pitchFamily="18" charset="0"/>
              </a:rPr>
              <a:t>СОЦ-б-о-17-1,</a:t>
            </a:r>
            <a:endParaRPr lang="ru-RU" sz="1400" dirty="0" smtClean="0">
              <a:latin typeface="Times New Roman" panose="02020603050405020304" pitchFamily="18" charset="0"/>
            </a:endParaRPr>
          </a:p>
          <a:p>
            <a:pPr algn="l"/>
            <a:r>
              <a:rPr lang="ru-RU" sz="1400" dirty="0" err="1" smtClean="0">
                <a:latin typeface="Times New Roman" panose="02020603050405020304" pitchFamily="18" charset="0"/>
              </a:rPr>
              <a:t>Вязникова</a:t>
            </a:r>
            <a:r>
              <a:rPr lang="ru-RU" sz="1400" dirty="0" smtClean="0">
                <a:latin typeface="Times New Roman" panose="02020603050405020304" pitchFamily="18" charset="0"/>
              </a:rPr>
              <a:t> Анастасия </a:t>
            </a:r>
            <a:r>
              <a:rPr lang="ru-RU" sz="1400" dirty="0" smtClean="0">
                <a:latin typeface="Times New Roman" panose="02020603050405020304" pitchFamily="18" charset="0"/>
              </a:rPr>
              <a:t>Михайловна.</a:t>
            </a:r>
            <a:endParaRPr lang="ru-RU" sz="1400" dirty="0" smtClean="0">
              <a:latin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10200" y="6134100"/>
            <a:ext cx="150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Ставрополь</a:t>
            </a:r>
          </a:p>
          <a:p>
            <a:pPr algn="ctr"/>
            <a:r>
              <a:rPr lang="ru-RU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45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74912" y="1962150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Введение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Понятие информационной технологии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Классификация ИТ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Применение ИТ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Заключение	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 action="ppaction://hlinksldjump"/>
              </a:rPr>
              <a:t>Источники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70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0800" y="594270"/>
            <a:ext cx="3881846" cy="627652"/>
          </a:xfrm>
        </p:spPr>
        <p:txBody>
          <a:bodyPr>
            <a:no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1789" y="1602377"/>
            <a:ext cx="8584474" cy="480713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технологии – широкий класс дисциплин и областей деятельности, относящихся к технологиям управления и обработки данных, в том числе, с применением вычислительной техники. В прошедшее время под информационными технологиями чаще всего понимают компьютерные технологии.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данной работе будет дано не только определение информационным технологиям, но и будет определена различная классификация ИТ.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5883729" y="6061165"/>
            <a:ext cx="400594" cy="34834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6534150" y="6061165"/>
            <a:ext cx="342900" cy="34834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26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информационной технологии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31308" y="1706335"/>
            <a:ext cx="8915400" cy="377762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технология — это процесс, использующий совокупность средств и методов сбора, обработки и передачи данных для получения информации нового качества о состоянии объекта, процесса или явления. 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производство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для ее анализа человеком и принятия на его основе решения по выполнению какого-либо действия.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Уровни рассмотрения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информационных технологий:</a:t>
            </a:r>
          </a:p>
          <a:p>
            <a:pPr algn="just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Прикладной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 </a:t>
            </a: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5907741" y="6149788"/>
            <a:ext cx="376517" cy="340659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6553200" y="6149788"/>
            <a:ext cx="361950" cy="340659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5353050" y="6149788"/>
            <a:ext cx="342900" cy="340659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46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ИТ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типу интерактивности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области применения и по степени использования в них компьютеров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средств компьютерной техники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5874964" y="6033247"/>
            <a:ext cx="442072" cy="44599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6667500" y="6033247"/>
            <a:ext cx="419100" cy="44599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5219700" y="6033247"/>
            <a:ext cx="381000" cy="445994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19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ИТ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26826" y="1640541"/>
            <a:ext cx="9074524" cy="498437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технологии массово применяются в образовании. Они помогают формировать независимую информационную личность, учат принимать правильное решение и эффективно использовать информационные ресурсы.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туризме информационные технологии применяются с целью облегчить процесс формирования тура и организации отдыха. С помощью информационных технологий туроператор может легко и быстро наладить коммуникационные связи с объектами, которые, непосредственно, принимают участие в создании отличных условий отдыха. Также, с помощью информационных технологий и техники появляется у человека возможность интернет-бронирования авиабилетов и многое другое.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производства информационные технологии применяются с целью не только облегчить труд работников и уменьшить их численность, а и позволяют осуществлять процесс производства быстрее, производя большие объемы продукции.</a:t>
            </a: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5895975" y="6076950"/>
            <a:ext cx="400050" cy="36195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6553200" y="6076950"/>
            <a:ext cx="361950" cy="36195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5238750" y="6086475"/>
            <a:ext cx="400050" cy="36195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16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89112" y="2152650"/>
            <a:ext cx="8915400" cy="377762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технология – это совокупность процессов, благодаря которым возможны сбор, хранение обработка и другие взаимодействия над информацией. Классификация ИТ необходима для правильной оценки и применения информационных технологий в различных сферах жизни общества.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5886450" y="6076950"/>
            <a:ext cx="400050" cy="3810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правляющая кнопка: в конец 4">
            <a:hlinkClick r:id="" action="ppaction://hlinkshowjump?jump=lastslide" highlightClick="1"/>
          </p:cNvPr>
          <p:cNvSpPr/>
          <p:nvPr/>
        </p:nvSpPr>
        <p:spPr>
          <a:xfrm>
            <a:off x="6629400" y="6076950"/>
            <a:ext cx="381000" cy="38100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5162550" y="6076950"/>
            <a:ext cx="38100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68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Б. Я. Информационные технологии: учебник для вузов / Б. Я. Советов, В. В.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Цехановский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М.: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Высш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2003. 263 с.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Б. Я. Информационная технология. / Б. Я. Советов. М.: Высшая школа, 2004.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информационных технологий // ZSJ.RU: информационный портал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Student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Journal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2006. URL: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zsj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ru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primenenie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-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informatsionnyih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-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tehnologiy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html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5905500" y="6076950"/>
            <a:ext cx="361950" cy="36195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15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0925" y="2643410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5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99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</TotalTime>
  <Words>414</Words>
  <Application>Microsoft Office PowerPoint</Application>
  <PresentationFormat>Произвольный</PresentationFormat>
  <Paragraphs>40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Легкий дым</vt:lpstr>
      <vt:lpstr>Презентация по теме: Понятие информационной технологии. Виды информационной технологии и ее применение.</vt:lpstr>
      <vt:lpstr>Содержание</vt:lpstr>
      <vt:lpstr>Введение</vt:lpstr>
      <vt:lpstr>Понятие информационной технологии</vt:lpstr>
      <vt:lpstr>Классификация ИТ</vt:lpstr>
      <vt:lpstr>Применение ИТ</vt:lpstr>
      <vt:lpstr>Заключение</vt:lpstr>
      <vt:lpstr>Источники</vt:lpstr>
      <vt:lpstr>Спасибо за внимание!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теме: Понятие информационной технологии. Виды информационной технологии и ее применение.</dc:title>
  <dc:creator>admin</dc:creator>
  <cp:lastModifiedBy>Samsung</cp:lastModifiedBy>
  <cp:revision>8</cp:revision>
  <dcterms:created xsi:type="dcterms:W3CDTF">2017-10-28T09:23:31Z</dcterms:created>
  <dcterms:modified xsi:type="dcterms:W3CDTF">2017-11-10T13:24:22Z</dcterms:modified>
</cp:coreProperties>
</file>