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14F"/>
    <a:srgbClr val="DF1750"/>
    <a:srgbClr val="E981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FA1F5AD-A5C5-46FD-8A3B-C35DEFC74699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094BF41-05D5-45EB-9838-657745FE1E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Сопровождение учащихся с ОВЗ в общеобразовательной школе.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509120"/>
            <a:ext cx="49530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 МБОУ СОШ № 4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Бурдакова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 Андреевна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19.04.2016г.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75" y="0"/>
            <a:ext cx="14446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79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7744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008000"/>
                  </a:solidFill>
                  <a:prstDash val="solid"/>
                </a:ln>
                <a:solidFill>
                  <a:srgbClr val="E9114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008000"/>
                  </a:solidFill>
                  <a:prstDash val="solid"/>
                </a:ln>
                <a:solidFill>
                  <a:srgbClr val="E9114F"/>
                </a:solidFill>
                <a:latin typeface="Times New Roman" pitchFamily="18" charset="0"/>
                <a:cs typeface="Times New Roman" pitchFamily="18" charset="0"/>
              </a:rPr>
              <a:t>      «Средняя общеобразовательная школа №4»  г. о. Реутов</a:t>
            </a:r>
            <a:endParaRPr lang="ru-RU" sz="2000" b="1" dirty="0">
              <a:ln w="12700">
                <a:solidFill>
                  <a:srgbClr val="008000"/>
                </a:solidFill>
                <a:prstDash val="solid"/>
              </a:ln>
              <a:solidFill>
                <a:srgbClr val="E9114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5821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Федеральный </a:t>
            </a:r>
            <a:r>
              <a:rPr lang="ru-RU" sz="2000" b="1" dirty="0"/>
              <a:t>государственный образовательный стандарт для обучающихся с ОВЗ регламентирует получение образования детьми в среде нормально развивающихся сверстников при наличии специальных условий, в соответствии с возрастными и индивидуальными особенностями и особыми образовательными потребностями обучающихся.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Picture 5" descr="C:\Users\Александр\Desktop\ОВЗ фото\IMG_3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04951" y="2834323"/>
            <a:ext cx="4734098" cy="315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ru-RU" i="1" dirty="0" smtClean="0"/>
              <a:t>Задачи комплексной программы: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 выявлять особые образовательные потребности детей, обусловленные особенностями их физического и психического развития.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осуществлять индивидуально-ориентированную помощь детям с учетом их развития и индивидуальных возможностей (в соответствии с рекомендациями ПМПК).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обеспечить возможность освоения детьми адаптированных образовательных программ на доступном им уровне.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разработанных программ представляет собой последовательные этапы коррекционно-развивающей работы,  с обучающимися с ОВЗ, в условиях общеобразовательной школы. Особенностью комплексной программы является организация взаимодействия специалистов разного профиля по одному направлению.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Содержимое 4" descr="IMG_05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308176" cy="2088232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4032448" cy="285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41987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Rabotnik\Documents\Новая папка\IMG_0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345638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botnik\Pictures\мои фото\IMG_0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32848" cy="549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коррекционно-развивающей 			работы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325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Анализ диагностической информации о ребенке и оценка его потенциала.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Прогнозирование и разработка индивидуальных  коррекционно-образовательных  маршрутов с рекомендациями всех специалистов.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Реализация этих маршрутов специалистами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Мониторинг качества оказанной помощи и оценка эффективности.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Коррекционно-развивающие </a:t>
            </a:r>
            <a:r>
              <a:rPr lang="ru-RU" dirty="0" smtClean="0"/>
              <a:t>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социально-бытовая ориентировка, </a:t>
            </a:r>
          </a:p>
          <a:p>
            <a:r>
              <a:rPr lang="ru-RU" sz="2800" dirty="0" smtClean="0"/>
              <a:t>развитие </a:t>
            </a:r>
            <a:r>
              <a:rPr lang="ru-RU" sz="2800" dirty="0"/>
              <a:t>зрительного восприятия, </a:t>
            </a:r>
          </a:p>
          <a:p>
            <a:r>
              <a:rPr lang="ru-RU" sz="2800" dirty="0" smtClean="0"/>
              <a:t>развитие </a:t>
            </a:r>
            <a:r>
              <a:rPr lang="ru-RU" sz="2800" dirty="0"/>
              <a:t>ориентировки в пространстве,</a:t>
            </a:r>
          </a:p>
          <a:p>
            <a:r>
              <a:rPr lang="ru-RU" sz="2800" dirty="0" smtClean="0"/>
              <a:t>развитие </a:t>
            </a:r>
            <a:r>
              <a:rPr lang="ru-RU" sz="2800" dirty="0"/>
              <a:t>осязания и мелкой моторики,</a:t>
            </a:r>
          </a:p>
          <a:p>
            <a:r>
              <a:rPr lang="ru-RU" sz="2800" dirty="0" smtClean="0"/>
              <a:t>предметно-практическая </a:t>
            </a:r>
            <a:r>
              <a:rPr lang="ru-RU" sz="2800" dirty="0"/>
              <a:t>деятельность,</a:t>
            </a:r>
          </a:p>
          <a:p>
            <a:r>
              <a:rPr lang="ru-RU" sz="2800" dirty="0" smtClean="0"/>
              <a:t>развитие </a:t>
            </a:r>
            <a:r>
              <a:rPr lang="ru-RU" sz="2800" dirty="0"/>
              <a:t>социально-адаптивного поведения,</a:t>
            </a:r>
          </a:p>
          <a:p>
            <a:r>
              <a:rPr lang="ru-RU" sz="2800" dirty="0" smtClean="0"/>
              <a:t>логопедия</a:t>
            </a:r>
            <a:r>
              <a:rPr lang="ru-RU" sz="2800" dirty="0"/>
              <a:t>,</a:t>
            </a:r>
          </a:p>
          <a:p>
            <a:r>
              <a:rPr lang="ru-RU" sz="2800" dirty="0" smtClean="0"/>
              <a:t>психолого-социальная </a:t>
            </a:r>
            <a:r>
              <a:rPr lang="ru-RU" sz="2800" dirty="0"/>
              <a:t>работа.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Данные </a:t>
            </a:r>
            <a:r>
              <a:rPr lang="ru-RU" sz="3100" dirty="0"/>
              <a:t>предметы вместе с общеобразовательными курсами обеспечивают: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Стимуляцию </a:t>
            </a:r>
            <a:r>
              <a:rPr lang="ru-RU" sz="2900" dirty="0" err="1"/>
              <a:t>сенсорно-перцептивной</a:t>
            </a:r>
            <a:r>
              <a:rPr lang="ru-RU" sz="2900" dirty="0"/>
              <a:t> деятельности (развитие всех форм восприятия); </a:t>
            </a:r>
          </a:p>
          <a:p>
            <a:r>
              <a:rPr lang="ru-RU" sz="2900" dirty="0" smtClean="0"/>
              <a:t> Развитие </a:t>
            </a:r>
            <a:r>
              <a:rPr lang="ru-RU" sz="2900" dirty="0"/>
              <a:t>моторики руки и способов обследования и изготовления реальных предметов, их изображения и моделей; </a:t>
            </a:r>
          </a:p>
          <a:p>
            <a:r>
              <a:rPr lang="ru-RU" sz="2900" dirty="0" smtClean="0"/>
              <a:t> Развитие </a:t>
            </a:r>
            <a:r>
              <a:rPr lang="ru-RU" sz="2900" dirty="0"/>
              <a:t>социально-бытовых навыков; </a:t>
            </a:r>
          </a:p>
          <a:p>
            <a:r>
              <a:rPr lang="ru-RU" sz="2900" dirty="0" smtClean="0"/>
              <a:t> Активизацию </a:t>
            </a:r>
            <a:r>
              <a:rPr lang="ru-RU" sz="2900" dirty="0"/>
              <a:t>социальных потребностей и развитие навыков самостоятельной работы; </a:t>
            </a:r>
          </a:p>
          <a:p>
            <a:r>
              <a:rPr lang="ru-RU" sz="2900" dirty="0" smtClean="0"/>
              <a:t> Развитие </a:t>
            </a:r>
            <a:r>
              <a:rPr lang="ru-RU" sz="2900" dirty="0"/>
              <a:t>познавательной активности и познавательных интересов;</a:t>
            </a:r>
          </a:p>
          <a:p>
            <a:r>
              <a:rPr lang="ru-RU" sz="2900" dirty="0"/>
              <a:t> Ф</a:t>
            </a:r>
            <a:r>
              <a:rPr lang="ru-RU" sz="2900" dirty="0" smtClean="0"/>
              <a:t>ормирование эмоционально-волевой </a:t>
            </a:r>
            <a:r>
              <a:rPr lang="ru-RU" sz="2900" dirty="0"/>
              <a:t>сферы и положительных качеств личности. </a:t>
            </a:r>
          </a:p>
          <a:p>
            <a:endParaRPr lang="ru-RU" dirty="0"/>
          </a:p>
        </p:txBody>
      </p:sp>
      <p:pic>
        <p:nvPicPr>
          <p:cNvPr id="5" name="Picture 3" descr="C:\Users\Александр\Desktop\1 Д\IMG_3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47484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Спасибо за внимание!!!</a:t>
            </a:r>
            <a:endParaRPr lang="ru-RU" sz="5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212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Сопровождение учащихся с ОВЗ в общеобразовательной школе.</vt:lpstr>
      <vt:lpstr> Федеральный государственный образовательный стандарт для обучающихся с ОВЗ регламентирует получение образования детьми в среде нормально развивающихся сверстников при наличии специальных условий, в соответствии с возрастными и индивидуальными особенностями и особыми образовательными потребностями обучающихся. </vt:lpstr>
      <vt:lpstr>Задачи комплексной программы:</vt:lpstr>
      <vt:lpstr> Каждая из разработанных программ представляет собой последовательные этапы коррекционно-развивающей работы,  с обучающимися с ОВЗ, в условиях общеобразовательной школы. Особенностью комплексной программы является организация взаимодействия специалистов разного профиля по одному направлению.  </vt:lpstr>
      <vt:lpstr>Слайд 5</vt:lpstr>
      <vt:lpstr>Этапы коррекционно-развивающей    работы :</vt:lpstr>
      <vt:lpstr>Коррекционно-развивающие занятия:</vt:lpstr>
      <vt:lpstr> Данные предметы вместе с общеобразовательными курсами обеспечивают: </vt:lpstr>
      <vt:lpstr>       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учащихся с ОВЗ в общеобразовательной школе.</dc:title>
  <dc:creator>Rabotnik</dc:creator>
  <cp:lastModifiedBy>Rabotnik</cp:lastModifiedBy>
  <cp:revision>13</cp:revision>
  <dcterms:created xsi:type="dcterms:W3CDTF">2016-04-18T09:22:52Z</dcterms:created>
  <dcterms:modified xsi:type="dcterms:W3CDTF">2016-04-18T11:18:03Z</dcterms:modified>
</cp:coreProperties>
</file>