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71" r:id="rId2"/>
    <p:sldId id="258" r:id="rId3"/>
    <p:sldId id="259" r:id="rId4"/>
    <p:sldId id="257" r:id="rId5"/>
    <p:sldId id="260" r:id="rId6"/>
    <p:sldId id="261" r:id="rId7"/>
    <p:sldId id="256" r:id="rId8"/>
    <p:sldId id="262" r:id="rId9"/>
    <p:sldId id="263" r:id="rId10"/>
    <p:sldId id="264" r:id="rId11"/>
    <p:sldId id="267" r:id="rId12"/>
    <p:sldId id="265" r:id="rId13"/>
    <p:sldId id="270" r:id="rId14"/>
    <p:sldId id="266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51CE8-BF88-5445-B4B3-ED54ACB05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856" y="231713"/>
            <a:ext cx="8055769" cy="947006"/>
          </a:xfrm>
        </p:spPr>
        <p:txBody>
          <a:bodyPr>
            <a:normAutofit fontScale="90000"/>
          </a:bodyPr>
          <a:lstStyle/>
          <a:p>
            <a:r>
              <a:rPr lang="en-US" altLang="zh-CN" sz="2000"/>
              <a:t>Работы по моделированию И художественном Конструированию одежды студентки 401</a:t>
            </a:r>
            <a:r>
              <a:rPr lang="zh-CN" altLang="en-US" sz="2000"/>
              <a:t> </a:t>
            </a:r>
            <a:r>
              <a:rPr lang="en-US" altLang="zh-CN" sz="2000"/>
              <a:t>группы Минаковой Ольги. </a:t>
            </a:r>
            <a:endParaRPr lang="ru-RU" sz="200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927CF19-1E2A-A649-8639-511D4158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40" y="1291166"/>
            <a:ext cx="3708400" cy="5418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3DD4B-58C2-754C-BB39-E571D61E6DB2}"/>
              </a:ext>
            </a:extLst>
          </p:cNvPr>
          <p:cNvSpPr txBox="1"/>
          <p:nvPr/>
        </p:nvSpPr>
        <p:spPr>
          <a:xfrm>
            <a:off x="8008143" y="5854081"/>
            <a:ext cx="389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/>
              <a:t>Построение дипломного изделия (пальто)</a:t>
            </a:r>
            <a:r>
              <a:rPr lang="zh-CN" altLang="en-US"/>
              <a:t> </a:t>
            </a:r>
            <a:r>
              <a:rPr lang="en-US" altLang="zh-CN"/>
              <a:t>в масштабе.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1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5044B-4580-924E-9E5C-B1512EC94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374588"/>
            <a:ext cx="8281988" cy="673162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Эскиз модели пальто 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BB26E11-2D78-614B-A2EE-0338AC095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928" y="1255245"/>
            <a:ext cx="3806031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400B5-66D1-AD40-A3F2-6746A1BA4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8375" y="107156"/>
            <a:ext cx="6191250" cy="892969"/>
          </a:xfrm>
        </p:spPr>
        <p:txBody>
          <a:bodyPr>
            <a:normAutofit fontScale="90000"/>
          </a:bodyPr>
          <a:lstStyle/>
          <a:p>
            <a:br>
              <a:rPr lang="en-US" altLang="zh-CN"/>
            </a:br>
            <a:r>
              <a:rPr lang="en-US" altLang="zh-CN"/>
              <a:t>Копия народного костюма </a:t>
            </a:r>
            <a:br>
              <a:rPr lang="en-US" altLang="zh-CN"/>
            </a:b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310E2E8-8882-5442-BF7F-9F634B275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36" y="1088558"/>
            <a:ext cx="4064000" cy="5418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4BCE0D-9799-C34B-9F4E-B31F8E6332D3}"/>
              </a:ext>
            </a:extLst>
          </p:cNvPr>
          <p:cNvSpPr txBox="1"/>
          <p:nvPr/>
        </p:nvSpPr>
        <p:spPr>
          <a:xfrm>
            <a:off x="8036717" y="4416743"/>
            <a:ext cx="3524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/>
              <a:t>Великолужский уезд,</a:t>
            </a:r>
            <a:r>
              <a:rPr lang="zh-CN" altLang="en-US"/>
              <a:t> </a:t>
            </a:r>
            <a:r>
              <a:rPr lang="en-US" altLang="zh-CN"/>
              <a:t>Вологодская губерния. Наряд для просватанной невесты,</a:t>
            </a:r>
            <a:r>
              <a:rPr lang="zh-CN" altLang="en-US"/>
              <a:t> </a:t>
            </a:r>
            <a:r>
              <a:rPr lang="en-US" altLang="zh-CN"/>
              <a:t>украшенный</a:t>
            </a:r>
            <a:r>
              <a:rPr lang="zh-CN" altLang="en-US"/>
              <a:t> </a:t>
            </a:r>
            <a:r>
              <a:rPr lang="en-US" altLang="zh-CN"/>
              <a:t>красно-белым</a:t>
            </a:r>
            <a:r>
              <a:rPr lang="zh-CN" altLang="en-US"/>
              <a:t> </a:t>
            </a:r>
            <a:r>
              <a:rPr lang="en-US" altLang="zh-CN"/>
              <a:t>орнаментом..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41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58831-FAAC-F345-B490-2E658D4AE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0686" y="142874"/>
            <a:ext cx="8203408" cy="952501"/>
          </a:xfrm>
        </p:spPr>
        <p:txBody>
          <a:bodyPr>
            <a:normAutofit fontScale="90000"/>
          </a:bodyPr>
          <a:lstStyle/>
          <a:p>
            <a:r>
              <a:rPr lang="en-US" altLang="zh-CN" sz="2000"/>
              <a:t>Конец Xix-начало</a:t>
            </a:r>
            <a:r>
              <a:rPr lang="zh-CN" altLang="en-US" sz="2000"/>
              <a:t> </a:t>
            </a:r>
            <a:r>
              <a:rPr lang="en-US" altLang="zh-CN" sz="2000"/>
              <a:t>xx</a:t>
            </a:r>
            <a:r>
              <a:rPr lang="zh-CN" altLang="en-US" sz="2000"/>
              <a:t> </a:t>
            </a:r>
            <a:r>
              <a:rPr lang="en-US" altLang="zh-CN" sz="2000"/>
              <a:t>Века.</a:t>
            </a:r>
            <a:r>
              <a:rPr lang="zh-CN" altLang="en-US" sz="2000"/>
              <a:t> </a:t>
            </a:r>
            <a:r>
              <a:rPr lang="en-US" altLang="zh-CN" sz="2000"/>
              <a:t>Село чернуха.</a:t>
            </a:r>
            <a:r>
              <a:rPr lang="zh-CN" altLang="en-US" sz="2000"/>
              <a:t> </a:t>
            </a:r>
            <a:r>
              <a:rPr lang="en-US" altLang="zh-CN" sz="2000"/>
              <a:t>АрзамаСский уезд. Нижегородская губерния.</a:t>
            </a:r>
            <a:r>
              <a:rPr lang="zh-CN" altLang="en-US" sz="2000"/>
              <a:t> </a:t>
            </a:r>
            <a:r>
              <a:rPr lang="en-US" altLang="zh-CN" sz="2000"/>
              <a:t>Женский праздничный костюм. </a:t>
            </a:r>
            <a:endParaRPr lang="ru-RU" sz="200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F8C12B-EF96-EE45-8E27-CE226F63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734" y="1238251"/>
            <a:ext cx="3865286" cy="50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F90DF-A761-8547-93A2-1AD874F56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140" y="112448"/>
            <a:ext cx="11465719" cy="1375834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XIX</a:t>
            </a:r>
            <a:r>
              <a:rPr lang="zh-CN" altLang="en-US"/>
              <a:t> </a:t>
            </a:r>
            <a:r>
              <a:rPr lang="en-US" altLang="zh-CN"/>
              <a:t>Век. </a:t>
            </a:r>
            <a:r>
              <a:rPr lang="zh-CN" altLang="en-US"/>
              <a:t> </a:t>
            </a:r>
            <a:r>
              <a:rPr lang="en-US" altLang="zh-CN"/>
              <a:t>Нижегородская губерния. Женский Праздничный костюм. </a:t>
            </a:r>
            <a:br>
              <a:rPr lang="en-US" altLang="zh-CN"/>
            </a:br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1D7126D-51B8-A84F-B488-3129B38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543" y="1539094"/>
            <a:ext cx="3706269" cy="52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9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F66A1-DCE4-9B46-BF72-0BA8796C5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2327" y="226946"/>
            <a:ext cx="7822406" cy="558867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Изображение </a:t>
            </a:r>
            <a:r>
              <a:rPr lang="zh-CN" altLang="en-US"/>
              <a:t> </a:t>
            </a:r>
            <a:r>
              <a:rPr lang="en-US" altLang="zh-CN"/>
              <a:t>Трех  платьев</a:t>
            </a:r>
            <a:endParaRPr lang="ru-RU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514C95A9-604A-4345-852C-0B61FD24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615" y="1053041"/>
            <a:ext cx="374658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66E6884-50F9-D74E-866A-EFCEA471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125" y="814917"/>
            <a:ext cx="3907119" cy="5418667"/>
          </a:xfrm>
          <a:prstGeom prst="rect">
            <a:avLst/>
          </a:prstGeom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FF64140F-328B-7343-BE63-37B5EA35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163" y="826823"/>
            <a:ext cx="390712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DD92-EE20-7E43-BC7C-751817A5B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4854" y="283460"/>
            <a:ext cx="6047978" cy="610884"/>
          </a:xfrm>
        </p:spPr>
        <p:txBody>
          <a:bodyPr>
            <a:normAutofit/>
          </a:bodyPr>
          <a:lstStyle/>
          <a:p>
            <a:r>
              <a:rPr lang="ru-RU" altLang="zh-CN" sz="2000" b="1"/>
              <a:t>П</a:t>
            </a:r>
            <a:r>
              <a:rPr lang="en-US" altLang="zh-CN" sz="2000" b="1"/>
              <a:t>латье методом накола с элементами кружева </a:t>
            </a:r>
            <a:endParaRPr lang="ru-RU" sz="2000" b="1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B4E38C6-15BF-DD44-8641-E0ABC7C2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076853"/>
            <a:ext cx="3576686" cy="5335121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278134E-B29C-ED4A-ACF5-A6E3C494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56" y="1076853"/>
            <a:ext cx="3901282" cy="533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10AAC-F9EE-A443-815C-B7988CC57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694" y="142876"/>
            <a:ext cx="9472612" cy="1170312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Базовая конструкция построения Платья с рельефами 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9485FFB-F62F-2E4F-A393-EADA01F7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25" y="1445948"/>
            <a:ext cx="6803320" cy="51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4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4F3456-1AD5-B649-BB7B-D933E58F0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620" y="1702188"/>
            <a:ext cx="5529240" cy="4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825F2-B18A-B24C-B649-C0329EF57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443" y="441704"/>
            <a:ext cx="8139113" cy="74460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Модель платья с рельефами 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F9F341F-48FC-2149-A972-75BA6941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17" y="2035563"/>
            <a:ext cx="5344577" cy="400843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CB4182C-A5C2-C048-9EA5-7AC297EC1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06" y="2035563"/>
            <a:ext cx="5344577" cy="40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D26DBEF-8283-AF48-A106-497AE6FB4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196" y="1284552"/>
            <a:ext cx="6848710" cy="51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1F6BE-2C28-304B-AE07-A7688F6A5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0569" y="226219"/>
            <a:ext cx="8520113" cy="84878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Сшитая Модель платья с рельефами 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DCD5EBF-A780-A04B-9A90-1698AD21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6" y="1381125"/>
            <a:ext cx="3604960" cy="50072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BF903BF-C0FE-504D-BB9D-6A44EF3D3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261" y="1381125"/>
            <a:ext cx="3432176" cy="50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1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88198-6B2D-BF4E-9A86-44A6FFCF5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4011" y="83343"/>
            <a:ext cx="9401175" cy="1083469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Построение винтажного аксессуара (шляпки)</a:t>
            </a:r>
            <a:r>
              <a:rPr lang="zh-CN" altLang="en-US"/>
              <a:t> </a:t>
            </a:r>
            <a:r>
              <a:rPr lang="en-US" altLang="zh-CN"/>
              <a:t>В стиле ретро  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B83CEA4-DC76-854A-9569-6B831961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286470"/>
            <a:ext cx="6841331" cy="51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D91A6-4AE2-7B48-B168-0AC72AF06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4748" y="214312"/>
            <a:ext cx="8746330" cy="928688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Поэтапное построение</a:t>
            </a:r>
            <a:r>
              <a:rPr lang="zh-CN" altLang="en-US"/>
              <a:t> </a:t>
            </a:r>
            <a:r>
              <a:rPr lang="en-US" altLang="zh-CN"/>
              <a:t>различных видов рукавов   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BC8B605-0848-7245-A70D-DEBBF1FF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5" y="1803437"/>
            <a:ext cx="5560218" cy="4071211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81D8BFE-7B2A-094C-82E3-725EDD43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913" y="1803436"/>
            <a:ext cx="5560217" cy="40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903B03A-EF9A-A844-8D6C-A4F540BDC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14" y="655885"/>
            <a:ext cx="7394972" cy="55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6514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16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Посылка</vt:lpstr>
      <vt:lpstr>Работы по моделированию И художественном Конструированию одежды студентки 401 группы Минаковой Ольги. </vt:lpstr>
      <vt:lpstr>Базовая конструкция построения Платья с рельефами </vt:lpstr>
      <vt:lpstr>Презентация PowerPoint</vt:lpstr>
      <vt:lpstr>Модель платья с рельефами </vt:lpstr>
      <vt:lpstr>Презентация PowerPoint</vt:lpstr>
      <vt:lpstr>Сшитая Модель платья с рельефами </vt:lpstr>
      <vt:lpstr>Построение винтажного аксессуара (шляпки) В стиле ретро  </vt:lpstr>
      <vt:lpstr>Поэтапное построение различных видов рукавов   </vt:lpstr>
      <vt:lpstr>Презентация PowerPoint</vt:lpstr>
      <vt:lpstr>Эскиз модели пальто </vt:lpstr>
      <vt:lpstr> Копия народного костюма  </vt:lpstr>
      <vt:lpstr>Конец Xix-начало xx Века. Село чернуха. АрзамаСский уезд. Нижегородская губерния. Женский праздничный костюм. </vt:lpstr>
      <vt:lpstr>XIX Век.  Нижегородская губерния. Женский Праздничный костюм.  </vt:lpstr>
      <vt:lpstr>Изображение  Трех  платьев</vt:lpstr>
      <vt:lpstr>Презентация PowerPoint</vt:lpstr>
      <vt:lpstr>Платье методом накола с элементами кружева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Минакова</dc:creator>
  <cp:lastModifiedBy>Ольга Минакова</cp:lastModifiedBy>
  <cp:revision>7</cp:revision>
  <dcterms:created xsi:type="dcterms:W3CDTF">2021-01-13T21:45:07Z</dcterms:created>
  <dcterms:modified xsi:type="dcterms:W3CDTF">2021-01-14T11:31:12Z</dcterms:modified>
</cp:coreProperties>
</file>